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77" r:id="rId6"/>
    <p:sldId id="261" r:id="rId7"/>
    <p:sldId id="262" r:id="rId8"/>
    <p:sldId id="278" r:id="rId9"/>
    <p:sldId id="264" r:id="rId10"/>
    <p:sldId id="268" r:id="rId11"/>
    <p:sldId id="265" r:id="rId12"/>
    <p:sldId id="266" r:id="rId13"/>
    <p:sldId id="269" r:id="rId14"/>
    <p:sldId id="270" r:id="rId15"/>
    <p:sldId id="271" r:id="rId16"/>
    <p:sldId id="272" r:id="rId17"/>
    <p:sldId id="273" r:id="rId18"/>
    <p:sldId id="274" r:id="rId19"/>
    <p:sldId id="275" r:id="rId20"/>
    <p:sldId id="276" r:id="rId21"/>
    <p:sldId id="279" r:id="rId22"/>
    <p:sldId id="280" r:id="rId23"/>
    <p:sldId id="281" r:id="rId24"/>
    <p:sldId id="287" r:id="rId25"/>
    <p:sldId id="286" r:id="rId2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94616" autoAdjust="0"/>
  </p:normalViewPr>
  <p:slideViewPr>
    <p:cSldViewPr snapToGrid="0">
      <p:cViewPr varScale="1">
        <p:scale>
          <a:sx n="70" d="100"/>
          <a:sy n="70" d="100"/>
        </p:scale>
        <p:origin x="14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1FAE6-5BF8-4F31-A520-BAF65C3D09CA}" type="datetimeFigureOut">
              <a:rPr lang="en-US" smtClean="0"/>
              <a:t>4/6/2024</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63544-7F57-4C7C-BCCF-B8D2291E9240}" type="slidenum">
              <a:rPr lang="en-US" smtClean="0"/>
              <a:t>‹#›</a:t>
            </a:fld>
            <a:endParaRPr lang="en-US"/>
          </a:p>
        </p:txBody>
      </p:sp>
    </p:spTree>
    <p:extLst>
      <p:ext uri="{BB962C8B-B14F-4D97-AF65-F5344CB8AC3E}">
        <p14:creationId xmlns:p14="http://schemas.microsoft.com/office/powerpoint/2010/main" val="2922737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63544-7F57-4C7C-BCCF-B8D2291E9240}" type="slidenum">
              <a:rPr lang="en-US" smtClean="0"/>
              <a:t>17</a:t>
            </a:fld>
            <a:endParaRPr lang="en-US"/>
          </a:p>
        </p:txBody>
      </p:sp>
    </p:spTree>
    <p:extLst>
      <p:ext uri="{BB962C8B-B14F-4D97-AF65-F5344CB8AC3E}">
        <p14:creationId xmlns:p14="http://schemas.microsoft.com/office/powerpoint/2010/main" val="323234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63544-7F57-4C7C-BCCF-B8D2291E9240}" type="slidenum">
              <a:rPr lang="en-US" smtClean="0"/>
              <a:t>23</a:t>
            </a:fld>
            <a:endParaRPr lang="en-US"/>
          </a:p>
        </p:txBody>
      </p:sp>
    </p:spTree>
    <p:extLst>
      <p:ext uri="{BB962C8B-B14F-4D97-AF65-F5344CB8AC3E}">
        <p14:creationId xmlns:p14="http://schemas.microsoft.com/office/powerpoint/2010/main" val="409940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Op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62240-1E88-4AF1-B533-E4A44C81DEF1}"/>
              </a:ext>
            </a:extLst>
          </p:cNvPr>
          <p:cNvSpPr/>
          <p:nvPr userDrawn="1"/>
        </p:nvSpPr>
        <p:spPr>
          <a:xfrm>
            <a:off x="3346707" y="3886200"/>
            <a:ext cx="3374136" cy="388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818D87-9017-48E8-9B89-B4C276E5C06B}"/>
              </a:ext>
            </a:extLst>
          </p:cNvPr>
          <p:cNvSpPr>
            <a:spLocks noGrp="1"/>
          </p:cNvSpPr>
          <p:nvPr>
            <p:ph type="ctrTitle" hasCustomPrompt="1"/>
          </p:nvPr>
        </p:nvSpPr>
        <p:spPr>
          <a:xfrm>
            <a:off x="3575304" y="768096"/>
            <a:ext cx="2907792" cy="365760"/>
          </a:xfrm>
          <a:prstGeom prst="rect">
            <a:avLst/>
          </a:prstGeom>
        </p:spPr>
        <p:txBody>
          <a:bodyPr vert="horz" lIns="0" tIns="45720" rIns="0" bIns="45720" rtlCol="0" anchor="ctr">
            <a:noAutofit/>
          </a:bodyPr>
          <a:lstStyle>
            <a:lvl1pPr>
              <a:defRPr lang="en-US" sz="2000" b="1" i="0" spc="0" baseline="0" dirty="0">
                <a:solidFill>
                  <a:schemeClr val="accent1"/>
                </a:solidFill>
                <a:ea typeface="+mn-ea"/>
                <a:cs typeface="+mn-cs"/>
              </a:defRPr>
            </a:lvl1pPr>
          </a:lstStyle>
          <a:p>
            <a:pPr marL="0" lvl="0" indent="0" defTabSz="914400">
              <a:lnSpc>
                <a:spcPct val="100000"/>
              </a:lnSpc>
              <a:spcBef>
                <a:spcPts val="1000"/>
              </a:spcBef>
              <a:buFont typeface="Arial" panose="020B0604020202020204" pitchFamily="34" charset="0"/>
            </a:pPr>
            <a:r>
              <a:rPr lang="en-US" dirty="0"/>
              <a:t>Add title here</a:t>
            </a:r>
          </a:p>
        </p:txBody>
      </p:sp>
      <p:sp>
        <p:nvSpPr>
          <p:cNvPr id="8" name="Rectangle 7">
            <a:extLst>
              <a:ext uri="{FF2B5EF4-FFF2-40B4-BE49-F238E27FC236}">
                <a16:creationId xmlns:a16="http://schemas.microsoft.com/office/drawing/2014/main" id="{0F0B1261-A13A-4E9E-AA95-EED10F4CFA0E}"/>
              </a:ext>
            </a:extLst>
          </p:cNvPr>
          <p:cNvSpPr/>
          <p:nvPr userDrawn="1"/>
        </p:nvSpPr>
        <p:spPr>
          <a:xfrm>
            <a:off x="-9141" y="0"/>
            <a:ext cx="3355848"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A4A6AC-F3AF-4832-AD1D-6D835E5EEB44}"/>
              </a:ext>
            </a:extLst>
          </p:cNvPr>
          <p:cNvCxnSpPr/>
          <p:nvPr userDrawn="1"/>
        </p:nvCxnSpPr>
        <p:spPr>
          <a:xfrm>
            <a:off x="391886" y="555171"/>
            <a:ext cx="914400" cy="0"/>
          </a:xfrm>
          <a:prstGeom prst="line">
            <a:avLst/>
          </a:prstGeom>
          <a:ln w="6032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02D408-24F0-48D9-9651-58EF6575D3CA}"/>
              </a:ext>
            </a:extLst>
          </p:cNvPr>
          <p:cNvCxnSpPr>
            <a:cxnSpLocks/>
          </p:cNvCxnSpPr>
          <p:nvPr userDrawn="1"/>
        </p:nvCxnSpPr>
        <p:spPr>
          <a:xfrm>
            <a:off x="3639312" y="555171"/>
            <a:ext cx="914400" cy="0"/>
          </a:xfrm>
          <a:prstGeom prst="line">
            <a:avLst/>
          </a:prstGeom>
          <a:ln w="6032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E684CA-499F-49C1-B233-507FE44E7C65}"/>
              </a:ext>
            </a:extLst>
          </p:cNvPr>
          <p:cNvCxnSpPr>
            <a:cxnSpLocks/>
          </p:cNvCxnSpPr>
          <p:nvPr userDrawn="1"/>
        </p:nvCxnSpPr>
        <p:spPr>
          <a:xfrm>
            <a:off x="3639312" y="4310742"/>
            <a:ext cx="914400" cy="0"/>
          </a:xfrm>
          <a:prstGeom prst="line">
            <a:avLst/>
          </a:prstGeom>
          <a:ln w="6032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8A2F17EA-EFE7-4229-8CC7-1811C56350FC}"/>
              </a:ext>
            </a:extLst>
          </p:cNvPr>
          <p:cNvSpPr>
            <a:spLocks noGrp="1"/>
          </p:cNvSpPr>
          <p:nvPr>
            <p:ph type="body" sz="quarter" idx="10" hasCustomPrompt="1"/>
          </p:nvPr>
        </p:nvSpPr>
        <p:spPr>
          <a:xfrm>
            <a:off x="3575304" y="4663440"/>
            <a:ext cx="2907792" cy="365760"/>
          </a:xfrm>
        </p:spPr>
        <p:txBody>
          <a:bodyPr vert="horz" lIns="0" tIns="45720" rIns="0" bIns="45720" rtlCol="0" anchor="ctr">
            <a:noAutofit/>
          </a:bodyPr>
          <a:lstStyle>
            <a:lvl1pPr marL="0" indent="0">
              <a:buNone/>
              <a:defRPr lang="en-US" sz="2000" b="1" i="0" spc="0" baseline="0" dirty="0">
                <a:solidFill>
                  <a:schemeClr val="bg1"/>
                </a:solidFill>
                <a:latin typeface="+mj-lt"/>
              </a:defRPr>
            </a:lvl1pPr>
          </a:lstStyle>
          <a:p>
            <a:pPr marL="230292" lvl="0" indent="-342900" defTabSz="914400">
              <a:lnSpc>
                <a:spcPct val="100000"/>
              </a:lnSpc>
              <a:spcBef>
                <a:spcPts val="1000"/>
              </a:spcBef>
            </a:pPr>
            <a:r>
              <a:rPr lang="en-US" dirty="0"/>
              <a:t>Add title here</a:t>
            </a:r>
          </a:p>
        </p:txBody>
      </p:sp>
      <p:sp>
        <p:nvSpPr>
          <p:cNvPr id="22" name="Text Placeholder 21">
            <a:extLst>
              <a:ext uri="{FF2B5EF4-FFF2-40B4-BE49-F238E27FC236}">
                <a16:creationId xmlns:a16="http://schemas.microsoft.com/office/drawing/2014/main" id="{55B5E731-82EE-4BF9-9BBF-10AE838CC47C}"/>
              </a:ext>
            </a:extLst>
          </p:cNvPr>
          <p:cNvSpPr>
            <a:spLocks noGrp="1"/>
          </p:cNvSpPr>
          <p:nvPr>
            <p:ph type="body" sz="quarter" idx="11"/>
          </p:nvPr>
        </p:nvSpPr>
        <p:spPr>
          <a:xfrm>
            <a:off x="3575304" y="1133856"/>
            <a:ext cx="2898648" cy="2670048"/>
          </a:xfrm>
        </p:spPr>
        <p:txBody>
          <a:bodyPr vert="horz" lIns="0" tIns="45720" rIns="0" bIns="45720" rtlCol="0">
            <a:normAutofit/>
          </a:bodyPr>
          <a:lstStyle>
            <a:lvl1pPr marL="0" indent="0">
              <a:lnSpc>
                <a:spcPct val="150000"/>
              </a:lnSpc>
              <a:buNone/>
              <a:defRPr lang="en-US" sz="1100" b="0" spc="0" baseline="0" dirty="0"/>
            </a:lvl1pPr>
          </a:lstStyle>
          <a:p>
            <a:pPr marL="112608" lvl="0" indent="-112608" defTabSz="457200">
              <a:lnSpc>
                <a:spcPct val="150000"/>
              </a:lnSpc>
              <a:spcBef>
                <a:spcPts val="0"/>
              </a:spcBef>
            </a:pPr>
            <a:r>
              <a:rPr lang="en-US"/>
              <a:t>Click to edit Master text styles</a:t>
            </a:r>
          </a:p>
        </p:txBody>
      </p:sp>
      <p:sp>
        <p:nvSpPr>
          <p:cNvPr id="23" name="Text Placeholder 21">
            <a:extLst>
              <a:ext uri="{FF2B5EF4-FFF2-40B4-BE49-F238E27FC236}">
                <a16:creationId xmlns:a16="http://schemas.microsoft.com/office/drawing/2014/main" id="{47551B2B-39F7-4786-993B-A2D8AA16C81C}"/>
              </a:ext>
            </a:extLst>
          </p:cNvPr>
          <p:cNvSpPr>
            <a:spLocks noGrp="1"/>
          </p:cNvSpPr>
          <p:nvPr>
            <p:ph type="body" sz="quarter" idx="12"/>
          </p:nvPr>
        </p:nvSpPr>
        <p:spPr>
          <a:xfrm>
            <a:off x="3584448" y="5065776"/>
            <a:ext cx="2898648" cy="1874520"/>
          </a:xfrm>
        </p:spPr>
        <p:txBody>
          <a:bodyPr vert="horz" lIns="0" tIns="45720" rIns="0" bIns="45720" rtlCol="0">
            <a:normAutofit/>
          </a:bodyPr>
          <a:lstStyle>
            <a:lvl1pPr marL="0" indent="0">
              <a:buNone/>
              <a:defRPr lang="en-US" sz="1100" b="0" spc="0" baseline="0" dirty="0">
                <a:solidFill>
                  <a:schemeClr val="bg1"/>
                </a:solidFill>
              </a:defRPr>
            </a:lvl1pPr>
          </a:lstStyle>
          <a:p>
            <a:pPr marL="112608" lvl="0" indent="-112608" defTabSz="457200">
              <a:lnSpc>
                <a:spcPct val="150000"/>
              </a:lnSpc>
              <a:spcBef>
                <a:spcPts val="0"/>
              </a:spcBef>
            </a:pPr>
            <a:r>
              <a:rPr lang="en-US"/>
              <a:t>Click to edit Master text styles</a:t>
            </a:r>
          </a:p>
        </p:txBody>
      </p:sp>
      <p:sp>
        <p:nvSpPr>
          <p:cNvPr id="25" name="Picture Placeholder 24">
            <a:extLst>
              <a:ext uri="{FF2B5EF4-FFF2-40B4-BE49-F238E27FC236}">
                <a16:creationId xmlns:a16="http://schemas.microsoft.com/office/drawing/2014/main" id="{719DC747-7CF6-4CCB-AD63-815D60FC6F3E}"/>
              </a:ext>
            </a:extLst>
          </p:cNvPr>
          <p:cNvSpPr>
            <a:spLocks noGrp="1"/>
          </p:cNvSpPr>
          <p:nvPr>
            <p:ph type="pic" sz="quarter" idx="13"/>
          </p:nvPr>
        </p:nvSpPr>
        <p:spPr>
          <a:xfrm>
            <a:off x="0" y="3886200"/>
            <a:ext cx="3337557" cy="3886200"/>
          </a:xfrm>
        </p:spPr>
        <p:txBody>
          <a:bodyPr anchor="ctr"/>
          <a:lstStyle>
            <a:lvl1pPr marL="0" indent="0" algn="ctr">
              <a:buFont typeface="Arial" panose="020B0604020202020204" pitchFamily="34" charset="0"/>
              <a:buNone/>
              <a:defRPr/>
            </a:lvl1pPr>
          </a:lstStyle>
          <a:p>
            <a:r>
              <a:rPr lang="en-US"/>
              <a:t>Click icon to add picture</a:t>
            </a:r>
            <a:endParaRPr lang="en-US" dirty="0"/>
          </a:p>
        </p:txBody>
      </p:sp>
      <p:sp>
        <p:nvSpPr>
          <p:cNvPr id="26" name="Picture Placeholder 24">
            <a:extLst>
              <a:ext uri="{FF2B5EF4-FFF2-40B4-BE49-F238E27FC236}">
                <a16:creationId xmlns:a16="http://schemas.microsoft.com/office/drawing/2014/main" id="{A1AE2DD5-B409-4195-BCAA-51F07D05C90F}"/>
              </a:ext>
            </a:extLst>
          </p:cNvPr>
          <p:cNvSpPr>
            <a:spLocks noGrp="1"/>
          </p:cNvSpPr>
          <p:nvPr>
            <p:ph type="pic" sz="quarter" idx="14"/>
          </p:nvPr>
        </p:nvSpPr>
        <p:spPr>
          <a:xfrm>
            <a:off x="6720843" y="-1"/>
            <a:ext cx="3337557" cy="7772395"/>
          </a:xfrm>
        </p:spPr>
        <p:txBody>
          <a:bodyPr anchor="ctr"/>
          <a:lstStyle>
            <a:lvl1pPr marL="0" indent="0" algn="ctr">
              <a:buFont typeface="Arial" panose="020B0604020202020204" pitchFamily="34" charset="0"/>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8E211B8-8563-4519-9AEE-21923AF1C651}"/>
              </a:ext>
            </a:extLst>
          </p:cNvPr>
          <p:cNvSpPr>
            <a:spLocks noGrp="1" noChangeAspect="1"/>
          </p:cNvSpPr>
          <p:nvPr>
            <p:ph type="pic" sz="quarter" idx="18" hasCustomPrompt="1"/>
          </p:nvPr>
        </p:nvSpPr>
        <p:spPr>
          <a:xfrm>
            <a:off x="7827264" y="3922776"/>
            <a:ext cx="1078992" cy="1078992"/>
          </a:xfrm>
          <a:prstGeom prst="ellipse">
            <a:avLst/>
          </a:prstGeom>
          <a:noFill/>
        </p:spPr>
        <p:txBody>
          <a:bodyPr vert="horz" lIns="91440" tIns="45720" rIns="91440" bIns="45720" rtlCol="0" anchor="ctr">
            <a:normAutofit/>
          </a:bodyPr>
          <a:lstStyle>
            <a:lvl1pPr marL="0" indent="0">
              <a:buNone/>
              <a:defRPr lang="en-US" sz="1800" b="1">
                <a:ln>
                  <a:noFill/>
                </a:ln>
                <a:solidFill>
                  <a:schemeClr val="accent1"/>
                </a:solidFill>
              </a:defRPr>
            </a:lvl1pPr>
          </a:lstStyle>
          <a:p>
            <a:pPr marL="112608" lvl="0" indent="-112608" algn="ctr" defTabSz="914400">
              <a:spcBef>
                <a:spcPts val="1000"/>
              </a:spcBef>
            </a:pPr>
            <a:r>
              <a:rPr lang="en-US" dirty="0"/>
              <a:t>Add Icon</a:t>
            </a:r>
          </a:p>
        </p:txBody>
      </p:sp>
      <p:sp>
        <p:nvSpPr>
          <p:cNvPr id="4" name="Text Placeholder 3">
            <a:extLst>
              <a:ext uri="{FF2B5EF4-FFF2-40B4-BE49-F238E27FC236}">
                <a16:creationId xmlns:a16="http://schemas.microsoft.com/office/drawing/2014/main" id="{F0938E77-266C-48C7-80FE-F935050BE8CC}"/>
              </a:ext>
            </a:extLst>
          </p:cNvPr>
          <p:cNvSpPr>
            <a:spLocks noGrp="1"/>
          </p:cNvSpPr>
          <p:nvPr>
            <p:ph type="body" sz="quarter" idx="19"/>
          </p:nvPr>
        </p:nvSpPr>
        <p:spPr>
          <a:xfrm>
            <a:off x="250858" y="768350"/>
            <a:ext cx="2807208" cy="2670048"/>
          </a:xfrm>
        </p:spPr>
        <p:txBody>
          <a:bodyPr>
            <a:normAutofit/>
          </a:bodyPr>
          <a:lstStyle>
            <a:lvl1pPr marL="0" indent="0">
              <a:lnSpc>
                <a:spcPts val="2600"/>
              </a:lnSpc>
              <a:buFont typeface="Arial" panose="020B0604020202020204" pitchFamily="34" charset="0"/>
              <a:buNone/>
              <a:defRPr sz="2000" b="1" i="1">
                <a:solidFill>
                  <a:schemeClr val="bg1"/>
                </a:solidFill>
              </a:defRPr>
            </a:lvl1pPr>
          </a:lstStyle>
          <a:p>
            <a:pPr lvl="0"/>
            <a:r>
              <a:rPr lang="en-US"/>
              <a:t>Click to edit Master text styles</a:t>
            </a:r>
          </a:p>
        </p:txBody>
      </p:sp>
      <p:sp>
        <p:nvSpPr>
          <p:cNvPr id="24" name="Text Placeholder 5">
            <a:extLst>
              <a:ext uri="{FF2B5EF4-FFF2-40B4-BE49-F238E27FC236}">
                <a16:creationId xmlns:a16="http://schemas.microsoft.com/office/drawing/2014/main" id="{1D9B5B59-BC60-4443-AB00-3CA587F70CC5}"/>
              </a:ext>
            </a:extLst>
          </p:cNvPr>
          <p:cNvSpPr>
            <a:spLocks noGrp="1"/>
          </p:cNvSpPr>
          <p:nvPr>
            <p:ph type="body" sz="quarter" idx="20" hasCustomPrompt="1"/>
          </p:nvPr>
        </p:nvSpPr>
        <p:spPr>
          <a:xfrm>
            <a:off x="6958013" y="5138420"/>
            <a:ext cx="2816225" cy="1554480"/>
          </a:xfrm>
        </p:spPr>
        <p:txBody>
          <a:bodyPr/>
          <a:lstStyle>
            <a:lvl1pPr marL="0" indent="0" algn="ctr">
              <a:lnSpc>
                <a:spcPts val="5200"/>
              </a:lnSpc>
              <a:buFont typeface="Arial" panose="020B0604020202020204" pitchFamily="34" charset="0"/>
              <a:buNone/>
              <a:defRPr sz="4800" b="1" cap="all" baseline="0">
                <a:solidFill>
                  <a:schemeClr val="bg1"/>
                </a:solidFill>
                <a:latin typeface="+mj-lt"/>
              </a:defRPr>
            </a:lvl1pPr>
          </a:lstStyle>
          <a:p>
            <a:pPr lvl="0"/>
            <a:r>
              <a:rPr lang="en-US" dirty="0"/>
              <a:t>Add Title</a:t>
            </a:r>
          </a:p>
        </p:txBody>
      </p:sp>
      <p:sp>
        <p:nvSpPr>
          <p:cNvPr id="28" name="Text Placeholder 9">
            <a:extLst>
              <a:ext uri="{FF2B5EF4-FFF2-40B4-BE49-F238E27FC236}">
                <a16:creationId xmlns:a16="http://schemas.microsoft.com/office/drawing/2014/main" id="{90882617-F0AB-428F-85CF-B87E0D6BC73F}"/>
              </a:ext>
            </a:extLst>
          </p:cNvPr>
          <p:cNvSpPr>
            <a:spLocks noGrp="1"/>
          </p:cNvSpPr>
          <p:nvPr>
            <p:ph type="body" sz="quarter" idx="21"/>
          </p:nvPr>
        </p:nvSpPr>
        <p:spPr>
          <a:xfrm>
            <a:off x="6958013" y="6923314"/>
            <a:ext cx="2816225" cy="609374"/>
          </a:xfrm>
        </p:spPr>
        <p:txBody>
          <a:bodyPr/>
          <a:lstStyle>
            <a:lvl1pPr marL="0" indent="0" algn="ctr">
              <a:lnSpc>
                <a:spcPct val="130000"/>
              </a:lnSpc>
              <a:spcBef>
                <a:spcPts val="1000"/>
              </a:spcBef>
              <a:buFont typeface="Arial" panose="020B0604020202020204" pitchFamily="34" charset="0"/>
              <a:buNone/>
              <a:defRPr sz="1300"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284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Op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62240-1E88-4AF1-B533-E4A44C81DEF1}"/>
              </a:ext>
            </a:extLst>
          </p:cNvPr>
          <p:cNvSpPr/>
          <p:nvPr userDrawn="1"/>
        </p:nvSpPr>
        <p:spPr>
          <a:xfrm>
            <a:off x="0" y="3886194"/>
            <a:ext cx="3355848" cy="388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818D87-9017-48E8-9B89-B4C276E5C06B}"/>
              </a:ext>
            </a:extLst>
          </p:cNvPr>
          <p:cNvSpPr>
            <a:spLocks noGrp="1"/>
          </p:cNvSpPr>
          <p:nvPr>
            <p:ph type="ctrTitle" hasCustomPrompt="1"/>
          </p:nvPr>
        </p:nvSpPr>
        <p:spPr>
          <a:xfrm>
            <a:off x="3575304" y="768096"/>
            <a:ext cx="6251448" cy="365760"/>
          </a:xfrm>
          <a:prstGeom prst="rect">
            <a:avLst/>
          </a:prstGeom>
        </p:spPr>
        <p:txBody>
          <a:bodyPr vert="horz" lIns="0" tIns="45720" rIns="0" bIns="45720" rtlCol="0" anchor="ctr">
            <a:noAutofit/>
          </a:bodyPr>
          <a:lstStyle>
            <a:lvl1pPr>
              <a:defRPr lang="en-US" sz="2000" b="1" i="0" cap="none" spc="0" baseline="0" dirty="0">
                <a:solidFill>
                  <a:schemeClr val="tx2"/>
                </a:solidFill>
                <a:ea typeface="+mn-ea"/>
                <a:cs typeface="+mn-cs"/>
              </a:defRPr>
            </a:lvl1pPr>
          </a:lstStyle>
          <a:p>
            <a:pPr marL="0" lvl="0" indent="0" defTabSz="914400">
              <a:lnSpc>
                <a:spcPct val="100000"/>
              </a:lnSpc>
              <a:spcBef>
                <a:spcPts val="1000"/>
              </a:spcBef>
              <a:buFont typeface="Arial" panose="020B0604020202020204" pitchFamily="34" charset="0"/>
            </a:pPr>
            <a:r>
              <a:rPr lang="en-US" dirty="0"/>
              <a:t>Add title here</a:t>
            </a:r>
          </a:p>
        </p:txBody>
      </p:sp>
      <p:cxnSp>
        <p:nvCxnSpPr>
          <p:cNvPr id="15" name="Straight Connector 14">
            <a:extLst>
              <a:ext uri="{FF2B5EF4-FFF2-40B4-BE49-F238E27FC236}">
                <a16:creationId xmlns:a16="http://schemas.microsoft.com/office/drawing/2014/main" id="{4C02D408-24F0-48D9-9651-58EF6575D3CA}"/>
              </a:ext>
            </a:extLst>
          </p:cNvPr>
          <p:cNvCxnSpPr>
            <a:cxnSpLocks/>
          </p:cNvCxnSpPr>
          <p:nvPr userDrawn="1"/>
        </p:nvCxnSpPr>
        <p:spPr>
          <a:xfrm>
            <a:off x="3639312" y="555171"/>
            <a:ext cx="914400" cy="0"/>
          </a:xfrm>
          <a:prstGeom prst="line">
            <a:avLst/>
          </a:prstGeom>
          <a:ln w="6032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E684CA-499F-49C1-B233-507FE44E7C65}"/>
              </a:ext>
            </a:extLst>
          </p:cNvPr>
          <p:cNvCxnSpPr>
            <a:cxnSpLocks/>
          </p:cNvCxnSpPr>
          <p:nvPr userDrawn="1"/>
        </p:nvCxnSpPr>
        <p:spPr>
          <a:xfrm>
            <a:off x="292605" y="4310736"/>
            <a:ext cx="914400" cy="0"/>
          </a:xfrm>
          <a:prstGeom prst="line">
            <a:avLst/>
          </a:prstGeom>
          <a:ln w="6032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5B5E731-82EE-4BF9-9BBF-10AE838CC47C}"/>
              </a:ext>
            </a:extLst>
          </p:cNvPr>
          <p:cNvSpPr>
            <a:spLocks noGrp="1"/>
          </p:cNvSpPr>
          <p:nvPr>
            <p:ph type="body" sz="quarter" idx="11"/>
          </p:nvPr>
        </p:nvSpPr>
        <p:spPr>
          <a:xfrm>
            <a:off x="3575304" y="1133856"/>
            <a:ext cx="3081528" cy="2496312"/>
          </a:xfrm>
        </p:spPr>
        <p:txBody>
          <a:bodyPr vert="horz" lIns="0" tIns="45720" rIns="45720" bIns="45720" rtlCol="0">
            <a:normAutofit/>
          </a:bodyPr>
          <a:lstStyle>
            <a:lvl1pPr marL="0" indent="0">
              <a:spcBef>
                <a:spcPts val="1000"/>
              </a:spcBef>
              <a:buNone/>
              <a:defRPr lang="en-US" sz="1100" b="0" spc="0" baseline="0" dirty="0"/>
            </a:lvl1pPr>
          </a:lstStyle>
          <a:p>
            <a:pPr marL="112608" lvl="0" indent="-112608" defTabSz="457200">
              <a:lnSpc>
                <a:spcPct val="150000"/>
              </a:lnSpc>
              <a:spcBef>
                <a:spcPts val="0"/>
              </a:spcBef>
            </a:pPr>
            <a:r>
              <a:rPr lang="en-US"/>
              <a:t>Click to edit Master text styles</a:t>
            </a:r>
          </a:p>
        </p:txBody>
      </p:sp>
      <p:sp>
        <p:nvSpPr>
          <p:cNvPr id="23" name="Text Placeholder 21">
            <a:extLst>
              <a:ext uri="{FF2B5EF4-FFF2-40B4-BE49-F238E27FC236}">
                <a16:creationId xmlns:a16="http://schemas.microsoft.com/office/drawing/2014/main" id="{47551B2B-39F7-4786-993B-A2D8AA16C81C}"/>
              </a:ext>
            </a:extLst>
          </p:cNvPr>
          <p:cNvSpPr>
            <a:spLocks noGrp="1"/>
          </p:cNvSpPr>
          <p:nvPr>
            <p:ph type="body" sz="quarter" idx="12"/>
          </p:nvPr>
        </p:nvSpPr>
        <p:spPr>
          <a:xfrm>
            <a:off x="6928104" y="1133856"/>
            <a:ext cx="2898648" cy="2496312"/>
          </a:xfrm>
        </p:spPr>
        <p:txBody>
          <a:bodyPr vert="horz" lIns="45720" tIns="45720" rIns="45720" bIns="45720" rtlCol="0">
            <a:normAutofit/>
          </a:bodyPr>
          <a:lstStyle>
            <a:lvl1pPr marL="0" indent="0">
              <a:spcBef>
                <a:spcPts val="1000"/>
              </a:spcBef>
              <a:buNone/>
              <a:defRPr lang="en-US" sz="1100" b="0" spc="0" baseline="0" dirty="0">
                <a:solidFill>
                  <a:schemeClr val="tx1"/>
                </a:solidFill>
              </a:defRPr>
            </a:lvl1pPr>
          </a:lstStyle>
          <a:p>
            <a:pPr marL="112608" lvl="0" indent="-112608" defTabSz="457200">
              <a:lnSpc>
                <a:spcPct val="150000"/>
              </a:lnSpc>
              <a:spcBef>
                <a:spcPts val="0"/>
              </a:spcBef>
            </a:pPr>
            <a:r>
              <a:rPr lang="en-US"/>
              <a:t>Click to edit Master text styles</a:t>
            </a:r>
          </a:p>
        </p:txBody>
      </p:sp>
      <p:sp>
        <p:nvSpPr>
          <p:cNvPr id="25" name="Picture Placeholder 24">
            <a:extLst>
              <a:ext uri="{FF2B5EF4-FFF2-40B4-BE49-F238E27FC236}">
                <a16:creationId xmlns:a16="http://schemas.microsoft.com/office/drawing/2014/main" id="{719DC747-7CF6-4CCB-AD63-815D60FC6F3E}"/>
              </a:ext>
            </a:extLst>
          </p:cNvPr>
          <p:cNvSpPr>
            <a:spLocks noGrp="1"/>
          </p:cNvSpPr>
          <p:nvPr>
            <p:ph type="pic" sz="quarter" idx="13"/>
          </p:nvPr>
        </p:nvSpPr>
        <p:spPr>
          <a:xfrm>
            <a:off x="0" y="0"/>
            <a:ext cx="3337557" cy="3886200"/>
          </a:xfrm>
        </p:spPr>
        <p:txBody>
          <a:bodyPr anchor="ctr"/>
          <a:lstStyle>
            <a:lvl1pPr marL="0" indent="0" algn="ctr">
              <a:buNone/>
              <a:defRPr/>
            </a:lvl1pPr>
          </a:lstStyle>
          <a:p>
            <a:r>
              <a:rPr lang="en-US"/>
              <a:t>Click icon to add picture</a:t>
            </a:r>
            <a:endParaRPr lang="en-US" dirty="0"/>
          </a:p>
        </p:txBody>
      </p:sp>
      <p:sp>
        <p:nvSpPr>
          <p:cNvPr id="26" name="Picture Placeholder 24">
            <a:extLst>
              <a:ext uri="{FF2B5EF4-FFF2-40B4-BE49-F238E27FC236}">
                <a16:creationId xmlns:a16="http://schemas.microsoft.com/office/drawing/2014/main" id="{A1AE2DD5-B409-4195-BCAA-51F07D05C90F}"/>
              </a:ext>
            </a:extLst>
          </p:cNvPr>
          <p:cNvSpPr>
            <a:spLocks noGrp="1"/>
          </p:cNvSpPr>
          <p:nvPr>
            <p:ph type="pic" sz="quarter" idx="14"/>
          </p:nvPr>
        </p:nvSpPr>
        <p:spPr>
          <a:xfrm>
            <a:off x="3337557" y="3886194"/>
            <a:ext cx="6720843" cy="3886200"/>
          </a:xfrm>
        </p:spPr>
        <p:txBody>
          <a:bodyPr anchor="ctr"/>
          <a:lstStyle>
            <a:lvl1pPr marL="0" indent="0" algn="ctr">
              <a:buNone/>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6EA9E0F0-2EA0-4D8C-A4E2-A7862C2E6D3D}"/>
              </a:ext>
            </a:extLst>
          </p:cNvPr>
          <p:cNvSpPr>
            <a:spLocks noGrp="1"/>
          </p:cNvSpPr>
          <p:nvPr>
            <p:ph type="body" sz="quarter" idx="18" hasCustomPrompt="1"/>
          </p:nvPr>
        </p:nvSpPr>
        <p:spPr>
          <a:xfrm>
            <a:off x="258645" y="4663440"/>
            <a:ext cx="2907792" cy="365760"/>
          </a:xfrm>
        </p:spPr>
        <p:txBody>
          <a:bodyPr vert="horz" lIns="0" tIns="45720" rIns="0" bIns="45720" rtlCol="0">
            <a:noAutofit/>
          </a:bodyPr>
          <a:lstStyle>
            <a:lvl1pPr marL="0" indent="0">
              <a:lnSpc>
                <a:spcPct val="100000"/>
              </a:lnSpc>
              <a:spcBef>
                <a:spcPts val="0"/>
              </a:spcBef>
              <a:buNone/>
              <a:defRPr lang="en-US" sz="2000" b="1" dirty="0">
                <a:solidFill>
                  <a:schemeClr val="bg1"/>
                </a:solidFill>
                <a:latin typeface="+mj-lt"/>
              </a:defRPr>
            </a:lvl1pPr>
          </a:lstStyle>
          <a:p>
            <a:pPr marL="112608" lvl="0" indent="-112608" defTabSz="914400">
              <a:spcBef>
                <a:spcPts val="1000"/>
              </a:spcBef>
            </a:pPr>
            <a:r>
              <a:rPr lang="en-US" dirty="0"/>
              <a:t>Add title here</a:t>
            </a:r>
          </a:p>
        </p:txBody>
      </p:sp>
      <p:sp>
        <p:nvSpPr>
          <p:cNvPr id="14" name="Text Placeholder 3">
            <a:extLst>
              <a:ext uri="{FF2B5EF4-FFF2-40B4-BE49-F238E27FC236}">
                <a16:creationId xmlns:a16="http://schemas.microsoft.com/office/drawing/2014/main" id="{29B90121-EE03-4CB9-B6B4-085C61698D01}"/>
              </a:ext>
            </a:extLst>
          </p:cNvPr>
          <p:cNvSpPr>
            <a:spLocks noGrp="1"/>
          </p:cNvSpPr>
          <p:nvPr>
            <p:ph type="body" sz="quarter" idx="20"/>
          </p:nvPr>
        </p:nvSpPr>
        <p:spPr>
          <a:xfrm>
            <a:off x="258763" y="5065713"/>
            <a:ext cx="2898775" cy="2497137"/>
          </a:xfrm>
        </p:spPr>
        <p:txBody>
          <a:bodyPr lIns="0" rIns="0"/>
          <a:lstStyle>
            <a:lvl1pPr marL="0" indent="0">
              <a:spcBef>
                <a:spcPts val="1000"/>
              </a:spcBef>
              <a:buFont typeface="Arial" panose="020B0604020202020204" pitchFamily="34" charset="0"/>
              <a:buNone/>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9058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Layout Opt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62240-1E88-4AF1-B533-E4A44C81DEF1}"/>
              </a:ext>
            </a:extLst>
          </p:cNvPr>
          <p:cNvSpPr/>
          <p:nvPr userDrawn="1"/>
        </p:nvSpPr>
        <p:spPr>
          <a:xfrm>
            <a:off x="0" y="3886200"/>
            <a:ext cx="3355848" cy="388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818D87-9017-48E8-9B89-B4C276E5C06B}"/>
              </a:ext>
            </a:extLst>
          </p:cNvPr>
          <p:cNvSpPr>
            <a:spLocks noGrp="1"/>
          </p:cNvSpPr>
          <p:nvPr>
            <p:ph type="ctrTitle" hasCustomPrompt="1"/>
          </p:nvPr>
        </p:nvSpPr>
        <p:spPr>
          <a:xfrm>
            <a:off x="3575304" y="768096"/>
            <a:ext cx="2907792" cy="365760"/>
          </a:xfrm>
          <a:prstGeom prst="rect">
            <a:avLst/>
          </a:prstGeom>
        </p:spPr>
        <p:txBody>
          <a:bodyPr vert="horz" lIns="0" tIns="45720" rIns="0" bIns="45720" rtlCol="0" anchor="ctr">
            <a:noAutofit/>
          </a:bodyPr>
          <a:lstStyle>
            <a:lvl1pPr>
              <a:defRPr lang="en-US" sz="2000" b="1" i="0" cap="all" spc="0" baseline="0" dirty="0">
                <a:solidFill>
                  <a:schemeClr val="tx2"/>
                </a:solidFill>
                <a:ea typeface="+mn-ea"/>
                <a:cs typeface="+mn-cs"/>
              </a:defRPr>
            </a:lvl1pPr>
          </a:lstStyle>
          <a:p>
            <a:pPr marL="0" lvl="0" indent="0" defTabSz="914400">
              <a:lnSpc>
                <a:spcPct val="100000"/>
              </a:lnSpc>
              <a:spcBef>
                <a:spcPts val="1000"/>
              </a:spcBef>
              <a:buFont typeface="Arial" panose="020B0604020202020204" pitchFamily="34" charset="0"/>
            </a:pPr>
            <a:r>
              <a:rPr lang="en-US" dirty="0"/>
              <a:t>Add title here</a:t>
            </a:r>
          </a:p>
        </p:txBody>
      </p:sp>
      <p:cxnSp>
        <p:nvCxnSpPr>
          <p:cNvPr id="15" name="Straight Connector 14">
            <a:extLst>
              <a:ext uri="{FF2B5EF4-FFF2-40B4-BE49-F238E27FC236}">
                <a16:creationId xmlns:a16="http://schemas.microsoft.com/office/drawing/2014/main" id="{4C02D408-24F0-48D9-9651-58EF6575D3CA}"/>
              </a:ext>
            </a:extLst>
          </p:cNvPr>
          <p:cNvCxnSpPr>
            <a:cxnSpLocks/>
          </p:cNvCxnSpPr>
          <p:nvPr userDrawn="1"/>
        </p:nvCxnSpPr>
        <p:spPr>
          <a:xfrm>
            <a:off x="3639312" y="555171"/>
            <a:ext cx="914400" cy="0"/>
          </a:xfrm>
          <a:prstGeom prst="line">
            <a:avLst/>
          </a:prstGeom>
          <a:ln w="6032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E684CA-499F-49C1-B233-507FE44E7C65}"/>
              </a:ext>
            </a:extLst>
          </p:cNvPr>
          <p:cNvCxnSpPr>
            <a:cxnSpLocks/>
          </p:cNvCxnSpPr>
          <p:nvPr userDrawn="1"/>
        </p:nvCxnSpPr>
        <p:spPr>
          <a:xfrm>
            <a:off x="292605" y="4310736"/>
            <a:ext cx="914400" cy="0"/>
          </a:xfrm>
          <a:prstGeom prst="line">
            <a:avLst/>
          </a:prstGeom>
          <a:ln w="6032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5B5E731-82EE-4BF9-9BBF-10AE838CC47C}"/>
              </a:ext>
            </a:extLst>
          </p:cNvPr>
          <p:cNvSpPr>
            <a:spLocks noGrp="1"/>
          </p:cNvSpPr>
          <p:nvPr>
            <p:ph type="body" sz="quarter" idx="11"/>
          </p:nvPr>
        </p:nvSpPr>
        <p:spPr>
          <a:xfrm>
            <a:off x="3575304" y="1133856"/>
            <a:ext cx="2898648" cy="2670048"/>
          </a:xfrm>
        </p:spPr>
        <p:txBody>
          <a:bodyPr vert="horz" lIns="0" tIns="45720" rIns="0" bIns="45720" rtlCol="0">
            <a:normAutofit/>
          </a:bodyPr>
          <a:lstStyle>
            <a:lvl1pPr marL="0" indent="0" algn="l">
              <a:buNone/>
              <a:defRPr lang="en-US" sz="1100" b="0" spc="0" baseline="0" dirty="0"/>
            </a:lvl1pPr>
          </a:lstStyle>
          <a:p>
            <a:pPr marL="112608" lvl="0" indent="-112608" defTabSz="457200">
              <a:lnSpc>
                <a:spcPct val="150000"/>
              </a:lnSpc>
              <a:spcBef>
                <a:spcPts val="0"/>
              </a:spcBef>
            </a:pPr>
            <a:r>
              <a:rPr lang="en-US"/>
              <a:t>Click to edit Master text styles</a:t>
            </a:r>
          </a:p>
        </p:txBody>
      </p:sp>
      <p:sp>
        <p:nvSpPr>
          <p:cNvPr id="23" name="Text Placeholder 21">
            <a:extLst>
              <a:ext uri="{FF2B5EF4-FFF2-40B4-BE49-F238E27FC236}">
                <a16:creationId xmlns:a16="http://schemas.microsoft.com/office/drawing/2014/main" id="{47551B2B-39F7-4786-993B-A2D8AA16C81C}"/>
              </a:ext>
            </a:extLst>
          </p:cNvPr>
          <p:cNvSpPr>
            <a:spLocks noGrp="1"/>
          </p:cNvSpPr>
          <p:nvPr>
            <p:ph type="body" sz="quarter" idx="12"/>
          </p:nvPr>
        </p:nvSpPr>
        <p:spPr>
          <a:xfrm>
            <a:off x="3584448" y="5065776"/>
            <a:ext cx="2898648" cy="1874520"/>
          </a:xfrm>
        </p:spPr>
        <p:txBody>
          <a:bodyPr vert="horz" lIns="0" tIns="45720" rIns="0" bIns="45720" rtlCol="0">
            <a:normAutofit/>
          </a:bodyPr>
          <a:lstStyle>
            <a:lvl1pPr marL="0" indent="0">
              <a:buNone/>
              <a:defRPr lang="en-US" sz="1100" b="0" spc="0" baseline="0" dirty="0">
                <a:solidFill>
                  <a:schemeClr val="tx1"/>
                </a:solidFill>
              </a:defRPr>
            </a:lvl1pPr>
          </a:lstStyle>
          <a:p>
            <a:pPr marL="112608" lvl="0" indent="-112608" defTabSz="457200">
              <a:lnSpc>
                <a:spcPct val="150000"/>
              </a:lnSpc>
              <a:spcBef>
                <a:spcPts val="0"/>
              </a:spcBef>
            </a:pPr>
            <a:r>
              <a:rPr lang="en-US"/>
              <a:t>Click to edit Master text styles</a:t>
            </a:r>
          </a:p>
        </p:txBody>
      </p:sp>
      <p:sp>
        <p:nvSpPr>
          <p:cNvPr id="25" name="Picture Placeholder 24">
            <a:extLst>
              <a:ext uri="{FF2B5EF4-FFF2-40B4-BE49-F238E27FC236}">
                <a16:creationId xmlns:a16="http://schemas.microsoft.com/office/drawing/2014/main" id="{719DC747-7CF6-4CCB-AD63-815D60FC6F3E}"/>
              </a:ext>
            </a:extLst>
          </p:cNvPr>
          <p:cNvSpPr>
            <a:spLocks noGrp="1"/>
          </p:cNvSpPr>
          <p:nvPr>
            <p:ph type="pic" sz="quarter" idx="13"/>
          </p:nvPr>
        </p:nvSpPr>
        <p:spPr>
          <a:xfrm>
            <a:off x="0" y="0"/>
            <a:ext cx="3355848" cy="3886200"/>
          </a:xfrm>
        </p:spPr>
        <p:txBody>
          <a:bodyPr anchor="ctr"/>
          <a:lstStyle>
            <a:lvl1pPr marL="0" indent="0" algn="ctr">
              <a:buNone/>
              <a:defRPr/>
            </a:lvl1pPr>
          </a:lstStyle>
          <a:p>
            <a:r>
              <a:rPr lang="en-US"/>
              <a:t>Click icon to add picture</a:t>
            </a:r>
            <a:endParaRPr lang="en-US" dirty="0"/>
          </a:p>
        </p:txBody>
      </p:sp>
      <p:sp>
        <p:nvSpPr>
          <p:cNvPr id="26" name="Picture Placeholder 24">
            <a:extLst>
              <a:ext uri="{FF2B5EF4-FFF2-40B4-BE49-F238E27FC236}">
                <a16:creationId xmlns:a16="http://schemas.microsoft.com/office/drawing/2014/main" id="{A1AE2DD5-B409-4195-BCAA-51F07D05C90F}"/>
              </a:ext>
            </a:extLst>
          </p:cNvPr>
          <p:cNvSpPr>
            <a:spLocks noGrp="1"/>
          </p:cNvSpPr>
          <p:nvPr>
            <p:ph type="pic" sz="quarter" idx="14"/>
          </p:nvPr>
        </p:nvSpPr>
        <p:spPr>
          <a:xfrm>
            <a:off x="6720843" y="-1"/>
            <a:ext cx="3337557" cy="7772395"/>
          </a:xfrm>
        </p:spPr>
        <p:txBody>
          <a:bodyPr anchor="ctr"/>
          <a:lstStyle>
            <a:lvl1pPr marL="0" indent="0" algn="ctr">
              <a:buNone/>
              <a:defRPr/>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EAFCE613-3382-4B90-98DA-A2097D8A4302}"/>
              </a:ext>
            </a:extLst>
          </p:cNvPr>
          <p:cNvCxnSpPr>
            <a:cxnSpLocks/>
          </p:cNvCxnSpPr>
          <p:nvPr userDrawn="1"/>
        </p:nvCxnSpPr>
        <p:spPr>
          <a:xfrm>
            <a:off x="3639312" y="4310736"/>
            <a:ext cx="914400" cy="0"/>
          </a:xfrm>
          <a:prstGeom prst="line">
            <a:avLst/>
          </a:prstGeom>
          <a:ln w="6032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8" name="Text Placeholder 3">
            <a:extLst>
              <a:ext uri="{FF2B5EF4-FFF2-40B4-BE49-F238E27FC236}">
                <a16:creationId xmlns:a16="http://schemas.microsoft.com/office/drawing/2014/main" id="{71EAD859-FE34-49EB-A804-E7817DB94EA8}"/>
              </a:ext>
            </a:extLst>
          </p:cNvPr>
          <p:cNvSpPr>
            <a:spLocks noGrp="1"/>
          </p:cNvSpPr>
          <p:nvPr>
            <p:ph type="body" sz="quarter" idx="19"/>
          </p:nvPr>
        </p:nvSpPr>
        <p:spPr>
          <a:xfrm>
            <a:off x="250858" y="4809744"/>
            <a:ext cx="2807208" cy="2670048"/>
          </a:xfrm>
        </p:spPr>
        <p:txBody>
          <a:bodyPr>
            <a:normAutofit/>
          </a:bodyPr>
          <a:lstStyle>
            <a:lvl1pPr marL="0" indent="0">
              <a:lnSpc>
                <a:spcPct val="100000"/>
              </a:lnSpc>
              <a:buFont typeface="Arial" panose="020B0604020202020204" pitchFamily="34" charset="0"/>
              <a:buNone/>
              <a:defRPr sz="2400" b="1" i="0" cap="all" baseline="0">
                <a:solidFill>
                  <a:schemeClr val="bg1"/>
                </a:solidFill>
                <a:latin typeface="+mj-lt"/>
              </a:defRPr>
            </a:lvl1pPr>
          </a:lstStyle>
          <a:p>
            <a:pPr lvl="0"/>
            <a:r>
              <a:rPr lang="en-US"/>
              <a:t>Click to edit Master text styles</a:t>
            </a:r>
          </a:p>
        </p:txBody>
      </p:sp>
      <p:sp>
        <p:nvSpPr>
          <p:cNvPr id="19" name="Text Placeholder 5">
            <a:extLst>
              <a:ext uri="{FF2B5EF4-FFF2-40B4-BE49-F238E27FC236}">
                <a16:creationId xmlns:a16="http://schemas.microsoft.com/office/drawing/2014/main" id="{FCF709D0-1556-44AD-8AD3-AE1EACEE7C49}"/>
              </a:ext>
            </a:extLst>
          </p:cNvPr>
          <p:cNvSpPr>
            <a:spLocks noGrp="1"/>
          </p:cNvSpPr>
          <p:nvPr>
            <p:ph type="body" sz="quarter" idx="20" hasCustomPrompt="1"/>
          </p:nvPr>
        </p:nvSpPr>
        <p:spPr>
          <a:xfrm>
            <a:off x="6931152" y="5029200"/>
            <a:ext cx="2825496" cy="1289304"/>
          </a:xfrm>
        </p:spPr>
        <p:txBody>
          <a:bodyPr/>
          <a:lstStyle>
            <a:lvl1pPr marL="0" indent="0" algn="ctr">
              <a:lnSpc>
                <a:spcPts val="4000"/>
              </a:lnSpc>
              <a:buFont typeface="Arial" panose="020B0604020202020204" pitchFamily="34" charset="0"/>
              <a:buNone/>
              <a:defRPr sz="4000" b="1" cap="all" baseline="0">
                <a:solidFill>
                  <a:schemeClr val="bg1"/>
                </a:solidFill>
                <a:latin typeface="+mj-lt"/>
              </a:defRPr>
            </a:lvl1pPr>
          </a:lstStyle>
          <a:p>
            <a:pPr lvl="0"/>
            <a:r>
              <a:rPr lang="en-US" dirty="0"/>
              <a:t>Add Title</a:t>
            </a:r>
          </a:p>
        </p:txBody>
      </p:sp>
      <p:sp>
        <p:nvSpPr>
          <p:cNvPr id="21" name="Text Placeholder 9">
            <a:extLst>
              <a:ext uri="{FF2B5EF4-FFF2-40B4-BE49-F238E27FC236}">
                <a16:creationId xmlns:a16="http://schemas.microsoft.com/office/drawing/2014/main" id="{827ED6DE-9EB2-4349-BED5-EF5DA84DC072}"/>
              </a:ext>
            </a:extLst>
          </p:cNvPr>
          <p:cNvSpPr>
            <a:spLocks noGrp="1"/>
          </p:cNvSpPr>
          <p:nvPr>
            <p:ph type="body" sz="quarter" idx="21"/>
          </p:nvPr>
        </p:nvSpPr>
        <p:spPr>
          <a:xfrm>
            <a:off x="6931152" y="6757416"/>
            <a:ext cx="2825496" cy="429768"/>
          </a:xfrm>
        </p:spPr>
        <p:txBody>
          <a:bodyPr/>
          <a:lstStyle>
            <a:lvl1pPr marL="0" indent="0" algn="ctr">
              <a:lnSpc>
                <a:spcPct val="110000"/>
              </a:lnSpc>
              <a:spcBef>
                <a:spcPts val="1000"/>
              </a:spcBef>
              <a:buFont typeface="Arial" panose="020B0604020202020204" pitchFamily="34" charset="0"/>
              <a:buNone/>
              <a:defRPr sz="1400" cap="all" baseline="0">
                <a:solidFill>
                  <a:schemeClr val="bg1"/>
                </a:solidFill>
              </a:defRPr>
            </a:lvl1pPr>
          </a:lstStyle>
          <a:p>
            <a:pPr lvl="0"/>
            <a:r>
              <a:rPr lang="en-US"/>
              <a:t>Click to edit Master text styles</a:t>
            </a:r>
          </a:p>
        </p:txBody>
      </p:sp>
      <p:sp>
        <p:nvSpPr>
          <p:cNvPr id="24" name="Text Placeholder 19">
            <a:extLst>
              <a:ext uri="{FF2B5EF4-FFF2-40B4-BE49-F238E27FC236}">
                <a16:creationId xmlns:a16="http://schemas.microsoft.com/office/drawing/2014/main" id="{FC9D06D3-2BFE-45BA-8196-3AA6CC98E3E1}"/>
              </a:ext>
            </a:extLst>
          </p:cNvPr>
          <p:cNvSpPr>
            <a:spLocks noGrp="1"/>
          </p:cNvSpPr>
          <p:nvPr>
            <p:ph type="body" sz="quarter" idx="10" hasCustomPrompt="1"/>
          </p:nvPr>
        </p:nvSpPr>
        <p:spPr>
          <a:xfrm>
            <a:off x="3575304" y="4663440"/>
            <a:ext cx="2907792" cy="365760"/>
          </a:xfrm>
        </p:spPr>
        <p:txBody>
          <a:bodyPr vert="horz" lIns="0" tIns="45720" rIns="0" bIns="45720" rtlCol="0" anchor="ctr">
            <a:noAutofit/>
          </a:bodyPr>
          <a:lstStyle>
            <a:lvl1pPr marL="0" indent="0">
              <a:buNone/>
              <a:defRPr lang="en-US" sz="2000" b="1" i="0" cap="all" spc="0" baseline="0" dirty="0">
                <a:solidFill>
                  <a:schemeClr val="tx2"/>
                </a:solidFill>
                <a:latin typeface="+mj-lt"/>
              </a:defRPr>
            </a:lvl1pPr>
          </a:lstStyle>
          <a:p>
            <a:pPr marL="230292" lvl="0" indent="-342900" defTabSz="914400">
              <a:lnSpc>
                <a:spcPct val="100000"/>
              </a:lnSpc>
              <a:spcBef>
                <a:spcPts val="1000"/>
              </a:spcBef>
            </a:pPr>
            <a:r>
              <a:rPr lang="en-US" dirty="0"/>
              <a:t>Add title here</a:t>
            </a:r>
          </a:p>
        </p:txBody>
      </p:sp>
    </p:spTree>
    <p:extLst>
      <p:ext uri="{BB962C8B-B14F-4D97-AF65-F5344CB8AC3E}">
        <p14:creationId xmlns:p14="http://schemas.microsoft.com/office/powerpoint/2010/main" val="48490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Opt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0B1261-A13A-4E9E-AA95-EED10F4CFA0E}"/>
              </a:ext>
            </a:extLst>
          </p:cNvPr>
          <p:cNvSpPr/>
          <p:nvPr userDrawn="1"/>
        </p:nvSpPr>
        <p:spPr>
          <a:xfrm>
            <a:off x="-9141" y="0"/>
            <a:ext cx="3355848"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A4A6AC-F3AF-4832-AD1D-6D835E5EEB44}"/>
              </a:ext>
            </a:extLst>
          </p:cNvPr>
          <p:cNvCxnSpPr/>
          <p:nvPr userDrawn="1"/>
        </p:nvCxnSpPr>
        <p:spPr>
          <a:xfrm>
            <a:off x="391886" y="555171"/>
            <a:ext cx="914400" cy="0"/>
          </a:xfrm>
          <a:prstGeom prst="line">
            <a:avLst/>
          </a:prstGeom>
          <a:ln w="6032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E684CA-499F-49C1-B233-507FE44E7C65}"/>
              </a:ext>
            </a:extLst>
          </p:cNvPr>
          <p:cNvCxnSpPr>
            <a:cxnSpLocks/>
          </p:cNvCxnSpPr>
          <p:nvPr userDrawn="1"/>
        </p:nvCxnSpPr>
        <p:spPr>
          <a:xfrm>
            <a:off x="3639312" y="4310742"/>
            <a:ext cx="914400" cy="0"/>
          </a:xfrm>
          <a:prstGeom prst="line">
            <a:avLst/>
          </a:prstGeom>
          <a:ln w="6032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19DC747-7CF6-4CCB-AD63-815D60FC6F3E}"/>
              </a:ext>
            </a:extLst>
          </p:cNvPr>
          <p:cNvSpPr>
            <a:spLocks noGrp="1"/>
          </p:cNvSpPr>
          <p:nvPr>
            <p:ph type="pic" sz="quarter" idx="13"/>
          </p:nvPr>
        </p:nvSpPr>
        <p:spPr>
          <a:xfrm>
            <a:off x="0" y="3886200"/>
            <a:ext cx="3337557" cy="3886200"/>
          </a:xfrm>
        </p:spPr>
        <p:txBody>
          <a:bodyPr anchor="ctr"/>
          <a:lstStyle>
            <a:lvl1pPr marL="0" indent="0" algn="ctr">
              <a:buNone/>
              <a:defRPr/>
            </a:lvl1pPr>
          </a:lstStyle>
          <a:p>
            <a:r>
              <a:rPr lang="en-US"/>
              <a:t>Click icon to add picture</a:t>
            </a:r>
            <a:endParaRPr lang="en-US" dirty="0"/>
          </a:p>
        </p:txBody>
      </p:sp>
      <p:sp>
        <p:nvSpPr>
          <p:cNvPr id="26" name="Picture Placeholder 24">
            <a:extLst>
              <a:ext uri="{FF2B5EF4-FFF2-40B4-BE49-F238E27FC236}">
                <a16:creationId xmlns:a16="http://schemas.microsoft.com/office/drawing/2014/main" id="{A1AE2DD5-B409-4195-BCAA-51F07D05C90F}"/>
              </a:ext>
            </a:extLst>
          </p:cNvPr>
          <p:cNvSpPr>
            <a:spLocks noGrp="1"/>
          </p:cNvSpPr>
          <p:nvPr>
            <p:ph type="pic" sz="quarter" idx="14"/>
          </p:nvPr>
        </p:nvSpPr>
        <p:spPr>
          <a:xfrm>
            <a:off x="3337557" y="0"/>
            <a:ext cx="6720844" cy="3886200"/>
          </a:xfrm>
        </p:spPr>
        <p:txBody>
          <a:bodyPr anchor="ctr"/>
          <a:lstStyle>
            <a:lvl1pPr marL="0" indent="0" algn="ctr">
              <a:buNone/>
              <a:defRPr/>
            </a:lvl1pPr>
          </a:lstStyle>
          <a:p>
            <a:r>
              <a:rPr lang="en-US"/>
              <a:t>Click icon to add picture</a:t>
            </a:r>
            <a:endParaRPr lang="en-US" dirty="0"/>
          </a:p>
        </p:txBody>
      </p:sp>
      <p:sp>
        <p:nvSpPr>
          <p:cNvPr id="21" name="Text Placeholder 21">
            <a:extLst>
              <a:ext uri="{FF2B5EF4-FFF2-40B4-BE49-F238E27FC236}">
                <a16:creationId xmlns:a16="http://schemas.microsoft.com/office/drawing/2014/main" id="{A0DE9D14-70A5-499A-8477-B8B31FF61257}"/>
              </a:ext>
            </a:extLst>
          </p:cNvPr>
          <p:cNvSpPr>
            <a:spLocks noGrp="1"/>
          </p:cNvSpPr>
          <p:nvPr>
            <p:ph type="body" sz="quarter" idx="11"/>
          </p:nvPr>
        </p:nvSpPr>
        <p:spPr>
          <a:xfrm>
            <a:off x="3575304" y="5020056"/>
            <a:ext cx="2898648" cy="2496312"/>
          </a:xfrm>
        </p:spPr>
        <p:txBody>
          <a:bodyPr vert="horz" lIns="0" tIns="45720" rIns="45720" bIns="45720" rtlCol="0">
            <a:normAutofit/>
          </a:bodyPr>
          <a:lstStyle>
            <a:lvl1pPr marL="0" indent="0">
              <a:buNone/>
              <a:defRPr lang="en-US" sz="1100" b="0" spc="0" baseline="0" dirty="0"/>
            </a:lvl1pPr>
          </a:lstStyle>
          <a:p>
            <a:pPr marL="112608" lvl="0" indent="-112608" defTabSz="457200">
              <a:lnSpc>
                <a:spcPct val="150000"/>
              </a:lnSpc>
              <a:spcBef>
                <a:spcPts val="0"/>
              </a:spcBef>
            </a:pPr>
            <a:r>
              <a:rPr lang="en-US"/>
              <a:t>Click to edit Master text styles</a:t>
            </a:r>
          </a:p>
        </p:txBody>
      </p:sp>
      <p:sp>
        <p:nvSpPr>
          <p:cNvPr id="24" name="Text Placeholder 21">
            <a:extLst>
              <a:ext uri="{FF2B5EF4-FFF2-40B4-BE49-F238E27FC236}">
                <a16:creationId xmlns:a16="http://schemas.microsoft.com/office/drawing/2014/main" id="{F6196E76-A393-420A-AC0B-D85E23CABF81}"/>
              </a:ext>
            </a:extLst>
          </p:cNvPr>
          <p:cNvSpPr>
            <a:spLocks noGrp="1"/>
          </p:cNvSpPr>
          <p:nvPr>
            <p:ph type="body" sz="quarter" idx="12"/>
          </p:nvPr>
        </p:nvSpPr>
        <p:spPr>
          <a:xfrm>
            <a:off x="6928104" y="5020056"/>
            <a:ext cx="2898648" cy="2496312"/>
          </a:xfrm>
        </p:spPr>
        <p:txBody>
          <a:bodyPr vert="horz" lIns="0" tIns="45720" rIns="45720" bIns="45720" rtlCol="0">
            <a:normAutofit/>
          </a:bodyPr>
          <a:lstStyle>
            <a:lvl1pPr marL="0" indent="0">
              <a:buNone/>
              <a:defRPr lang="en-US" sz="1100" b="0" spc="0" baseline="0" dirty="0">
                <a:solidFill>
                  <a:schemeClr val="tx1"/>
                </a:solidFill>
              </a:defRPr>
            </a:lvl1pPr>
          </a:lstStyle>
          <a:p>
            <a:pPr marL="112608" lvl="0" indent="-112608" defTabSz="457200">
              <a:lnSpc>
                <a:spcPct val="150000"/>
              </a:lnSpc>
              <a:spcBef>
                <a:spcPts val="0"/>
              </a:spcBef>
            </a:pPr>
            <a:r>
              <a:rPr lang="en-US"/>
              <a:t>Click to edit Master text styles</a:t>
            </a:r>
          </a:p>
        </p:txBody>
      </p:sp>
      <p:sp>
        <p:nvSpPr>
          <p:cNvPr id="3" name="Title 2">
            <a:extLst>
              <a:ext uri="{FF2B5EF4-FFF2-40B4-BE49-F238E27FC236}">
                <a16:creationId xmlns:a16="http://schemas.microsoft.com/office/drawing/2014/main" id="{D46EEC80-D9AF-431C-AB25-980960CCD2B8}"/>
              </a:ext>
            </a:extLst>
          </p:cNvPr>
          <p:cNvSpPr>
            <a:spLocks noGrp="1"/>
          </p:cNvSpPr>
          <p:nvPr>
            <p:ph type="title"/>
          </p:nvPr>
        </p:nvSpPr>
        <p:spPr>
          <a:xfrm>
            <a:off x="228600" y="786385"/>
            <a:ext cx="2944368" cy="676656"/>
          </a:xfrm>
        </p:spPr>
        <p:txBody>
          <a:bodyPr anchor="t"/>
          <a:lstStyle>
            <a:lvl1pPr>
              <a:lnSpc>
                <a:spcPct val="100000"/>
              </a:lnSpc>
              <a:defRPr sz="2000" b="1" cap="all" baseline="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ABB5356-8B51-4274-9C90-A80A18EAC00B}"/>
              </a:ext>
            </a:extLst>
          </p:cNvPr>
          <p:cNvSpPr>
            <a:spLocks noGrp="1"/>
          </p:cNvSpPr>
          <p:nvPr>
            <p:ph type="body" sz="quarter" idx="15"/>
          </p:nvPr>
        </p:nvSpPr>
        <p:spPr>
          <a:xfrm>
            <a:off x="228600" y="1566863"/>
            <a:ext cx="2944813" cy="2124075"/>
          </a:xfrm>
        </p:spPr>
        <p:txBody>
          <a:bodyPr/>
          <a:lstStyle>
            <a:lvl1pPr marL="173736" indent="-173736">
              <a:lnSpc>
                <a:spcPts val="1800"/>
              </a:lnSpc>
              <a:spcBef>
                <a:spcPts val="1000"/>
              </a:spcBef>
              <a:defRPr sz="1100">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FBBDB168-B4B2-4C61-A824-4FB0C315A18E}"/>
              </a:ext>
            </a:extLst>
          </p:cNvPr>
          <p:cNvSpPr>
            <a:spLocks noGrp="1"/>
          </p:cNvSpPr>
          <p:nvPr>
            <p:ph type="body" sz="quarter" idx="16"/>
          </p:nvPr>
        </p:nvSpPr>
        <p:spPr>
          <a:xfrm>
            <a:off x="3575050" y="4572000"/>
            <a:ext cx="6251575" cy="447675"/>
          </a:xfrm>
        </p:spPr>
        <p:txBody>
          <a:bodyPr lIns="0" anchor="ctr"/>
          <a:lstStyle>
            <a:lvl1pPr marL="0" indent="0">
              <a:lnSpc>
                <a:spcPct val="100000"/>
              </a:lnSpc>
              <a:buFont typeface="Arial" panose="020B0604020202020204" pitchFamily="34" charset="0"/>
              <a:buNone/>
              <a:defRPr sz="2000" b="1" cap="all"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31978283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6C1C5-FE16-4334-B2CE-6E14152A805E}"/>
              </a:ext>
            </a:extLst>
          </p:cNvPr>
          <p:cNvSpPr>
            <a:spLocks noGrp="1"/>
          </p:cNvSpPr>
          <p:nvPr>
            <p:ph type="title"/>
          </p:nvPr>
        </p:nvSpPr>
        <p:spPr>
          <a:xfrm>
            <a:off x="228600" y="228600"/>
            <a:ext cx="9601200" cy="150230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FE8901-EFD1-440F-841B-77938232DFB1}"/>
              </a:ext>
            </a:extLst>
          </p:cNvPr>
          <p:cNvSpPr>
            <a:spLocks noGrp="1"/>
          </p:cNvSpPr>
          <p:nvPr>
            <p:ph type="body" idx="1"/>
          </p:nvPr>
        </p:nvSpPr>
        <p:spPr>
          <a:xfrm>
            <a:off x="228600" y="2368296"/>
            <a:ext cx="9601200" cy="5184648"/>
          </a:xfrm>
          <a:prstGeom prst="rect">
            <a:avLst/>
          </a:prstGeom>
        </p:spPr>
        <p:txBody>
          <a:bodyPr vert="horz" lIns="91440" tIns="45720" rIns="91440" bIns="45720" rtlCol="0">
            <a:noAutofit/>
          </a:body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9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9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9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9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88442815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3" r:id="rId3"/>
    <p:sldLayoutId id="2147483655" r:id="rId4"/>
  </p:sldLayoutIdLst>
  <p:txStyles>
    <p:titleStyle>
      <a:lvl1pPr algn="l" defTabSz="450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12608" indent="-112608" algn="l" defTabSz="450430" rtl="0" eaLnBrk="1" latinLnBrk="0" hangingPunct="1">
        <a:lnSpc>
          <a:spcPct val="150000"/>
        </a:lnSpc>
        <a:spcBef>
          <a:spcPts val="0"/>
        </a:spcBef>
        <a:buFont typeface="Arial" panose="020B0604020202020204" pitchFamily="34" charset="0"/>
        <a:buChar char="•"/>
        <a:defRPr lang="en-US" sz="2800" kern="1200" dirty="0" smtClean="0">
          <a:solidFill>
            <a:schemeClr val="tx1">
              <a:lumMod val="75000"/>
              <a:lumOff val="25000"/>
            </a:schemeClr>
          </a:solidFill>
          <a:latin typeface="+mn-lt"/>
          <a:ea typeface="+mn-ea"/>
          <a:cs typeface="+mn-cs"/>
        </a:defRPr>
      </a:lvl1pPr>
      <a:lvl2pPr marL="800100" indent="-342900" algn="l" defTabSz="450430" rtl="0" eaLnBrk="1" latinLnBrk="0" hangingPunct="1">
        <a:lnSpc>
          <a:spcPct val="150000"/>
        </a:lnSpc>
        <a:spcBef>
          <a:spcPts val="0"/>
        </a:spcBef>
        <a:buFont typeface="Arial" panose="020B0604020202020204" pitchFamily="34" charset="0"/>
        <a:buChar char="•"/>
        <a:defRPr lang="en-US" sz="2400" kern="1200" dirty="0" smtClean="0">
          <a:solidFill>
            <a:schemeClr val="tx1">
              <a:lumMod val="75000"/>
              <a:lumOff val="25000"/>
            </a:schemeClr>
          </a:solidFill>
          <a:latin typeface="+mn-lt"/>
          <a:ea typeface="+mn-ea"/>
          <a:cs typeface="+mn-cs"/>
        </a:defRPr>
      </a:lvl2pPr>
      <a:lvl3pPr marL="1257300" indent="-342900" algn="l" defTabSz="450430" rtl="0" eaLnBrk="1" latinLnBrk="0" hangingPunct="1">
        <a:lnSpc>
          <a:spcPct val="150000"/>
        </a:lnSpc>
        <a:spcBef>
          <a:spcPts val="0"/>
        </a:spcBef>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3pPr>
      <a:lvl4pPr marL="1657350" indent="-285750" algn="l" defTabSz="450430" rtl="0" eaLnBrk="1" latinLnBrk="0" hangingPunct="1">
        <a:lnSpc>
          <a:spcPct val="150000"/>
        </a:lnSpc>
        <a:spcBef>
          <a:spcPts val="0"/>
        </a:spcBef>
        <a:buFont typeface="Arial" panose="020B0604020202020204" pitchFamily="34" charset="0"/>
        <a:buChar char="•"/>
        <a:defRPr lang="en-US" sz="1800" kern="1200" dirty="0" smtClean="0">
          <a:solidFill>
            <a:schemeClr val="tx1">
              <a:lumMod val="75000"/>
              <a:lumOff val="25000"/>
            </a:schemeClr>
          </a:solidFill>
          <a:latin typeface="+mn-lt"/>
          <a:ea typeface="+mn-ea"/>
          <a:cs typeface="+mn-cs"/>
        </a:defRPr>
      </a:lvl4pPr>
      <a:lvl5pPr marL="2114550" indent="-285750" algn="l" defTabSz="450430" rtl="0" eaLnBrk="1" latinLnBrk="0" hangingPunct="1">
        <a:lnSpc>
          <a:spcPct val="150000"/>
        </a:lnSpc>
        <a:spcBef>
          <a:spcPts val="0"/>
        </a:spcBef>
        <a:buFont typeface="Arial" panose="020B0604020202020204" pitchFamily="34" charset="0"/>
        <a:buChar char="•"/>
        <a:defRPr lang="en-US" sz="1800" kern="1200" dirty="0">
          <a:solidFill>
            <a:schemeClr val="tx1">
              <a:lumMod val="75000"/>
              <a:lumOff val="25000"/>
            </a:schemeClr>
          </a:solidFill>
          <a:latin typeface="+mn-lt"/>
          <a:ea typeface="+mn-ea"/>
          <a:cs typeface="+mn-cs"/>
        </a:defRPr>
      </a:lvl5pPr>
      <a:lvl6pPr marL="1238683"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6pPr>
      <a:lvl7pPr marL="1463898"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7pPr>
      <a:lvl8pPr marL="1689113"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8pPr>
      <a:lvl9pPr marL="1914328"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9pPr>
    </p:bodyStyle>
    <p:otherStyle>
      <a:defPPr>
        <a:defRPr lang="en-US"/>
      </a:defPPr>
      <a:lvl1pPr marL="0" algn="l" defTabSz="450430" rtl="0" eaLnBrk="1" latinLnBrk="0" hangingPunct="1">
        <a:defRPr sz="887" kern="1200">
          <a:solidFill>
            <a:schemeClr val="tx1"/>
          </a:solidFill>
          <a:latin typeface="+mn-lt"/>
          <a:ea typeface="+mn-ea"/>
          <a:cs typeface="+mn-cs"/>
        </a:defRPr>
      </a:lvl1pPr>
      <a:lvl2pPr marL="225215" algn="l" defTabSz="450430" rtl="0" eaLnBrk="1" latinLnBrk="0" hangingPunct="1">
        <a:defRPr sz="887" kern="1200">
          <a:solidFill>
            <a:schemeClr val="tx1"/>
          </a:solidFill>
          <a:latin typeface="+mn-lt"/>
          <a:ea typeface="+mn-ea"/>
          <a:cs typeface="+mn-cs"/>
        </a:defRPr>
      </a:lvl2pPr>
      <a:lvl3pPr marL="450430" algn="l" defTabSz="450430" rtl="0" eaLnBrk="1" latinLnBrk="0" hangingPunct="1">
        <a:defRPr sz="887" kern="1200">
          <a:solidFill>
            <a:schemeClr val="tx1"/>
          </a:solidFill>
          <a:latin typeface="+mn-lt"/>
          <a:ea typeface="+mn-ea"/>
          <a:cs typeface="+mn-cs"/>
        </a:defRPr>
      </a:lvl3pPr>
      <a:lvl4pPr marL="675645" algn="l" defTabSz="450430" rtl="0" eaLnBrk="1" latinLnBrk="0" hangingPunct="1">
        <a:defRPr sz="887" kern="1200">
          <a:solidFill>
            <a:schemeClr val="tx1"/>
          </a:solidFill>
          <a:latin typeface="+mn-lt"/>
          <a:ea typeface="+mn-ea"/>
          <a:cs typeface="+mn-cs"/>
        </a:defRPr>
      </a:lvl4pPr>
      <a:lvl5pPr marL="900860" algn="l" defTabSz="450430" rtl="0" eaLnBrk="1" latinLnBrk="0" hangingPunct="1">
        <a:defRPr sz="887" kern="1200">
          <a:solidFill>
            <a:schemeClr val="tx1"/>
          </a:solidFill>
          <a:latin typeface="+mn-lt"/>
          <a:ea typeface="+mn-ea"/>
          <a:cs typeface="+mn-cs"/>
        </a:defRPr>
      </a:lvl5pPr>
      <a:lvl6pPr marL="1126075" algn="l" defTabSz="450430" rtl="0" eaLnBrk="1" latinLnBrk="0" hangingPunct="1">
        <a:defRPr sz="887" kern="1200">
          <a:solidFill>
            <a:schemeClr val="tx1"/>
          </a:solidFill>
          <a:latin typeface="+mn-lt"/>
          <a:ea typeface="+mn-ea"/>
          <a:cs typeface="+mn-cs"/>
        </a:defRPr>
      </a:lvl6pPr>
      <a:lvl7pPr marL="1351290" algn="l" defTabSz="450430" rtl="0" eaLnBrk="1" latinLnBrk="0" hangingPunct="1">
        <a:defRPr sz="887" kern="1200">
          <a:solidFill>
            <a:schemeClr val="tx1"/>
          </a:solidFill>
          <a:latin typeface="+mn-lt"/>
          <a:ea typeface="+mn-ea"/>
          <a:cs typeface="+mn-cs"/>
        </a:defRPr>
      </a:lvl7pPr>
      <a:lvl8pPr marL="1576505" algn="l" defTabSz="450430" rtl="0" eaLnBrk="1" latinLnBrk="0" hangingPunct="1">
        <a:defRPr sz="887" kern="1200">
          <a:solidFill>
            <a:schemeClr val="tx1"/>
          </a:solidFill>
          <a:latin typeface="+mn-lt"/>
          <a:ea typeface="+mn-ea"/>
          <a:cs typeface="+mn-cs"/>
        </a:defRPr>
      </a:lvl8pPr>
      <a:lvl9pPr marL="1801720" algn="l" defTabSz="450430" rtl="0" eaLnBrk="1" latinLnBrk="0" hangingPunct="1">
        <a:defRPr sz="8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7231AF5E-A3B4-4F55-AAC2-B69F5472213C}"/>
              </a:ext>
            </a:extLst>
          </p:cNvPr>
          <p:cNvSpPr>
            <a:spLocks noGrp="1"/>
          </p:cNvSpPr>
          <p:nvPr>
            <p:ph type="body" sz="quarter" idx="19"/>
          </p:nvPr>
        </p:nvSpPr>
        <p:spPr/>
        <p:txBody>
          <a:bodyPr/>
          <a:lstStyle/>
          <a:p>
            <a:endParaRPr kumimoji="0" lang="en-US" sz="3200" b="1" i="0" u="none" strike="noStrike" kern="1200" cap="none" spc="0" normalizeH="0" baseline="0" noProof="0" dirty="0">
              <a:ln>
                <a:noFill/>
              </a:ln>
              <a:solidFill>
                <a:prstClr val="black">
                  <a:lumMod val="75000"/>
                  <a:lumOff val="25000"/>
                </a:prstClr>
              </a:solidFill>
              <a:effectLst/>
              <a:uLnTx/>
              <a:uFillTx/>
              <a:latin typeface="Century Gothic"/>
              <a:ea typeface="+mn-ea"/>
              <a:cs typeface="+mn-cs"/>
            </a:endParaRPr>
          </a:p>
          <a:p>
            <a:r>
              <a:rPr kumimoji="0" lang="en-US" sz="3200" b="1" i="0" u="none" strike="noStrike" kern="1200" cap="none" spc="0" normalizeH="0" baseline="0" noProof="0" dirty="0">
                <a:ln>
                  <a:noFill/>
                </a:ln>
                <a:solidFill>
                  <a:prstClr val="black">
                    <a:lumMod val="75000"/>
                    <a:lumOff val="25000"/>
                  </a:prstClr>
                </a:solidFill>
                <a:effectLst/>
                <a:uLnTx/>
                <a:uFillTx/>
                <a:latin typeface="Century Gothic"/>
                <a:ea typeface="+mn-ea"/>
                <a:cs typeface="+mn-cs"/>
              </a:rPr>
              <a:t> </a:t>
            </a:r>
            <a:r>
              <a:rPr kumimoji="0" lang="en-US" sz="4800" b="1" i="0" u="none" strike="noStrike" kern="1200" cap="none" spc="0" normalizeH="0" baseline="0" noProof="0" dirty="0">
                <a:ln>
                  <a:noFill/>
                </a:ln>
                <a:solidFill>
                  <a:prstClr val="black">
                    <a:lumMod val="75000"/>
                    <a:lumOff val="25000"/>
                  </a:prstClr>
                </a:solidFill>
                <a:effectLst/>
                <a:uLnTx/>
                <a:uFillTx/>
                <a:latin typeface="Century Gothic"/>
                <a:ea typeface="+mn-ea"/>
                <a:cs typeface="+mn-cs"/>
              </a:rPr>
              <a:t>Sales</a:t>
            </a:r>
          </a:p>
          <a:p>
            <a:r>
              <a:rPr kumimoji="0" lang="en-US" sz="3200" b="1" i="0" u="none" strike="noStrike" kern="1200" cap="none" spc="0" normalizeH="0" baseline="0" noProof="0" dirty="0">
                <a:ln>
                  <a:noFill/>
                </a:ln>
                <a:solidFill>
                  <a:prstClr val="black">
                    <a:lumMod val="75000"/>
                    <a:lumOff val="25000"/>
                  </a:prstClr>
                </a:solidFill>
                <a:effectLst/>
                <a:uLnTx/>
                <a:uFillTx/>
                <a:latin typeface="Century Gothic"/>
                <a:ea typeface="+mn-ea"/>
                <a:cs typeface="+mn-cs"/>
              </a:rPr>
              <a:t> </a:t>
            </a:r>
            <a:endParaRPr lang="en-US" dirty="0"/>
          </a:p>
        </p:txBody>
      </p:sp>
      <p:pic>
        <p:nvPicPr>
          <p:cNvPr id="53" name="Picture Placeholder 20" descr="back of shoes as they run away">
            <a:extLst>
              <a:ext uri="{FF2B5EF4-FFF2-40B4-BE49-F238E27FC236}">
                <a16:creationId xmlns:a16="http://schemas.microsoft.com/office/drawing/2014/main" id="{B510D2D5-43C6-45EE-ACF3-6AF155E01F9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l="237" r="237"/>
          <a:stretch/>
        </p:blipFill>
        <p:spPr/>
      </p:pic>
      <p:sp>
        <p:nvSpPr>
          <p:cNvPr id="9" name="Text Placeholder 8">
            <a:extLst>
              <a:ext uri="{FF2B5EF4-FFF2-40B4-BE49-F238E27FC236}">
                <a16:creationId xmlns:a16="http://schemas.microsoft.com/office/drawing/2014/main" id="{CF8BB936-D1B5-4C20-9475-BC2C411A6563}"/>
              </a:ext>
            </a:extLst>
          </p:cNvPr>
          <p:cNvSpPr>
            <a:spLocks noGrp="1"/>
          </p:cNvSpPr>
          <p:nvPr>
            <p:ph type="body" sz="quarter" idx="11"/>
          </p:nvPr>
        </p:nvSpPr>
        <p:spPr>
          <a:xfrm>
            <a:off x="3575304" y="359229"/>
            <a:ext cx="2898648" cy="3444675"/>
          </a:xfrm>
        </p:spPr>
        <p:txBody>
          <a:bodyPr>
            <a:noAutofit/>
          </a:bodyPr>
          <a:lstStyle/>
          <a:p>
            <a:r>
              <a:rPr lang="en-US" sz="4000" b="1" dirty="0">
                <a:latin typeface="+mj-lt"/>
              </a:rPr>
              <a:t>   </a:t>
            </a:r>
          </a:p>
          <a:p>
            <a:r>
              <a:rPr lang="en-US" sz="4000" b="1" dirty="0">
                <a:latin typeface="+mj-lt"/>
              </a:rPr>
              <a:t>   </a:t>
            </a:r>
            <a:r>
              <a:rPr lang="en-US" sz="3600" b="1" dirty="0">
                <a:latin typeface="+mj-lt"/>
              </a:rPr>
              <a:t>Advanced </a:t>
            </a:r>
          </a:p>
          <a:p>
            <a:r>
              <a:rPr lang="en-US" sz="3600" b="1" dirty="0">
                <a:latin typeface="+mj-lt"/>
              </a:rPr>
              <a:t>Analytics  </a:t>
            </a:r>
          </a:p>
          <a:p>
            <a:r>
              <a:rPr lang="en-US" sz="4400" b="1" dirty="0">
                <a:latin typeface="+mj-lt"/>
              </a:rPr>
              <a:t>       </a:t>
            </a:r>
          </a:p>
          <a:p>
            <a:endParaRPr lang="en-US" sz="3200" b="1" dirty="0">
              <a:latin typeface="+mj-lt"/>
            </a:endParaRPr>
          </a:p>
          <a:p>
            <a:r>
              <a:rPr lang="en-US" sz="3200" b="1" dirty="0">
                <a:latin typeface="+mj-lt"/>
              </a:rPr>
              <a:t>                        </a:t>
            </a:r>
          </a:p>
        </p:txBody>
      </p:sp>
      <p:pic>
        <p:nvPicPr>
          <p:cNvPr id="54" name="Picture Placeholder 21" descr="close up of person tying shoes">
            <a:extLst>
              <a:ext uri="{FF2B5EF4-FFF2-40B4-BE49-F238E27FC236}">
                <a16:creationId xmlns:a16="http://schemas.microsoft.com/office/drawing/2014/main" id="{F85F0454-2129-4998-937B-A750A29697BE}"/>
              </a:ext>
            </a:extLst>
          </p:cNvPr>
          <p:cNvPicPr>
            <a:picLocks noGrp="1" noChangeAspect="1"/>
          </p:cNvPicPr>
          <p:nvPr>
            <p:ph type="pic" sz="quarter" idx="14"/>
          </p:nvPr>
        </p:nvPicPr>
        <p:blipFill rotWithShape="1">
          <a:blip r:embed="rId3" cstate="email">
            <a:alphaModFix amt="90000"/>
            <a:extLst>
              <a:ext uri="{BEBA8EAE-BF5A-486C-A8C5-ECC9F3942E4B}">
                <a14:imgProps xmlns:a14="http://schemas.microsoft.com/office/drawing/2010/main">
                  <a14:imgLayer r:embed="rId4">
                    <a14:imgEffect>
                      <a14:saturation sat="103000"/>
                    </a14:imgEffect>
                  </a14:imgLayer>
                </a14:imgProps>
              </a:ext>
              <a:ext uri="{28A0092B-C50C-407E-A947-70E740481C1C}">
                <a14:useLocalDpi xmlns:a14="http://schemas.microsoft.com/office/drawing/2010/main"/>
              </a:ext>
            </a:extLst>
          </a:blip>
          <a:srcRect l="34" r="34"/>
          <a:stretch/>
        </p:blipFill>
        <p:spPr>
          <a:solidFill>
            <a:schemeClr val="tx1"/>
          </a:solidFill>
        </p:spPr>
      </p:pic>
      <p:pic>
        <p:nvPicPr>
          <p:cNvPr id="55" name="Picture Placeholder 10" descr="icon placeholder">
            <a:extLst>
              <a:ext uri="{FF2B5EF4-FFF2-40B4-BE49-F238E27FC236}">
                <a16:creationId xmlns:a16="http://schemas.microsoft.com/office/drawing/2014/main" id="{A97D07EA-6876-44BA-A542-538CCE9A3EE7}"/>
              </a:ext>
            </a:extLst>
          </p:cNvPr>
          <p:cNvPicPr>
            <a:picLocks noGrp="1" noChangeAspect="1"/>
          </p:cNvPicPr>
          <p:nvPr>
            <p:ph type="pic" sz="quarter" idx="18"/>
          </p:nvPr>
        </p:nvPicPr>
        <p:blipFill rotWithShape="1">
          <a:blip r:embed="rId5" cstate="hqprint">
            <a:extLst>
              <a:ext uri="{28A0092B-C50C-407E-A947-70E740481C1C}">
                <a14:useLocalDpi xmlns:a14="http://schemas.microsoft.com/office/drawing/2010/main"/>
              </a:ext>
              <a:ext uri="{96DAC541-7B7A-43D3-8B79-37D633B846F1}">
                <asvg:svgBlip xmlns:asvg="http://schemas.microsoft.com/office/drawing/2016/SVG/main" r:embed="rId6"/>
              </a:ext>
            </a:extLst>
          </a:blip>
          <a:srcRect l="74" r="74"/>
          <a:stretch/>
        </p:blipFill>
        <p:spPr/>
      </p:pic>
      <p:sp>
        <p:nvSpPr>
          <p:cNvPr id="76" name="Text Placeholder 75">
            <a:extLst>
              <a:ext uri="{FF2B5EF4-FFF2-40B4-BE49-F238E27FC236}">
                <a16:creationId xmlns:a16="http://schemas.microsoft.com/office/drawing/2014/main" id="{070AAC54-81EE-49D2-8D11-BE4ED24B5AAE}"/>
              </a:ext>
            </a:extLst>
          </p:cNvPr>
          <p:cNvSpPr>
            <a:spLocks noGrp="1"/>
          </p:cNvSpPr>
          <p:nvPr>
            <p:ph type="body" sz="quarter" idx="20"/>
          </p:nvPr>
        </p:nvSpPr>
        <p:spPr/>
        <p:txBody>
          <a:bodyPr/>
          <a:lstStyle/>
          <a:p>
            <a:r>
              <a:rPr lang="en-US" sz="5400" dirty="0"/>
              <a:t>Alpha</a:t>
            </a:r>
          </a:p>
          <a:p>
            <a:r>
              <a:rPr lang="en-US" sz="5400" dirty="0"/>
              <a:t>group</a:t>
            </a:r>
          </a:p>
        </p:txBody>
      </p:sp>
      <p:cxnSp>
        <p:nvCxnSpPr>
          <p:cNvPr id="98" name="Straight Connector 97">
            <a:extLst>
              <a:ext uri="{FF2B5EF4-FFF2-40B4-BE49-F238E27FC236}">
                <a16:creationId xmlns:a16="http://schemas.microsoft.com/office/drawing/2014/main" id="{23CD3EF2-0634-42FE-B8ED-4482390855C1}"/>
              </a:ext>
              <a:ext uri="{C183D7F6-B498-43B3-948B-1728B52AA6E4}">
                <adec:decorative xmlns:adec="http://schemas.microsoft.com/office/drawing/2017/decorative" val="1"/>
              </a:ext>
            </a:extLst>
          </p:cNvPr>
          <p:cNvCxnSpPr>
            <a:cxnSpLocks/>
          </p:cNvCxnSpPr>
          <p:nvPr/>
        </p:nvCxnSpPr>
        <p:spPr>
          <a:xfrm>
            <a:off x="7908925" y="6731905"/>
            <a:ext cx="914400" cy="0"/>
          </a:xfrm>
          <a:prstGeom prst="line">
            <a:avLst/>
          </a:prstGeom>
          <a:ln w="6032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A286808-5777-F829-B24D-C45A665BD02D}"/>
              </a:ext>
            </a:extLst>
          </p:cNvPr>
          <p:cNvSpPr txBox="1"/>
          <p:nvPr/>
        </p:nvSpPr>
        <p:spPr>
          <a:xfrm>
            <a:off x="3391354" y="4756276"/>
            <a:ext cx="3121843" cy="2769989"/>
          </a:xfrm>
          <a:prstGeom prst="rect">
            <a:avLst/>
          </a:prstGeom>
          <a:noFill/>
        </p:spPr>
        <p:txBody>
          <a:bodyPr wrap="square" rtlCol="0">
            <a:spAutoFit/>
          </a:bodyPr>
          <a:lstStyle/>
          <a:p>
            <a:pPr marL="0" marR="0" lvl="0" indent="0" algn="l" defTabSz="45043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Century Gothic"/>
              <a:ea typeface="+mn-ea"/>
              <a:cs typeface="+mn-cs"/>
            </a:endParaRPr>
          </a:p>
          <a:p>
            <a:pPr marL="0" marR="0" lvl="0" indent="0" algn="l" defTabSz="45043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chemeClr val="bg1"/>
                </a:solidFill>
                <a:effectLst/>
                <a:uLnTx/>
                <a:uFillTx/>
                <a:latin typeface="Century Gothic"/>
                <a:ea typeface="+mn-ea"/>
                <a:cs typeface="+mn-cs"/>
              </a:rPr>
              <a:t>Project</a:t>
            </a:r>
          </a:p>
          <a:p>
            <a:pPr marL="0" marR="0" lvl="0" indent="0" algn="l" defTabSz="45043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prstClr val="black">
                    <a:lumMod val="75000"/>
                    <a:lumOff val="25000"/>
                  </a:prstClr>
                </a:solidFill>
                <a:effectLst/>
                <a:uLnTx/>
                <a:uFillTx/>
                <a:latin typeface="Century Gothic"/>
                <a:ea typeface="+mn-ea"/>
                <a:cs typeface="+mn-cs"/>
              </a:rPr>
              <a:t> </a:t>
            </a:r>
          </a:p>
          <a:p>
            <a:endParaRPr lang="en-US" dirty="0"/>
          </a:p>
        </p:txBody>
      </p:sp>
    </p:spTree>
    <p:extLst>
      <p:ext uri="{BB962C8B-B14F-4D97-AF65-F5344CB8AC3E}">
        <p14:creationId xmlns:p14="http://schemas.microsoft.com/office/powerpoint/2010/main" val="200986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a graph of a graph&#10;&#10;Description automatically generated with medium confidence">
            <a:extLst>
              <a:ext uri="{FF2B5EF4-FFF2-40B4-BE49-F238E27FC236}">
                <a16:creationId xmlns:a16="http://schemas.microsoft.com/office/drawing/2014/main" id="{F8C5D7F9-EA59-3316-9CF1-84F33DDA5D36}"/>
              </a:ext>
            </a:extLst>
          </p:cNvPr>
          <p:cNvPicPr>
            <a:picLocks noChangeAspect="1"/>
          </p:cNvPicPr>
          <p:nvPr/>
        </p:nvPicPr>
        <p:blipFill>
          <a:blip r:embed="rId2"/>
          <a:stretch>
            <a:fillRect/>
          </a:stretch>
        </p:blipFill>
        <p:spPr>
          <a:xfrm>
            <a:off x="3429000" y="82014"/>
            <a:ext cx="6629400" cy="5472471"/>
          </a:xfrm>
          <a:prstGeom prst="rect">
            <a:avLst/>
          </a:prstGeom>
        </p:spPr>
      </p:pic>
      <p:sp>
        <p:nvSpPr>
          <p:cNvPr id="12" name="TextBox 11">
            <a:extLst>
              <a:ext uri="{FF2B5EF4-FFF2-40B4-BE49-F238E27FC236}">
                <a16:creationId xmlns:a16="http://schemas.microsoft.com/office/drawing/2014/main" id="{BF6BEC8F-9208-BA39-190D-3A266C978843}"/>
              </a:ext>
            </a:extLst>
          </p:cNvPr>
          <p:cNvSpPr txBox="1"/>
          <p:nvPr/>
        </p:nvSpPr>
        <p:spPr>
          <a:xfrm>
            <a:off x="4430485" y="5741351"/>
            <a:ext cx="5029200" cy="1754326"/>
          </a:xfrm>
          <a:prstGeom prst="rect">
            <a:avLst/>
          </a:prstGeom>
          <a:noFill/>
        </p:spPr>
        <p:txBody>
          <a:bodyPr wrap="square">
            <a:spAutoFit/>
          </a:bodyPr>
          <a:lstStyle/>
          <a:p>
            <a:pPr marL="285750" indent="-285750">
              <a:buFontTx/>
              <a:buChar char="-"/>
            </a:pPr>
            <a:r>
              <a:rPr lang="en-US" dirty="0"/>
              <a:t>Promotions occurring primarily in December, with some continuation into January, lead to increased purchases in both January and February. Additionally, promotions in July and August significantly boost purchases during these months.</a:t>
            </a:r>
          </a:p>
        </p:txBody>
      </p:sp>
      <p:sp>
        <p:nvSpPr>
          <p:cNvPr id="15" name="TextBox 14">
            <a:extLst>
              <a:ext uri="{FF2B5EF4-FFF2-40B4-BE49-F238E27FC236}">
                <a16:creationId xmlns:a16="http://schemas.microsoft.com/office/drawing/2014/main" id="{63B56443-B316-2B4D-0A0A-8808F877344B}"/>
              </a:ext>
            </a:extLst>
          </p:cNvPr>
          <p:cNvSpPr txBox="1"/>
          <p:nvPr/>
        </p:nvSpPr>
        <p:spPr>
          <a:xfrm>
            <a:off x="97971" y="5355772"/>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Tree>
    <p:extLst>
      <p:ext uri="{BB962C8B-B14F-4D97-AF65-F5344CB8AC3E}">
        <p14:creationId xmlns:p14="http://schemas.microsoft.com/office/powerpoint/2010/main" val="312899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showing a couple of colored rectangular objects&#10;&#10;Description automatically generated with medium confidence">
            <a:extLst>
              <a:ext uri="{FF2B5EF4-FFF2-40B4-BE49-F238E27FC236}">
                <a16:creationId xmlns:a16="http://schemas.microsoft.com/office/drawing/2014/main" id="{BA83A9EB-99A6-8903-DB6D-36466132A318}"/>
              </a:ext>
            </a:extLst>
          </p:cNvPr>
          <p:cNvPicPr>
            <a:picLocks noChangeAspect="1"/>
          </p:cNvPicPr>
          <p:nvPr/>
        </p:nvPicPr>
        <p:blipFill>
          <a:blip r:embed="rId2"/>
          <a:stretch>
            <a:fillRect/>
          </a:stretch>
        </p:blipFill>
        <p:spPr>
          <a:xfrm>
            <a:off x="3363686" y="-1"/>
            <a:ext cx="6694714" cy="4702629"/>
          </a:xfrm>
          <a:prstGeom prst="rect">
            <a:avLst/>
          </a:prstGeom>
        </p:spPr>
      </p:pic>
      <p:sp>
        <p:nvSpPr>
          <p:cNvPr id="15" name="TextBox 14">
            <a:extLst>
              <a:ext uri="{FF2B5EF4-FFF2-40B4-BE49-F238E27FC236}">
                <a16:creationId xmlns:a16="http://schemas.microsoft.com/office/drawing/2014/main" id="{429027CB-16CE-C3B7-D255-63191394F7BB}"/>
              </a:ext>
            </a:extLst>
          </p:cNvPr>
          <p:cNvSpPr txBox="1"/>
          <p:nvPr/>
        </p:nvSpPr>
        <p:spPr>
          <a:xfrm>
            <a:off x="206828" y="53448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pic>
        <p:nvPicPr>
          <p:cNvPr id="21" name="Picture 20">
            <a:extLst>
              <a:ext uri="{FF2B5EF4-FFF2-40B4-BE49-F238E27FC236}">
                <a16:creationId xmlns:a16="http://schemas.microsoft.com/office/drawing/2014/main" id="{28403A2F-B705-A92C-C1FB-EC6ABEC136F0}"/>
              </a:ext>
            </a:extLst>
          </p:cNvPr>
          <p:cNvPicPr>
            <a:picLocks noChangeAspect="1"/>
          </p:cNvPicPr>
          <p:nvPr/>
        </p:nvPicPr>
        <p:blipFill>
          <a:blip r:embed="rId3"/>
          <a:stretch>
            <a:fillRect/>
          </a:stretch>
        </p:blipFill>
        <p:spPr>
          <a:xfrm>
            <a:off x="4003552" y="5611526"/>
            <a:ext cx="5552991" cy="9307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2" name="TextBox 21">
            <a:extLst>
              <a:ext uri="{FF2B5EF4-FFF2-40B4-BE49-F238E27FC236}">
                <a16:creationId xmlns:a16="http://schemas.microsoft.com/office/drawing/2014/main" id="{2C80D466-9639-552A-9631-400F6513C511}"/>
              </a:ext>
            </a:extLst>
          </p:cNvPr>
          <p:cNvSpPr txBox="1"/>
          <p:nvPr/>
        </p:nvSpPr>
        <p:spPr>
          <a:xfrm>
            <a:off x="97971" y="-1"/>
            <a:ext cx="3265715" cy="3693319"/>
          </a:xfrm>
          <a:prstGeom prst="rect">
            <a:avLst/>
          </a:prstGeom>
          <a:noFill/>
        </p:spPr>
        <p:txBody>
          <a:bodyPr wrap="square" rtlCol="0">
            <a:spAutoFit/>
          </a:bodyPr>
          <a:lstStyle/>
          <a:p>
            <a:pPr marL="285750" indent="-285750">
              <a:buFontTx/>
              <a:buChar char="-"/>
            </a:pPr>
            <a:r>
              <a:rPr lang="en-US" dirty="0"/>
              <a:t>Women having the highest number of purchases in the gender category</a:t>
            </a:r>
            <a:endParaRPr lang="ar-EG" dirty="0"/>
          </a:p>
          <a:p>
            <a:pPr marL="285750" indent="-285750">
              <a:buFontTx/>
              <a:buChar char="-"/>
            </a:pPr>
            <a:r>
              <a:rPr lang="en-US" dirty="0"/>
              <a:t>the number of purchases made by women is significantly higher than the number made by men, but when considering the percentage of purchases within each gender category, the distribution across different purchase categories is relatively balanced.</a:t>
            </a:r>
          </a:p>
        </p:txBody>
      </p:sp>
    </p:spTree>
    <p:extLst>
      <p:ext uri="{BB962C8B-B14F-4D97-AF65-F5344CB8AC3E}">
        <p14:creationId xmlns:p14="http://schemas.microsoft.com/office/powerpoint/2010/main" val="128788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graph of different colored lines&#10;&#10;Description automatically generated">
            <a:extLst>
              <a:ext uri="{FF2B5EF4-FFF2-40B4-BE49-F238E27FC236}">
                <a16:creationId xmlns:a16="http://schemas.microsoft.com/office/drawing/2014/main" id="{C5858B8D-B5DC-2CCE-3F69-1B93E685E965}"/>
              </a:ext>
            </a:extLst>
          </p:cNvPr>
          <p:cNvPicPr>
            <a:picLocks noChangeAspect="1"/>
          </p:cNvPicPr>
          <p:nvPr/>
        </p:nvPicPr>
        <p:blipFill>
          <a:blip r:embed="rId2"/>
          <a:stretch>
            <a:fillRect/>
          </a:stretch>
        </p:blipFill>
        <p:spPr>
          <a:xfrm>
            <a:off x="54429" y="72775"/>
            <a:ext cx="9949542" cy="3799477"/>
          </a:xfrm>
          <a:prstGeom prst="rect">
            <a:avLst/>
          </a:prstGeom>
        </p:spPr>
      </p:pic>
      <p:sp>
        <p:nvSpPr>
          <p:cNvPr id="12" name="TextBox 11">
            <a:extLst>
              <a:ext uri="{FF2B5EF4-FFF2-40B4-BE49-F238E27FC236}">
                <a16:creationId xmlns:a16="http://schemas.microsoft.com/office/drawing/2014/main" id="{2377D118-C336-675F-D102-16E422F01DE0}"/>
              </a:ext>
            </a:extLst>
          </p:cNvPr>
          <p:cNvSpPr txBox="1"/>
          <p:nvPr/>
        </p:nvSpPr>
        <p:spPr>
          <a:xfrm>
            <a:off x="3341914" y="4417850"/>
            <a:ext cx="6662057" cy="2585323"/>
          </a:xfrm>
          <a:prstGeom prst="rect">
            <a:avLst/>
          </a:prstGeom>
          <a:noFill/>
        </p:spPr>
        <p:txBody>
          <a:bodyPr wrap="square">
            <a:spAutoFit/>
          </a:bodyPr>
          <a:lstStyle/>
          <a:p>
            <a:pPr marL="285750" indent="-285750">
              <a:buFontTx/>
              <a:buChar char="-"/>
            </a:pPr>
            <a:r>
              <a:rPr lang="en-US" dirty="0"/>
              <a:t> These color preferences all main colors in our data, potentially    explaining why women dominate the purchase counts.</a:t>
            </a:r>
          </a:p>
          <a:p>
            <a:pPr marL="285750" indent="-285750">
              <a:buFontTx/>
              <a:buChar char="-"/>
            </a:pPr>
            <a:r>
              <a:rPr lang="en-US" dirty="0"/>
              <a:t>In our data, we find that specific colors are traditionally associated with femininity or perceived as "girly." For instance, shades like pink, pastel tones, and certain purples are culturally linked to femininity and tend to appeal more to women. Moreover, marketing tactics often target genders by leveraging colors known to resonate with them, thus influencing purchasing behavior. </a:t>
            </a:r>
            <a:br>
              <a:rPr lang="en-US" dirty="0"/>
            </a:br>
            <a:r>
              <a:rPr lang="en-US" dirty="0"/>
              <a:t> </a:t>
            </a:r>
          </a:p>
        </p:txBody>
      </p:sp>
      <p:sp>
        <p:nvSpPr>
          <p:cNvPr id="13" name="TextBox 12">
            <a:extLst>
              <a:ext uri="{FF2B5EF4-FFF2-40B4-BE49-F238E27FC236}">
                <a16:creationId xmlns:a16="http://schemas.microsoft.com/office/drawing/2014/main" id="{9A813A82-8A75-E204-ABB5-A4CB4D522B97}"/>
              </a:ext>
            </a:extLst>
          </p:cNvPr>
          <p:cNvSpPr txBox="1"/>
          <p:nvPr/>
        </p:nvSpPr>
        <p:spPr>
          <a:xfrm>
            <a:off x="206828" y="53448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Tree>
    <p:extLst>
      <p:ext uri="{BB962C8B-B14F-4D97-AF65-F5344CB8AC3E}">
        <p14:creationId xmlns:p14="http://schemas.microsoft.com/office/powerpoint/2010/main" val="84597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sales&#10;&#10;Description automatically generated">
            <a:extLst>
              <a:ext uri="{FF2B5EF4-FFF2-40B4-BE49-F238E27FC236}">
                <a16:creationId xmlns:a16="http://schemas.microsoft.com/office/drawing/2014/main" id="{B94FA263-AEA9-882A-F6F3-89CB287BF373}"/>
              </a:ext>
            </a:extLst>
          </p:cNvPr>
          <p:cNvPicPr>
            <a:picLocks noChangeAspect="1"/>
          </p:cNvPicPr>
          <p:nvPr/>
        </p:nvPicPr>
        <p:blipFill>
          <a:blip r:embed="rId2"/>
          <a:stretch>
            <a:fillRect/>
          </a:stretch>
        </p:blipFill>
        <p:spPr>
          <a:xfrm>
            <a:off x="2383972" y="0"/>
            <a:ext cx="7532914" cy="5421086"/>
          </a:xfrm>
          <a:prstGeom prst="rect">
            <a:avLst/>
          </a:prstGeom>
        </p:spPr>
      </p:pic>
      <p:sp>
        <p:nvSpPr>
          <p:cNvPr id="11" name="TextBox 10">
            <a:extLst>
              <a:ext uri="{FF2B5EF4-FFF2-40B4-BE49-F238E27FC236}">
                <a16:creationId xmlns:a16="http://schemas.microsoft.com/office/drawing/2014/main" id="{5138A1F5-54D5-09C1-6AD6-6822F6F227B4}"/>
              </a:ext>
            </a:extLst>
          </p:cNvPr>
          <p:cNvSpPr txBox="1"/>
          <p:nvPr/>
        </p:nvSpPr>
        <p:spPr>
          <a:xfrm>
            <a:off x="4386944" y="5951041"/>
            <a:ext cx="5290457" cy="646331"/>
          </a:xfrm>
          <a:prstGeom prst="rect">
            <a:avLst/>
          </a:prstGeom>
          <a:noFill/>
        </p:spPr>
        <p:txBody>
          <a:bodyPr wrap="square" rtlCol="0">
            <a:spAutoFit/>
          </a:bodyPr>
          <a:lstStyle/>
          <a:p>
            <a:r>
              <a:rPr lang="en-US" dirty="0"/>
              <a:t>- Training category has the highest number of purchases, then Running and Football generic</a:t>
            </a:r>
          </a:p>
        </p:txBody>
      </p:sp>
      <p:sp>
        <p:nvSpPr>
          <p:cNvPr id="12" name="TextBox 11">
            <a:extLst>
              <a:ext uri="{FF2B5EF4-FFF2-40B4-BE49-F238E27FC236}">
                <a16:creationId xmlns:a16="http://schemas.microsoft.com/office/drawing/2014/main" id="{3099FE7A-2038-1F62-1367-210245A48E4F}"/>
              </a:ext>
            </a:extLst>
          </p:cNvPr>
          <p:cNvSpPr txBox="1"/>
          <p:nvPr/>
        </p:nvSpPr>
        <p:spPr>
          <a:xfrm>
            <a:off x="206828" y="53448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Tree>
    <p:extLst>
      <p:ext uri="{BB962C8B-B14F-4D97-AF65-F5344CB8AC3E}">
        <p14:creationId xmlns:p14="http://schemas.microsoft.com/office/powerpoint/2010/main" val="407578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sales&#10;&#10;Description automatically generated with medium confidence">
            <a:extLst>
              <a:ext uri="{FF2B5EF4-FFF2-40B4-BE49-F238E27FC236}">
                <a16:creationId xmlns:a16="http://schemas.microsoft.com/office/drawing/2014/main" id="{05DACB04-AFA6-F205-B8E6-5F54BF5B656B}"/>
              </a:ext>
            </a:extLst>
          </p:cNvPr>
          <p:cNvPicPr>
            <a:picLocks noChangeAspect="1"/>
          </p:cNvPicPr>
          <p:nvPr/>
        </p:nvPicPr>
        <p:blipFill>
          <a:blip r:embed="rId2"/>
          <a:stretch>
            <a:fillRect/>
          </a:stretch>
        </p:blipFill>
        <p:spPr>
          <a:xfrm>
            <a:off x="1885689" y="0"/>
            <a:ext cx="8172711" cy="5214257"/>
          </a:xfrm>
          <a:prstGeom prst="rect">
            <a:avLst/>
          </a:prstGeom>
        </p:spPr>
      </p:pic>
      <p:sp>
        <p:nvSpPr>
          <p:cNvPr id="11" name="TextBox 10">
            <a:extLst>
              <a:ext uri="{FF2B5EF4-FFF2-40B4-BE49-F238E27FC236}">
                <a16:creationId xmlns:a16="http://schemas.microsoft.com/office/drawing/2014/main" id="{95B02DF1-B2B2-0FC2-98A1-B58C85A52645}"/>
              </a:ext>
            </a:extLst>
          </p:cNvPr>
          <p:cNvSpPr txBox="1"/>
          <p:nvPr/>
        </p:nvSpPr>
        <p:spPr>
          <a:xfrm>
            <a:off x="206828" y="53448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
        <p:nvSpPr>
          <p:cNvPr id="12" name="TextBox 11">
            <a:extLst>
              <a:ext uri="{FF2B5EF4-FFF2-40B4-BE49-F238E27FC236}">
                <a16:creationId xmlns:a16="http://schemas.microsoft.com/office/drawing/2014/main" id="{0B5E1410-E449-6D08-3371-0186F7A1C987}"/>
              </a:ext>
            </a:extLst>
          </p:cNvPr>
          <p:cNvSpPr txBox="1"/>
          <p:nvPr/>
        </p:nvSpPr>
        <p:spPr>
          <a:xfrm>
            <a:off x="3657600" y="5540829"/>
            <a:ext cx="6379029" cy="1754326"/>
          </a:xfrm>
          <a:prstGeom prst="rect">
            <a:avLst/>
          </a:prstGeom>
          <a:noFill/>
        </p:spPr>
        <p:txBody>
          <a:bodyPr wrap="square" rtlCol="0">
            <a:spAutoFit/>
          </a:bodyPr>
          <a:lstStyle/>
          <a:p>
            <a:r>
              <a:rPr lang="en-US" dirty="0"/>
              <a:t>- Women are buying a lot more products in categories like "TRAINING," "GOLF," "INDOOR," and "RELAX CASUAL." This shows that these types of products are popular among women. However, there might be a problem because it seems like men and kids aren't buying as much. To fix this, we might need to offer a wider variety of products that appeal to everyone.</a:t>
            </a:r>
          </a:p>
        </p:txBody>
      </p:sp>
    </p:spTree>
    <p:extLst>
      <p:ext uri="{BB962C8B-B14F-4D97-AF65-F5344CB8AC3E}">
        <p14:creationId xmlns:p14="http://schemas.microsoft.com/office/powerpoint/2010/main" val="413813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ue pie chart with a few percentages&#10;&#10;Description automatically generated">
            <a:extLst>
              <a:ext uri="{FF2B5EF4-FFF2-40B4-BE49-F238E27FC236}">
                <a16:creationId xmlns:a16="http://schemas.microsoft.com/office/drawing/2014/main" id="{279CDA3C-D9A4-C2A9-0C9F-407D5B64995C}"/>
              </a:ext>
            </a:extLst>
          </p:cNvPr>
          <p:cNvPicPr>
            <a:picLocks noChangeAspect="1"/>
          </p:cNvPicPr>
          <p:nvPr/>
        </p:nvPicPr>
        <p:blipFill>
          <a:blip r:embed="rId2"/>
          <a:stretch>
            <a:fillRect/>
          </a:stretch>
        </p:blipFill>
        <p:spPr>
          <a:xfrm>
            <a:off x="1807029" y="0"/>
            <a:ext cx="6367061" cy="3886200"/>
          </a:xfrm>
          <a:prstGeom prst="rect">
            <a:avLst/>
          </a:prstGeom>
        </p:spPr>
      </p:pic>
      <p:pic>
        <p:nvPicPr>
          <p:cNvPr id="12" name="Picture 11">
            <a:extLst>
              <a:ext uri="{FF2B5EF4-FFF2-40B4-BE49-F238E27FC236}">
                <a16:creationId xmlns:a16="http://schemas.microsoft.com/office/drawing/2014/main" id="{1CF11778-0F0E-F5BE-C1F2-929B104E1589}"/>
              </a:ext>
            </a:extLst>
          </p:cNvPr>
          <p:cNvPicPr>
            <a:picLocks noChangeAspect="1"/>
          </p:cNvPicPr>
          <p:nvPr/>
        </p:nvPicPr>
        <p:blipFill>
          <a:blip r:embed="rId3"/>
          <a:stretch>
            <a:fillRect/>
          </a:stretch>
        </p:blipFill>
        <p:spPr>
          <a:xfrm>
            <a:off x="3953903" y="4066462"/>
            <a:ext cx="4763165" cy="875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9507666A-AE4C-016A-732E-679B838CAE2E}"/>
              </a:ext>
            </a:extLst>
          </p:cNvPr>
          <p:cNvSpPr txBox="1"/>
          <p:nvPr/>
        </p:nvSpPr>
        <p:spPr>
          <a:xfrm>
            <a:off x="206828" y="53448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
        <p:nvSpPr>
          <p:cNvPr id="14" name="TextBox 13">
            <a:extLst>
              <a:ext uri="{FF2B5EF4-FFF2-40B4-BE49-F238E27FC236}">
                <a16:creationId xmlns:a16="http://schemas.microsoft.com/office/drawing/2014/main" id="{10288646-7235-A14D-A0F0-FC91ADD9CB8F}"/>
              </a:ext>
            </a:extLst>
          </p:cNvPr>
          <p:cNvSpPr txBox="1"/>
          <p:nvPr/>
        </p:nvSpPr>
        <p:spPr>
          <a:xfrm>
            <a:off x="3907971" y="5652662"/>
            <a:ext cx="6150429" cy="923330"/>
          </a:xfrm>
          <a:prstGeom prst="rect">
            <a:avLst/>
          </a:prstGeom>
          <a:noFill/>
        </p:spPr>
        <p:txBody>
          <a:bodyPr wrap="square" rtlCol="0">
            <a:spAutoFit/>
          </a:bodyPr>
          <a:lstStyle/>
          <a:p>
            <a:r>
              <a:rPr lang="en-US" dirty="0"/>
              <a:t>- Store events are bringing in more purchases compared to media ads, even though there are more media ads happening than store events.</a:t>
            </a:r>
          </a:p>
        </p:txBody>
      </p:sp>
    </p:spTree>
    <p:extLst>
      <p:ext uri="{BB962C8B-B14F-4D97-AF65-F5344CB8AC3E}">
        <p14:creationId xmlns:p14="http://schemas.microsoft.com/office/powerpoint/2010/main" val="213560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blue dots&#10;&#10;Description automatically generated">
            <a:extLst>
              <a:ext uri="{FF2B5EF4-FFF2-40B4-BE49-F238E27FC236}">
                <a16:creationId xmlns:a16="http://schemas.microsoft.com/office/drawing/2014/main" id="{ADB6821D-2E12-A859-B475-FE4452C11442}"/>
              </a:ext>
            </a:extLst>
          </p:cNvPr>
          <p:cNvPicPr>
            <a:picLocks noChangeAspect="1"/>
          </p:cNvPicPr>
          <p:nvPr/>
        </p:nvPicPr>
        <p:blipFill>
          <a:blip r:embed="rId2"/>
          <a:stretch>
            <a:fillRect/>
          </a:stretch>
        </p:blipFill>
        <p:spPr>
          <a:xfrm>
            <a:off x="3345756" y="-133247"/>
            <a:ext cx="6712644" cy="4912076"/>
          </a:xfrm>
          <a:prstGeom prst="rect">
            <a:avLst/>
          </a:prstGeom>
        </p:spPr>
      </p:pic>
      <p:sp>
        <p:nvSpPr>
          <p:cNvPr id="12" name="TextBox 11">
            <a:extLst>
              <a:ext uri="{FF2B5EF4-FFF2-40B4-BE49-F238E27FC236}">
                <a16:creationId xmlns:a16="http://schemas.microsoft.com/office/drawing/2014/main" id="{8E73CE23-C3E0-BD2D-D338-D7DC37D4B754}"/>
              </a:ext>
            </a:extLst>
          </p:cNvPr>
          <p:cNvSpPr txBox="1"/>
          <p:nvPr/>
        </p:nvSpPr>
        <p:spPr>
          <a:xfrm>
            <a:off x="4187478" y="5112994"/>
            <a:ext cx="5029200" cy="2031325"/>
          </a:xfrm>
          <a:prstGeom prst="rect">
            <a:avLst/>
          </a:prstGeom>
          <a:noFill/>
        </p:spPr>
        <p:txBody>
          <a:bodyPr wrap="square">
            <a:spAutoFit/>
          </a:bodyPr>
          <a:lstStyle/>
          <a:p>
            <a:r>
              <a:rPr lang="en-US" dirty="0"/>
              <a:t>- Higher discounts may lead to increased sales, but this relationship is not strictly linear. Some weeks with higher discounts may not necessarily result in higher sales, and vice versa. Additionally, other factors such as product demand, marketing efforts, and seasonal trends could also influence weekly sales figures.</a:t>
            </a:r>
          </a:p>
        </p:txBody>
      </p:sp>
      <p:sp>
        <p:nvSpPr>
          <p:cNvPr id="13" name="TextBox 12">
            <a:extLst>
              <a:ext uri="{FF2B5EF4-FFF2-40B4-BE49-F238E27FC236}">
                <a16:creationId xmlns:a16="http://schemas.microsoft.com/office/drawing/2014/main" id="{6CBF67E6-7838-8F3A-056E-0FD347C9BC86}"/>
              </a:ext>
            </a:extLst>
          </p:cNvPr>
          <p:cNvSpPr txBox="1"/>
          <p:nvPr/>
        </p:nvSpPr>
        <p:spPr>
          <a:xfrm>
            <a:off x="206828" y="53448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Tree>
    <p:extLst>
      <p:ext uri="{BB962C8B-B14F-4D97-AF65-F5344CB8AC3E}">
        <p14:creationId xmlns:p14="http://schemas.microsoft.com/office/powerpoint/2010/main" val="136324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a price performance&#10;&#10;Description automatically generated with medium confidence">
            <a:extLst>
              <a:ext uri="{FF2B5EF4-FFF2-40B4-BE49-F238E27FC236}">
                <a16:creationId xmlns:a16="http://schemas.microsoft.com/office/drawing/2014/main" id="{27849FA8-6F89-A627-969D-1AD5AFEB9C46}"/>
              </a:ext>
            </a:extLst>
          </p:cNvPr>
          <p:cNvPicPr>
            <a:picLocks noChangeAspect="1"/>
          </p:cNvPicPr>
          <p:nvPr/>
        </p:nvPicPr>
        <p:blipFill>
          <a:blip r:embed="rId3"/>
          <a:stretch>
            <a:fillRect/>
          </a:stretch>
        </p:blipFill>
        <p:spPr>
          <a:xfrm>
            <a:off x="2177144" y="-1"/>
            <a:ext cx="7881256" cy="5250533"/>
          </a:xfrm>
          <a:prstGeom prst="rect">
            <a:avLst/>
          </a:prstGeom>
        </p:spPr>
      </p:pic>
      <p:sp>
        <p:nvSpPr>
          <p:cNvPr id="11" name="TextBox 10">
            <a:extLst>
              <a:ext uri="{FF2B5EF4-FFF2-40B4-BE49-F238E27FC236}">
                <a16:creationId xmlns:a16="http://schemas.microsoft.com/office/drawing/2014/main" id="{2131DB8E-A516-2E4D-38F8-7284E4895956}"/>
              </a:ext>
            </a:extLst>
          </p:cNvPr>
          <p:cNvSpPr txBox="1"/>
          <p:nvPr/>
        </p:nvSpPr>
        <p:spPr>
          <a:xfrm>
            <a:off x="206828" y="53448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
        <p:nvSpPr>
          <p:cNvPr id="12" name="TextBox 11">
            <a:extLst>
              <a:ext uri="{FF2B5EF4-FFF2-40B4-BE49-F238E27FC236}">
                <a16:creationId xmlns:a16="http://schemas.microsoft.com/office/drawing/2014/main" id="{BB6BEBFA-0320-1EDC-3038-6850779F2DD3}"/>
              </a:ext>
            </a:extLst>
          </p:cNvPr>
          <p:cNvSpPr txBox="1"/>
          <p:nvPr/>
        </p:nvSpPr>
        <p:spPr>
          <a:xfrm>
            <a:off x="3875314" y="5627914"/>
            <a:ext cx="5268686" cy="923330"/>
          </a:xfrm>
          <a:prstGeom prst="rect">
            <a:avLst/>
          </a:prstGeom>
          <a:noFill/>
        </p:spPr>
        <p:txBody>
          <a:bodyPr wrap="square" rtlCol="0">
            <a:spAutoFit/>
          </a:bodyPr>
          <a:lstStyle/>
          <a:p>
            <a:r>
              <a:rPr lang="en-US" dirty="0"/>
              <a:t>- As the discount ratio decreases, indicating an increase in the average current price, there's a corresponding decrease in the number of purchases.</a:t>
            </a:r>
          </a:p>
        </p:txBody>
      </p:sp>
    </p:spTree>
    <p:extLst>
      <p:ext uri="{BB962C8B-B14F-4D97-AF65-F5344CB8AC3E}">
        <p14:creationId xmlns:p14="http://schemas.microsoft.com/office/powerpoint/2010/main" val="3955843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EF3B603-1FD1-53BE-7450-F331164BCC88}"/>
              </a:ext>
            </a:extLst>
          </p:cNvPr>
          <p:cNvSpPr txBox="1"/>
          <p:nvPr/>
        </p:nvSpPr>
        <p:spPr>
          <a:xfrm>
            <a:off x="217714" y="5475905"/>
            <a:ext cx="3004457" cy="707886"/>
          </a:xfrm>
          <a:prstGeom prst="rect">
            <a:avLst/>
          </a:prstGeom>
          <a:noFill/>
        </p:spPr>
        <p:txBody>
          <a:bodyPr wrap="square">
            <a:spAutoFit/>
          </a:bodyPr>
          <a:lstStyle/>
          <a:p>
            <a:r>
              <a:rPr lang="en-US" sz="4000" b="1" cap="all" dirty="0">
                <a:solidFill>
                  <a:schemeClr val="bg1"/>
                </a:solidFill>
                <a:latin typeface="+mj-lt"/>
                <a:ea typeface="+mj-ea"/>
                <a:cs typeface="+mj-cs"/>
              </a:rPr>
              <a:t>Solutions</a:t>
            </a:r>
          </a:p>
        </p:txBody>
      </p:sp>
      <p:sp>
        <p:nvSpPr>
          <p:cNvPr id="13" name="TextBox 12">
            <a:extLst>
              <a:ext uri="{FF2B5EF4-FFF2-40B4-BE49-F238E27FC236}">
                <a16:creationId xmlns:a16="http://schemas.microsoft.com/office/drawing/2014/main" id="{FFE43545-8D88-FC1F-36D8-5DD9CAD1C5CA}"/>
              </a:ext>
            </a:extLst>
          </p:cNvPr>
          <p:cNvSpPr txBox="1"/>
          <p:nvPr/>
        </p:nvSpPr>
        <p:spPr>
          <a:xfrm>
            <a:off x="3679371" y="859971"/>
            <a:ext cx="6270172" cy="5355312"/>
          </a:xfrm>
          <a:prstGeom prst="rect">
            <a:avLst/>
          </a:prstGeom>
          <a:noFill/>
        </p:spPr>
        <p:txBody>
          <a:bodyPr wrap="square" rtlCol="0">
            <a:spAutoFit/>
          </a:bodyPr>
          <a:lstStyle/>
          <a:p>
            <a:r>
              <a:rPr lang="en-US" dirty="0"/>
              <a:t>1- </a:t>
            </a:r>
            <a:r>
              <a:rPr lang="en-US" b="0" i="0" dirty="0">
                <a:solidFill>
                  <a:srgbClr val="0D0D0D"/>
                </a:solidFill>
                <a:effectLst/>
                <a:highlight>
                  <a:srgbClr val="FFFFFF"/>
                </a:highlight>
                <a:latin typeface="Söhne"/>
              </a:rPr>
              <a:t>Extend the reach of Store Events promotions to other countries like Germany and Austria, leveraging the effectiveness observed in France.</a:t>
            </a:r>
          </a:p>
          <a:p>
            <a:endParaRPr lang="en-US" dirty="0"/>
          </a:p>
          <a:p>
            <a:r>
              <a:rPr lang="en-US" dirty="0"/>
              <a:t>2- </a:t>
            </a:r>
            <a:r>
              <a:rPr lang="en-US" b="0" i="0" dirty="0">
                <a:solidFill>
                  <a:srgbClr val="0D0D0D"/>
                </a:solidFill>
                <a:effectLst/>
                <a:highlight>
                  <a:srgbClr val="FFFFFF"/>
                </a:highlight>
                <a:latin typeface="Söhne"/>
              </a:rPr>
              <a:t>Schedule promotions during months with historically lower purchase counts to boost sales during these periods.</a:t>
            </a:r>
          </a:p>
          <a:p>
            <a:endParaRPr lang="en-US" dirty="0"/>
          </a:p>
          <a:p>
            <a:r>
              <a:rPr lang="en-US" dirty="0"/>
              <a:t>3- </a:t>
            </a:r>
            <a:r>
              <a:rPr lang="en-US" b="0" i="0" dirty="0">
                <a:solidFill>
                  <a:srgbClr val="0D0D0D"/>
                </a:solidFill>
                <a:effectLst/>
                <a:highlight>
                  <a:srgbClr val="FFFFFF"/>
                </a:highlight>
                <a:latin typeface="Söhne"/>
              </a:rPr>
              <a:t>Initiate seasonal promotions and campaigns in advance, ideally one month before the seasonal period, to maximize their effectiveness.</a:t>
            </a:r>
          </a:p>
          <a:p>
            <a:endParaRPr lang="en-US" dirty="0"/>
          </a:p>
          <a:p>
            <a:r>
              <a:rPr lang="en-US" dirty="0"/>
              <a:t>4- </a:t>
            </a:r>
            <a:r>
              <a:rPr lang="en-US" b="0" i="0" dirty="0">
                <a:solidFill>
                  <a:srgbClr val="0D0D0D"/>
                </a:solidFill>
                <a:effectLst/>
                <a:highlight>
                  <a:srgbClr val="FFFFFF"/>
                </a:highlight>
                <a:latin typeface="Söhne"/>
              </a:rPr>
              <a:t>Enhance marketing strategies targeted at men by diversifying our product categories and incorporating main colors that appeal to them.</a:t>
            </a:r>
          </a:p>
          <a:p>
            <a:endParaRPr lang="en-US" dirty="0"/>
          </a:p>
          <a:p>
            <a:r>
              <a:rPr lang="en-US" dirty="0"/>
              <a:t>5- </a:t>
            </a:r>
            <a:r>
              <a:rPr lang="en-US" b="0" i="0" dirty="0">
                <a:solidFill>
                  <a:srgbClr val="0D0D0D"/>
                </a:solidFill>
                <a:effectLst/>
                <a:highlight>
                  <a:srgbClr val="FFFFFF"/>
                </a:highlight>
                <a:latin typeface="Söhne"/>
              </a:rPr>
              <a:t>Prioritize Store Event promotions due to their higher success rate, even if they occur less frequently, as they have a positive impact on purchasing decisions.</a:t>
            </a:r>
          </a:p>
          <a:p>
            <a:endParaRPr lang="en-US" dirty="0"/>
          </a:p>
        </p:txBody>
      </p:sp>
    </p:spTree>
    <p:extLst>
      <p:ext uri="{BB962C8B-B14F-4D97-AF65-F5344CB8AC3E}">
        <p14:creationId xmlns:p14="http://schemas.microsoft.com/office/powerpoint/2010/main" val="938458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EE9566-F42F-D325-A267-299589E7EDE0}"/>
              </a:ext>
            </a:extLst>
          </p:cNvPr>
          <p:cNvSpPr txBox="1"/>
          <p:nvPr/>
        </p:nvSpPr>
        <p:spPr>
          <a:xfrm>
            <a:off x="261257" y="1524392"/>
            <a:ext cx="9089571" cy="1015663"/>
          </a:xfrm>
          <a:prstGeom prst="rect">
            <a:avLst/>
          </a:prstGeom>
          <a:noFill/>
        </p:spPr>
        <p:txBody>
          <a:bodyPr wrap="square">
            <a:spAutoFit/>
          </a:bodyPr>
          <a:lstStyle/>
          <a:p>
            <a:r>
              <a:rPr lang="en-US" sz="6000" b="1" cap="all" dirty="0">
                <a:solidFill>
                  <a:schemeClr val="accent1">
                    <a:lumMod val="75000"/>
                  </a:schemeClr>
                </a:solidFill>
                <a:latin typeface="+mj-lt"/>
                <a:ea typeface="+mj-ea"/>
                <a:cs typeface="+mj-cs"/>
              </a:rPr>
              <a:t>Data Science Process</a:t>
            </a:r>
          </a:p>
        </p:txBody>
      </p:sp>
    </p:spTree>
    <p:extLst>
      <p:ext uri="{BB962C8B-B14F-4D97-AF65-F5344CB8AC3E}">
        <p14:creationId xmlns:p14="http://schemas.microsoft.com/office/powerpoint/2010/main" val="100555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3057-435A-4E3E-B809-5A528F7BAC97}"/>
              </a:ext>
            </a:extLst>
          </p:cNvPr>
          <p:cNvSpPr>
            <a:spLocks noGrp="1"/>
          </p:cNvSpPr>
          <p:nvPr>
            <p:ph type="ctrTitle"/>
          </p:nvPr>
        </p:nvSpPr>
        <p:spPr>
          <a:xfrm>
            <a:off x="3538104" y="753837"/>
            <a:ext cx="6251448" cy="365760"/>
          </a:xfrm>
        </p:spPr>
        <p:txBody>
          <a:bodyPr/>
          <a:lstStyle/>
          <a:p>
            <a:r>
              <a:rPr lang="en-US" dirty="0"/>
              <a:t>​</a:t>
            </a:r>
          </a:p>
        </p:txBody>
      </p:sp>
      <p:pic>
        <p:nvPicPr>
          <p:cNvPr id="30" name="Picture Placeholder 45" descr="person stretching on basketball court">
            <a:extLst>
              <a:ext uri="{FF2B5EF4-FFF2-40B4-BE49-F238E27FC236}">
                <a16:creationId xmlns:a16="http://schemas.microsoft.com/office/drawing/2014/main" id="{0BADB089-A7E1-4E82-88A1-36C85692284E}"/>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l="237" r="237"/>
          <a:stretch/>
        </p:blipFill>
        <p:spPr>
          <a:xfrm>
            <a:off x="0" y="0"/>
            <a:ext cx="3336925" cy="3886200"/>
          </a:xfrm>
        </p:spPr>
      </p:pic>
      <p:sp>
        <p:nvSpPr>
          <p:cNvPr id="3" name="Text Placeholder 2">
            <a:extLst>
              <a:ext uri="{FF2B5EF4-FFF2-40B4-BE49-F238E27FC236}">
                <a16:creationId xmlns:a16="http://schemas.microsoft.com/office/drawing/2014/main" id="{E86CC8C2-BB96-477B-8AA7-922545ABA7D4}"/>
              </a:ext>
            </a:extLst>
          </p:cNvPr>
          <p:cNvSpPr>
            <a:spLocks noGrp="1"/>
          </p:cNvSpPr>
          <p:nvPr>
            <p:ph type="body" sz="quarter" idx="11"/>
          </p:nvPr>
        </p:nvSpPr>
        <p:spPr>
          <a:xfrm>
            <a:off x="4011496" y="3278160"/>
            <a:ext cx="3081528" cy="2496312"/>
          </a:xfrm>
        </p:spPr>
        <p:txBody>
          <a:bodyPr/>
          <a:lstStyle/>
          <a:p>
            <a:endParaRPr lang="en-US" dirty="0"/>
          </a:p>
          <a:p>
            <a:endParaRPr lang="en-US" dirty="0"/>
          </a:p>
          <a:p>
            <a:endParaRPr lang="en-US" dirty="0"/>
          </a:p>
        </p:txBody>
      </p:sp>
      <p:sp>
        <p:nvSpPr>
          <p:cNvPr id="9" name="Minus Sign 8">
            <a:extLst>
              <a:ext uri="{FF2B5EF4-FFF2-40B4-BE49-F238E27FC236}">
                <a16:creationId xmlns:a16="http://schemas.microsoft.com/office/drawing/2014/main" id="{AF6FBE2E-D82B-A572-B6FB-E9546B8FBA76}"/>
              </a:ext>
            </a:extLst>
          </p:cNvPr>
          <p:cNvSpPr/>
          <p:nvPr/>
        </p:nvSpPr>
        <p:spPr>
          <a:xfrm>
            <a:off x="5492046" y="883857"/>
            <a:ext cx="2058489" cy="43891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inus Sign 10">
            <a:extLst>
              <a:ext uri="{FF2B5EF4-FFF2-40B4-BE49-F238E27FC236}">
                <a16:creationId xmlns:a16="http://schemas.microsoft.com/office/drawing/2014/main" id="{31CB0F9C-C6E4-22EC-96AC-FE3ADF1E1FE8}"/>
              </a:ext>
            </a:extLst>
          </p:cNvPr>
          <p:cNvSpPr/>
          <p:nvPr/>
        </p:nvSpPr>
        <p:spPr>
          <a:xfrm>
            <a:off x="3466214" y="2703908"/>
            <a:ext cx="2058489" cy="43891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Sign 11">
            <a:extLst>
              <a:ext uri="{FF2B5EF4-FFF2-40B4-BE49-F238E27FC236}">
                <a16:creationId xmlns:a16="http://schemas.microsoft.com/office/drawing/2014/main" id="{BACE13A9-3046-DBE9-FADC-F832B13A24A4}"/>
              </a:ext>
            </a:extLst>
          </p:cNvPr>
          <p:cNvSpPr/>
          <p:nvPr/>
        </p:nvSpPr>
        <p:spPr>
          <a:xfrm>
            <a:off x="7191254" y="2701848"/>
            <a:ext cx="2058489" cy="43891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inus Sign 12">
            <a:extLst>
              <a:ext uri="{FF2B5EF4-FFF2-40B4-BE49-F238E27FC236}">
                <a16:creationId xmlns:a16="http://schemas.microsoft.com/office/drawing/2014/main" id="{8C445D58-1345-9445-705E-6DDA76C359CB}"/>
              </a:ext>
            </a:extLst>
          </p:cNvPr>
          <p:cNvSpPr/>
          <p:nvPr/>
        </p:nvSpPr>
        <p:spPr>
          <a:xfrm>
            <a:off x="3433557" y="5205530"/>
            <a:ext cx="2058489" cy="43891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inus Sign 15">
            <a:extLst>
              <a:ext uri="{FF2B5EF4-FFF2-40B4-BE49-F238E27FC236}">
                <a16:creationId xmlns:a16="http://schemas.microsoft.com/office/drawing/2014/main" id="{55114131-27C7-3370-EB9E-C5E739EC10F5}"/>
              </a:ext>
            </a:extLst>
          </p:cNvPr>
          <p:cNvSpPr/>
          <p:nvPr/>
        </p:nvSpPr>
        <p:spPr>
          <a:xfrm>
            <a:off x="7217571" y="5161951"/>
            <a:ext cx="2058489" cy="43891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69F3125-4AB8-E6EE-AA0F-6D196D4F71E3}"/>
              </a:ext>
            </a:extLst>
          </p:cNvPr>
          <p:cNvSpPr txBox="1"/>
          <p:nvPr/>
        </p:nvSpPr>
        <p:spPr>
          <a:xfrm>
            <a:off x="5918789" y="1479356"/>
            <a:ext cx="2597565" cy="954107"/>
          </a:xfrm>
          <a:prstGeom prst="rect">
            <a:avLst/>
          </a:prstGeom>
          <a:noFill/>
        </p:spPr>
        <p:txBody>
          <a:bodyPr wrap="square" rtlCol="0">
            <a:spAutoFit/>
          </a:bodyPr>
          <a:lstStyle/>
          <a:p>
            <a:r>
              <a:rPr lang="en-US" sz="2800" dirty="0"/>
              <a:t>1. Business Overview</a:t>
            </a:r>
          </a:p>
        </p:txBody>
      </p:sp>
      <p:sp>
        <p:nvSpPr>
          <p:cNvPr id="27" name="TextBox 26">
            <a:extLst>
              <a:ext uri="{FF2B5EF4-FFF2-40B4-BE49-F238E27FC236}">
                <a16:creationId xmlns:a16="http://schemas.microsoft.com/office/drawing/2014/main" id="{21AACF8E-DE17-EB77-E600-134AC23E4DAF}"/>
              </a:ext>
            </a:extLst>
          </p:cNvPr>
          <p:cNvSpPr txBox="1"/>
          <p:nvPr/>
        </p:nvSpPr>
        <p:spPr>
          <a:xfrm>
            <a:off x="7677387" y="3409146"/>
            <a:ext cx="2597565" cy="954107"/>
          </a:xfrm>
          <a:prstGeom prst="rect">
            <a:avLst/>
          </a:prstGeom>
          <a:noFill/>
        </p:spPr>
        <p:txBody>
          <a:bodyPr wrap="square" rtlCol="0">
            <a:spAutoFit/>
          </a:bodyPr>
          <a:lstStyle/>
          <a:p>
            <a:r>
              <a:rPr lang="en-US" sz="2800" dirty="0"/>
              <a:t>3. Advanced Analytics</a:t>
            </a:r>
          </a:p>
        </p:txBody>
      </p:sp>
      <p:sp>
        <p:nvSpPr>
          <p:cNvPr id="28" name="TextBox 27">
            <a:extLst>
              <a:ext uri="{FF2B5EF4-FFF2-40B4-BE49-F238E27FC236}">
                <a16:creationId xmlns:a16="http://schemas.microsoft.com/office/drawing/2014/main" id="{28B4AFD9-932F-B90A-BC74-7AD17CC32D01}"/>
              </a:ext>
            </a:extLst>
          </p:cNvPr>
          <p:cNvSpPr txBox="1"/>
          <p:nvPr/>
        </p:nvSpPr>
        <p:spPr>
          <a:xfrm>
            <a:off x="7860358" y="5672870"/>
            <a:ext cx="2597565" cy="800219"/>
          </a:xfrm>
          <a:prstGeom prst="rect">
            <a:avLst/>
          </a:prstGeom>
          <a:noFill/>
        </p:spPr>
        <p:txBody>
          <a:bodyPr wrap="square" rtlCol="0">
            <a:spAutoFit/>
          </a:bodyPr>
          <a:lstStyle/>
          <a:p>
            <a:r>
              <a:rPr lang="en-US" sz="2800" dirty="0"/>
              <a:t>5. Next Steps</a:t>
            </a:r>
          </a:p>
          <a:p>
            <a:endParaRPr lang="en-US" dirty="0"/>
          </a:p>
        </p:txBody>
      </p:sp>
      <p:sp>
        <p:nvSpPr>
          <p:cNvPr id="29" name="TextBox 28">
            <a:extLst>
              <a:ext uri="{FF2B5EF4-FFF2-40B4-BE49-F238E27FC236}">
                <a16:creationId xmlns:a16="http://schemas.microsoft.com/office/drawing/2014/main" id="{748D52A2-B321-947E-CD90-68A9C003CD54}"/>
              </a:ext>
            </a:extLst>
          </p:cNvPr>
          <p:cNvSpPr txBox="1"/>
          <p:nvPr/>
        </p:nvSpPr>
        <p:spPr>
          <a:xfrm>
            <a:off x="4066263" y="3337548"/>
            <a:ext cx="2597565" cy="954107"/>
          </a:xfrm>
          <a:prstGeom prst="rect">
            <a:avLst/>
          </a:prstGeom>
          <a:noFill/>
        </p:spPr>
        <p:txBody>
          <a:bodyPr wrap="square" rtlCol="0">
            <a:spAutoFit/>
          </a:bodyPr>
          <a:lstStyle/>
          <a:p>
            <a:r>
              <a:rPr lang="en-US" sz="2800" dirty="0"/>
              <a:t>2. Business Objective</a:t>
            </a:r>
          </a:p>
        </p:txBody>
      </p:sp>
      <p:sp>
        <p:nvSpPr>
          <p:cNvPr id="32" name="TextBox 31">
            <a:extLst>
              <a:ext uri="{FF2B5EF4-FFF2-40B4-BE49-F238E27FC236}">
                <a16:creationId xmlns:a16="http://schemas.microsoft.com/office/drawing/2014/main" id="{F9DCF8E4-859C-F523-2475-2851834A392F}"/>
              </a:ext>
            </a:extLst>
          </p:cNvPr>
          <p:cNvSpPr txBox="1"/>
          <p:nvPr/>
        </p:nvSpPr>
        <p:spPr>
          <a:xfrm>
            <a:off x="3601709" y="5677807"/>
            <a:ext cx="2564908" cy="954107"/>
          </a:xfrm>
          <a:prstGeom prst="rect">
            <a:avLst/>
          </a:prstGeom>
          <a:noFill/>
        </p:spPr>
        <p:txBody>
          <a:bodyPr wrap="square" rtlCol="0">
            <a:spAutoFit/>
          </a:bodyPr>
          <a:lstStyle/>
          <a:p>
            <a:r>
              <a:rPr lang="en-US" sz="2800" dirty="0"/>
              <a:t>4. Data Science           Process</a:t>
            </a:r>
          </a:p>
        </p:txBody>
      </p:sp>
      <p:sp>
        <p:nvSpPr>
          <p:cNvPr id="35" name="TextBox 34">
            <a:extLst>
              <a:ext uri="{FF2B5EF4-FFF2-40B4-BE49-F238E27FC236}">
                <a16:creationId xmlns:a16="http://schemas.microsoft.com/office/drawing/2014/main" id="{53C6B44C-A432-D726-63C0-2E894514944C}"/>
              </a:ext>
            </a:extLst>
          </p:cNvPr>
          <p:cNvSpPr txBox="1"/>
          <p:nvPr/>
        </p:nvSpPr>
        <p:spPr>
          <a:xfrm>
            <a:off x="228600" y="5046865"/>
            <a:ext cx="2876009" cy="1107996"/>
          </a:xfrm>
          <a:prstGeom prst="rect">
            <a:avLst/>
          </a:prstGeom>
          <a:noFill/>
        </p:spPr>
        <p:txBody>
          <a:bodyPr wrap="square" rtlCol="0">
            <a:spAutoFit/>
          </a:bodyPr>
          <a:lstStyle/>
          <a:p>
            <a:r>
              <a:rPr lang="en-US" sz="6600" dirty="0">
                <a:solidFill>
                  <a:schemeClr val="bg1"/>
                </a:solidFill>
              </a:rPr>
              <a:t>Agenda</a:t>
            </a:r>
          </a:p>
        </p:txBody>
      </p:sp>
    </p:spTree>
    <p:extLst>
      <p:ext uri="{BB962C8B-B14F-4D97-AF65-F5344CB8AC3E}">
        <p14:creationId xmlns:p14="http://schemas.microsoft.com/office/powerpoint/2010/main" val="2947563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1EC597C-6F65-DE28-69E4-68D0498DED97}"/>
              </a:ext>
            </a:extLst>
          </p:cNvPr>
          <p:cNvSpPr txBox="1"/>
          <p:nvPr/>
        </p:nvSpPr>
        <p:spPr>
          <a:xfrm>
            <a:off x="4408714" y="4224555"/>
            <a:ext cx="5029200" cy="3416320"/>
          </a:xfrm>
          <a:prstGeom prst="rect">
            <a:avLst/>
          </a:prstGeom>
          <a:noFill/>
        </p:spPr>
        <p:txBody>
          <a:bodyPr wrap="square">
            <a:spAutoFit/>
          </a:bodyPr>
          <a:lstStyle/>
          <a:p>
            <a:pPr algn="l"/>
            <a:r>
              <a:rPr lang="en-US" i="0" dirty="0">
                <a:effectLst/>
                <a:highlight>
                  <a:srgbClr val="C0C0C0"/>
                </a:highlight>
                <a:latin typeface="-apple-system"/>
              </a:rPr>
              <a:t>The Dataset consists of 100000 rows and 24 columns, With no missing values and no duplicates.</a:t>
            </a:r>
          </a:p>
          <a:p>
            <a:pPr algn="l"/>
            <a:endParaRPr lang="en-US" dirty="0">
              <a:highlight>
                <a:srgbClr val="C0C0C0"/>
              </a:highlight>
              <a:latin typeface="-apple-system"/>
              <a:cs typeface="Calibri" panose="020F0502020204030204" pitchFamily="34" charset="0"/>
            </a:endParaRPr>
          </a:p>
          <a:p>
            <a:pPr algn="l"/>
            <a:r>
              <a:rPr lang="en-US" i="0" dirty="0">
                <a:effectLst/>
                <a:highlight>
                  <a:srgbClr val="C0C0C0"/>
                </a:highlight>
                <a:latin typeface="Calibri" panose="020F0502020204030204" pitchFamily="34" charset="0"/>
                <a:cs typeface="Calibri" panose="020F0502020204030204" pitchFamily="34" charset="0"/>
              </a:rPr>
              <a:t>The Dataset covers only 3 Countries Germany, France, Austria.</a:t>
            </a:r>
          </a:p>
          <a:p>
            <a:pPr algn="l"/>
            <a:endParaRPr lang="en-US" i="0" dirty="0">
              <a:effectLst/>
              <a:highlight>
                <a:srgbClr val="C0C0C0"/>
              </a:highlight>
              <a:latin typeface="Calibri" panose="020F0502020204030204" pitchFamily="34" charset="0"/>
              <a:cs typeface="Calibri" panose="020F0502020204030204" pitchFamily="34" charset="0"/>
            </a:endParaRPr>
          </a:p>
          <a:p>
            <a:pPr algn="l"/>
            <a:r>
              <a:rPr lang="en-US" i="0" dirty="0">
                <a:effectLst/>
                <a:highlight>
                  <a:srgbClr val="C0C0C0"/>
                </a:highlight>
                <a:latin typeface="-apple-system"/>
              </a:rPr>
              <a:t>The Dataset covers weekly sales happened from 28 Dec 2014 to 30 April 2017</a:t>
            </a:r>
          </a:p>
          <a:p>
            <a:pPr algn="l"/>
            <a:endParaRPr lang="en-US" i="0" dirty="0">
              <a:effectLst/>
              <a:highlight>
                <a:srgbClr val="C0C0C0"/>
              </a:highlight>
              <a:latin typeface="-apple-system"/>
            </a:endParaRPr>
          </a:p>
          <a:p>
            <a:r>
              <a:rPr lang="en-US" i="0" dirty="0">
                <a:effectLst/>
                <a:highlight>
                  <a:srgbClr val="C0C0C0"/>
                </a:highlight>
                <a:latin typeface="-apple-system"/>
              </a:rPr>
              <a:t>We are dealing with Dataset since, 13.9% have labels of value 1.</a:t>
            </a:r>
          </a:p>
        </p:txBody>
      </p:sp>
      <p:pic>
        <p:nvPicPr>
          <p:cNvPr id="12" name="Picture 11">
            <a:extLst>
              <a:ext uri="{FF2B5EF4-FFF2-40B4-BE49-F238E27FC236}">
                <a16:creationId xmlns:a16="http://schemas.microsoft.com/office/drawing/2014/main" id="{99C37EE4-1F18-9EE1-9CBA-8C8D0BDA6F9A}"/>
              </a:ext>
            </a:extLst>
          </p:cNvPr>
          <p:cNvPicPr>
            <a:picLocks noChangeAspect="1"/>
          </p:cNvPicPr>
          <p:nvPr/>
        </p:nvPicPr>
        <p:blipFill>
          <a:blip r:embed="rId2"/>
          <a:stretch>
            <a:fillRect/>
          </a:stretch>
        </p:blipFill>
        <p:spPr>
          <a:xfrm>
            <a:off x="4288971" y="0"/>
            <a:ext cx="5686410" cy="3881548"/>
          </a:xfrm>
          <a:prstGeom prst="rect">
            <a:avLst/>
          </a:prstGeom>
        </p:spPr>
      </p:pic>
      <p:pic>
        <p:nvPicPr>
          <p:cNvPr id="14" name="Picture 13">
            <a:extLst>
              <a:ext uri="{FF2B5EF4-FFF2-40B4-BE49-F238E27FC236}">
                <a16:creationId xmlns:a16="http://schemas.microsoft.com/office/drawing/2014/main" id="{5FD04FB3-66FD-B3EA-9E76-8ADDA85974DF}"/>
              </a:ext>
            </a:extLst>
          </p:cNvPr>
          <p:cNvPicPr>
            <a:picLocks noChangeAspect="1"/>
          </p:cNvPicPr>
          <p:nvPr/>
        </p:nvPicPr>
        <p:blipFill>
          <a:blip r:embed="rId3"/>
          <a:stretch>
            <a:fillRect/>
          </a:stretch>
        </p:blipFill>
        <p:spPr>
          <a:xfrm>
            <a:off x="0" y="3881548"/>
            <a:ext cx="3995057" cy="3890851"/>
          </a:xfrm>
          <a:prstGeom prst="rect">
            <a:avLst/>
          </a:prstGeom>
        </p:spPr>
      </p:pic>
      <p:sp>
        <p:nvSpPr>
          <p:cNvPr id="16" name="TextBox 15">
            <a:extLst>
              <a:ext uri="{FF2B5EF4-FFF2-40B4-BE49-F238E27FC236}">
                <a16:creationId xmlns:a16="http://schemas.microsoft.com/office/drawing/2014/main" id="{E18A6135-9A69-9999-2CAC-C903C96B8989}"/>
              </a:ext>
            </a:extLst>
          </p:cNvPr>
          <p:cNvSpPr txBox="1"/>
          <p:nvPr/>
        </p:nvSpPr>
        <p:spPr>
          <a:xfrm>
            <a:off x="-1" y="1328446"/>
            <a:ext cx="4408715" cy="1323439"/>
          </a:xfrm>
          <a:prstGeom prst="rect">
            <a:avLst/>
          </a:prstGeom>
          <a:noFill/>
        </p:spPr>
        <p:txBody>
          <a:bodyPr wrap="square">
            <a:spAutoFit/>
          </a:bodyPr>
          <a:lstStyle/>
          <a:p>
            <a:r>
              <a:rPr lang="en-US" sz="4000" b="1" cap="all" dirty="0">
                <a:solidFill>
                  <a:schemeClr val="accent1">
                    <a:lumMod val="75000"/>
                  </a:schemeClr>
                </a:solidFill>
                <a:latin typeface="+mj-lt"/>
                <a:ea typeface="+mj-ea"/>
                <a:cs typeface="+mj-cs"/>
              </a:rPr>
              <a:t>Data Understanding</a:t>
            </a:r>
          </a:p>
        </p:txBody>
      </p:sp>
    </p:spTree>
    <p:extLst>
      <p:ext uri="{BB962C8B-B14F-4D97-AF65-F5344CB8AC3E}">
        <p14:creationId xmlns:p14="http://schemas.microsoft.com/office/powerpoint/2010/main" val="3600076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4D3CAC-E9D9-3B63-BA35-29E3C7460043}"/>
              </a:ext>
            </a:extLst>
          </p:cNvPr>
          <p:cNvPicPr>
            <a:picLocks noChangeAspect="1"/>
          </p:cNvPicPr>
          <p:nvPr/>
        </p:nvPicPr>
        <p:blipFill>
          <a:blip r:embed="rId2"/>
          <a:stretch>
            <a:fillRect/>
          </a:stretch>
        </p:blipFill>
        <p:spPr>
          <a:xfrm>
            <a:off x="24213" y="2504780"/>
            <a:ext cx="5113843" cy="992389"/>
          </a:xfrm>
          <a:prstGeom prst="rect">
            <a:avLst/>
          </a:prstGeom>
        </p:spPr>
      </p:pic>
      <p:pic>
        <p:nvPicPr>
          <p:cNvPr id="20" name="Picture 19">
            <a:extLst>
              <a:ext uri="{FF2B5EF4-FFF2-40B4-BE49-F238E27FC236}">
                <a16:creationId xmlns:a16="http://schemas.microsoft.com/office/drawing/2014/main" id="{9611C3C0-7152-7B60-44EE-40CF2B94BD7E}"/>
              </a:ext>
            </a:extLst>
          </p:cNvPr>
          <p:cNvPicPr>
            <a:picLocks noChangeAspect="1"/>
          </p:cNvPicPr>
          <p:nvPr/>
        </p:nvPicPr>
        <p:blipFill>
          <a:blip r:embed="rId3"/>
          <a:stretch>
            <a:fillRect/>
          </a:stretch>
        </p:blipFill>
        <p:spPr>
          <a:xfrm>
            <a:off x="-1" y="3451239"/>
            <a:ext cx="2710543" cy="387221"/>
          </a:xfrm>
          <a:prstGeom prst="rect">
            <a:avLst/>
          </a:prstGeom>
        </p:spPr>
      </p:pic>
      <p:sp>
        <p:nvSpPr>
          <p:cNvPr id="21" name="TextBox 20">
            <a:extLst>
              <a:ext uri="{FF2B5EF4-FFF2-40B4-BE49-F238E27FC236}">
                <a16:creationId xmlns:a16="http://schemas.microsoft.com/office/drawing/2014/main" id="{765A9443-101F-AA94-14BF-5370422106F3}"/>
              </a:ext>
            </a:extLst>
          </p:cNvPr>
          <p:cNvSpPr txBox="1"/>
          <p:nvPr/>
        </p:nvSpPr>
        <p:spPr>
          <a:xfrm>
            <a:off x="0" y="4888077"/>
            <a:ext cx="3233057" cy="1261884"/>
          </a:xfrm>
          <a:prstGeom prst="rect">
            <a:avLst/>
          </a:prstGeom>
          <a:noFill/>
        </p:spPr>
        <p:txBody>
          <a:bodyPr wrap="square">
            <a:spAutoFit/>
          </a:bodyPr>
          <a:lstStyle/>
          <a:p>
            <a:r>
              <a:rPr lang="en-US" sz="4800" b="1" cap="all" dirty="0">
                <a:solidFill>
                  <a:schemeClr val="bg1"/>
                </a:solidFill>
                <a:latin typeface="+mj-lt"/>
                <a:ea typeface="+mj-ea"/>
                <a:cs typeface="+mj-cs"/>
              </a:rPr>
              <a:t>Data</a:t>
            </a:r>
            <a:r>
              <a:rPr lang="en-US" sz="2800" b="1" cap="all" dirty="0">
                <a:solidFill>
                  <a:schemeClr val="bg1"/>
                </a:solidFill>
                <a:latin typeface="+mj-lt"/>
                <a:ea typeface="+mj-ea"/>
                <a:cs typeface="+mj-cs"/>
              </a:rPr>
              <a:t> PREPROCESSING</a:t>
            </a:r>
          </a:p>
        </p:txBody>
      </p:sp>
      <p:pic>
        <p:nvPicPr>
          <p:cNvPr id="23" name="Picture 22">
            <a:extLst>
              <a:ext uri="{FF2B5EF4-FFF2-40B4-BE49-F238E27FC236}">
                <a16:creationId xmlns:a16="http://schemas.microsoft.com/office/drawing/2014/main" id="{5086E253-6081-942E-9983-85D13598CEA7}"/>
              </a:ext>
            </a:extLst>
          </p:cNvPr>
          <p:cNvPicPr>
            <a:picLocks noChangeAspect="1"/>
          </p:cNvPicPr>
          <p:nvPr/>
        </p:nvPicPr>
        <p:blipFill>
          <a:blip r:embed="rId4"/>
          <a:stretch>
            <a:fillRect/>
          </a:stretch>
        </p:blipFill>
        <p:spPr>
          <a:xfrm>
            <a:off x="4024577" y="-1"/>
            <a:ext cx="6009610" cy="3000975"/>
          </a:xfrm>
          <a:prstGeom prst="rect">
            <a:avLst/>
          </a:prstGeom>
        </p:spPr>
      </p:pic>
      <p:pic>
        <p:nvPicPr>
          <p:cNvPr id="25" name="Picture 24">
            <a:extLst>
              <a:ext uri="{FF2B5EF4-FFF2-40B4-BE49-F238E27FC236}">
                <a16:creationId xmlns:a16="http://schemas.microsoft.com/office/drawing/2014/main" id="{E2B822D6-1FFF-EC55-71B8-1B8205EA0C53}"/>
              </a:ext>
            </a:extLst>
          </p:cNvPr>
          <p:cNvPicPr>
            <a:picLocks noChangeAspect="1"/>
          </p:cNvPicPr>
          <p:nvPr/>
        </p:nvPicPr>
        <p:blipFill>
          <a:blip r:embed="rId5"/>
          <a:stretch>
            <a:fillRect/>
          </a:stretch>
        </p:blipFill>
        <p:spPr>
          <a:xfrm>
            <a:off x="3522547" y="4202780"/>
            <a:ext cx="6535853" cy="3199505"/>
          </a:xfrm>
          <a:prstGeom prst="rect">
            <a:avLst/>
          </a:prstGeom>
        </p:spPr>
      </p:pic>
      <p:sp>
        <p:nvSpPr>
          <p:cNvPr id="29" name="TextBox 28">
            <a:extLst>
              <a:ext uri="{FF2B5EF4-FFF2-40B4-BE49-F238E27FC236}">
                <a16:creationId xmlns:a16="http://schemas.microsoft.com/office/drawing/2014/main" id="{A1F49C22-76F1-063B-4243-F0340281814C}"/>
              </a:ext>
            </a:extLst>
          </p:cNvPr>
          <p:cNvSpPr txBox="1"/>
          <p:nvPr/>
        </p:nvSpPr>
        <p:spPr>
          <a:xfrm>
            <a:off x="-28716" y="1108221"/>
            <a:ext cx="5219700" cy="584775"/>
          </a:xfrm>
          <a:prstGeom prst="rect">
            <a:avLst/>
          </a:prstGeom>
          <a:noFill/>
        </p:spPr>
        <p:txBody>
          <a:bodyPr wrap="square">
            <a:spAutoFit/>
          </a:bodyPr>
          <a:lstStyle/>
          <a:p>
            <a:r>
              <a:rPr lang="en-US" sz="1600" dirty="0"/>
              <a:t>- Check for outliers </a:t>
            </a:r>
          </a:p>
          <a:p>
            <a:r>
              <a:rPr lang="en-US" sz="1600" dirty="0"/>
              <a:t>- Check for missing values( No missing values)</a:t>
            </a:r>
          </a:p>
        </p:txBody>
      </p:sp>
      <p:sp>
        <p:nvSpPr>
          <p:cNvPr id="31" name="TextBox 30">
            <a:extLst>
              <a:ext uri="{FF2B5EF4-FFF2-40B4-BE49-F238E27FC236}">
                <a16:creationId xmlns:a16="http://schemas.microsoft.com/office/drawing/2014/main" id="{AC6D7569-5859-DB1C-C3A0-A6438BE20ECA}"/>
              </a:ext>
            </a:extLst>
          </p:cNvPr>
          <p:cNvSpPr txBox="1"/>
          <p:nvPr/>
        </p:nvSpPr>
        <p:spPr>
          <a:xfrm>
            <a:off x="302078" y="311521"/>
            <a:ext cx="5219700" cy="461665"/>
          </a:xfrm>
          <a:prstGeom prst="rect">
            <a:avLst/>
          </a:prstGeom>
          <a:noFill/>
        </p:spPr>
        <p:txBody>
          <a:bodyPr wrap="square">
            <a:spAutoFit/>
          </a:bodyPr>
          <a:lstStyle/>
          <a:p>
            <a:r>
              <a:rPr lang="en-US" sz="2400" b="1" dirty="0">
                <a:latin typeface="ADLaM Display" panose="02010000000000000000" pitchFamily="2" charset="0"/>
                <a:ea typeface="ADLaM Display" panose="02010000000000000000" pitchFamily="2" charset="0"/>
                <a:cs typeface="ADLaM Display" panose="02010000000000000000" pitchFamily="2" charset="0"/>
              </a:rPr>
              <a:t>1-</a:t>
            </a:r>
            <a:r>
              <a:rPr lang="en-US" sz="2400" b="1" dirty="0">
                <a:latin typeface="Abadi Extra Light" panose="020F0502020204030204" pitchFamily="34" charset="0"/>
              </a:rPr>
              <a:t> </a:t>
            </a:r>
            <a:r>
              <a:rPr lang="en-US" sz="2400" b="1" dirty="0"/>
              <a:t>Data Cleaning </a:t>
            </a:r>
          </a:p>
        </p:txBody>
      </p:sp>
    </p:spTree>
    <p:extLst>
      <p:ext uri="{BB962C8B-B14F-4D97-AF65-F5344CB8AC3E}">
        <p14:creationId xmlns:p14="http://schemas.microsoft.com/office/powerpoint/2010/main" val="94023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C8C1CD3-12B6-1208-7EC0-07F1A806B97D}"/>
              </a:ext>
            </a:extLst>
          </p:cNvPr>
          <p:cNvPicPr>
            <a:picLocks noChangeAspect="1"/>
          </p:cNvPicPr>
          <p:nvPr/>
        </p:nvPicPr>
        <p:blipFill>
          <a:blip r:embed="rId2"/>
          <a:stretch>
            <a:fillRect/>
          </a:stretch>
        </p:blipFill>
        <p:spPr>
          <a:xfrm>
            <a:off x="3413184" y="1613024"/>
            <a:ext cx="6645216" cy="1562987"/>
          </a:xfrm>
          <a:prstGeom prst="rect">
            <a:avLst/>
          </a:prstGeom>
        </p:spPr>
      </p:pic>
      <p:pic>
        <p:nvPicPr>
          <p:cNvPr id="16" name="Picture 15">
            <a:extLst>
              <a:ext uri="{FF2B5EF4-FFF2-40B4-BE49-F238E27FC236}">
                <a16:creationId xmlns:a16="http://schemas.microsoft.com/office/drawing/2014/main" id="{80546DC2-63EB-25A2-3ED1-9F2E407E72F0}"/>
              </a:ext>
            </a:extLst>
          </p:cNvPr>
          <p:cNvPicPr>
            <a:picLocks noChangeAspect="1"/>
          </p:cNvPicPr>
          <p:nvPr/>
        </p:nvPicPr>
        <p:blipFill>
          <a:blip r:embed="rId3"/>
          <a:stretch>
            <a:fillRect/>
          </a:stretch>
        </p:blipFill>
        <p:spPr>
          <a:xfrm>
            <a:off x="3413184" y="3508179"/>
            <a:ext cx="6645216" cy="4244708"/>
          </a:xfrm>
          <a:prstGeom prst="rect">
            <a:avLst/>
          </a:prstGeom>
        </p:spPr>
      </p:pic>
      <p:pic>
        <p:nvPicPr>
          <p:cNvPr id="18" name="Picture 17">
            <a:extLst>
              <a:ext uri="{FF2B5EF4-FFF2-40B4-BE49-F238E27FC236}">
                <a16:creationId xmlns:a16="http://schemas.microsoft.com/office/drawing/2014/main" id="{8591212E-FFB7-1F25-463B-D48DE567BAC8}"/>
              </a:ext>
            </a:extLst>
          </p:cNvPr>
          <p:cNvPicPr>
            <a:picLocks noChangeAspect="1"/>
          </p:cNvPicPr>
          <p:nvPr/>
        </p:nvPicPr>
        <p:blipFill>
          <a:blip r:embed="rId4"/>
          <a:stretch>
            <a:fillRect/>
          </a:stretch>
        </p:blipFill>
        <p:spPr>
          <a:xfrm>
            <a:off x="3413184" y="155335"/>
            <a:ext cx="6645216" cy="1291605"/>
          </a:xfrm>
          <a:prstGeom prst="rect">
            <a:avLst/>
          </a:prstGeom>
        </p:spPr>
      </p:pic>
      <p:sp>
        <p:nvSpPr>
          <p:cNvPr id="19" name="TextBox 18">
            <a:extLst>
              <a:ext uri="{FF2B5EF4-FFF2-40B4-BE49-F238E27FC236}">
                <a16:creationId xmlns:a16="http://schemas.microsoft.com/office/drawing/2014/main" id="{BD778026-919F-D9F3-5CC9-E9E3D8064844}"/>
              </a:ext>
            </a:extLst>
          </p:cNvPr>
          <p:cNvSpPr txBox="1"/>
          <p:nvPr/>
        </p:nvSpPr>
        <p:spPr>
          <a:xfrm>
            <a:off x="410935" y="1194188"/>
            <a:ext cx="2822122" cy="1200329"/>
          </a:xfrm>
          <a:prstGeom prst="rect">
            <a:avLst/>
          </a:prstGeom>
          <a:noFill/>
        </p:spPr>
        <p:txBody>
          <a:bodyPr wrap="square">
            <a:spAutoFit/>
          </a:bodyPr>
          <a:lstStyle/>
          <a:p>
            <a:r>
              <a:rPr lang="en-US" sz="2400" b="1" dirty="0">
                <a:latin typeface="ADLaM Display" panose="02010000000000000000" pitchFamily="2" charset="0"/>
                <a:ea typeface="ADLaM Display" panose="02010000000000000000" pitchFamily="2" charset="0"/>
                <a:cs typeface="ADLaM Display" panose="02010000000000000000" pitchFamily="2" charset="0"/>
              </a:rPr>
              <a:t>2-</a:t>
            </a:r>
            <a:r>
              <a:rPr lang="en-US" sz="2400" b="1" dirty="0">
                <a:latin typeface="Abadi Extra Light" panose="020F0502020204030204" pitchFamily="34" charset="0"/>
              </a:rPr>
              <a:t> </a:t>
            </a:r>
            <a:r>
              <a:rPr lang="en-US" sz="2400" b="1" dirty="0"/>
              <a:t>Create new features</a:t>
            </a:r>
          </a:p>
          <a:p>
            <a:endParaRPr lang="en-US" sz="2400" b="1" dirty="0"/>
          </a:p>
        </p:txBody>
      </p:sp>
      <p:sp>
        <p:nvSpPr>
          <p:cNvPr id="20" name="TextBox 19">
            <a:extLst>
              <a:ext uri="{FF2B5EF4-FFF2-40B4-BE49-F238E27FC236}">
                <a16:creationId xmlns:a16="http://schemas.microsoft.com/office/drawing/2014/main" id="{F85242C2-ED15-6A58-D822-CE75A2CF0599}"/>
              </a:ext>
            </a:extLst>
          </p:cNvPr>
          <p:cNvSpPr txBox="1"/>
          <p:nvPr/>
        </p:nvSpPr>
        <p:spPr>
          <a:xfrm>
            <a:off x="0" y="4888077"/>
            <a:ext cx="3233057" cy="1261884"/>
          </a:xfrm>
          <a:prstGeom prst="rect">
            <a:avLst/>
          </a:prstGeom>
          <a:noFill/>
        </p:spPr>
        <p:txBody>
          <a:bodyPr wrap="square">
            <a:spAutoFit/>
          </a:bodyPr>
          <a:lstStyle/>
          <a:p>
            <a:r>
              <a:rPr lang="en-US" sz="4800" b="1" cap="all" dirty="0">
                <a:solidFill>
                  <a:schemeClr val="bg1"/>
                </a:solidFill>
                <a:latin typeface="+mj-lt"/>
                <a:ea typeface="+mj-ea"/>
                <a:cs typeface="+mj-cs"/>
              </a:rPr>
              <a:t>Data</a:t>
            </a:r>
            <a:r>
              <a:rPr lang="en-US" sz="2800" b="1" cap="all" dirty="0">
                <a:solidFill>
                  <a:schemeClr val="bg1"/>
                </a:solidFill>
                <a:latin typeface="+mj-lt"/>
                <a:ea typeface="+mj-ea"/>
                <a:cs typeface="+mj-cs"/>
              </a:rPr>
              <a:t> PREPROCESSING</a:t>
            </a:r>
          </a:p>
        </p:txBody>
      </p:sp>
    </p:spTree>
    <p:extLst>
      <p:ext uri="{BB962C8B-B14F-4D97-AF65-F5344CB8AC3E}">
        <p14:creationId xmlns:p14="http://schemas.microsoft.com/office/powerpoint/2010/main" val="3077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4">
            <a:extLst>
              <a:ext uri="{FF2B5EF4-FFF2-40B4-BE49-F238E27FC236}">
                <a16:creationId xmlns:a16="http://schemas.microsoft.com/office/drawing/2014/main" id="{75484CB6-65C3-CAFA-8A1D-AE90C8655BDE}"/>
              </a:ext>
            </a:extLst>
          </p:cNvPr>
          <p:cNvSpPr txBox="1">
            <a:spLocks/>
          </p:cNvSpPr>
          <p:nvPr/>
        </p:nvSpPr>
        <p:spPr>
          <a:xfrm>
            <a:off x="317224" y="-106110"/>
            <a:ext cx="2898915" cy="3556881"/>
          </a:xfrm>
          <a:prstGeom prst="rect">
            <a:avLst/>
          </a:prstGeom>
        </p:spPr>
        <p:txBody>
          <a:bodyPr vert="horz" lIns="45720" tIns="45720" rIns="45720" bIns="45720" rtlCol="0">
            <a:noAutofit/>
          </a:bodyPr>
          <a:lstStyle>
            <a:lvl1pPr marL="0" indent="0" algn="l" defTabSz="450430" rtl="0" eaLnBrk="1" latinLnBrk="0" hangingPunct="1">
              <a:lnSpc>
                <a:spcPct val="150000"/>
              </a:lnSpc>
              <a:spcBef>
                <a:spcPts val="1000"/>
              </a:spcBef>
              <a:buFont typeface="Arial" panose="020B0604020202020204" pitchFamily="34" charset="0"/>
              <a:buNone/>
              <a:defRPr lang="en-US" sz="1100" b="0" kern="1200" spc="0" baseline="0" dirty="0">
                <a:solidFill>
                  <a:schemeClr val="tx1"/>
                </a:solidFill>
                <a:latin typeface="+mn-lt"/>
                <a:ea typeface="+mn-ea"/>
                <a:cs typeface="+mn-cs"/>
              </a:defRPr>
            </a:lvl1pPr>
            <a:lvl2pPr marL="800100" indent="-342900" algn="l" defTabSz="450430" rtl="0" eaLnBrk="1" latinLnBrk="0" hangingPunct="1">
              <a:lnSpc>
                <a:spcPct val="150000"/>
              </a:lnSpc>
              <a:spcBef>
                <a:spcPts val="0"/>
              </a:spcBef>
              <a:buFont typeface="Arial" panose="020B0604020202020204" pitchFamily="34" charset="0"/>
              <a:buChar char="•"/>
              <a:defRPr lang="en-US" sz="2400" kern="1200" dirty="0" smtClean="0">
                <a:solidFill>
                  <a:schemeClr val="tx1">
                    <a:lumMod val="75000"/>
                    <a:lumOff val="25000"/>
                  </a:schemeClr>
                </a:solidFill>
                <a:latin typeface="+mn-lt"/>
                <a:ea typeface="+mn-ea"/>
                <a:cs typeface="+mn-cs"/>
              </a:defRPr>
            </a:lvl2pPr>
            <a:lvl3pPr marL="1257300" indent="-342900" algn="l" defTabSz="450430" rtl="0" eaLnBrk="1" latinLnBrk="0" hangingPunct="1">
              <a:lnSpc>
                <a:spcPct val="150000"/>
              </a:lnSpc>
              <a:spcBef>
                <a:spcPts val="0"/>
              </a:spcBef>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3pPr>
            <a:lvl4pPr marL="1657350" indent="-285750" algn="l" defTabSz="450430" rtl="0" eaLnBrk="1" latinLnBrk="0" hangingPunct="1">
              <a:lnSpc>
                <a:spcPct val="150000"/>
              </a:lnSpc>
              <a:spcBef>
                <a:spcPts val="0"/>
              </a:spcBef>
              <a:buFont typeface="Arial" panose="020B0604020202020204" pitchFamily="34" charset="0"/>
              <a:buChar char="•"/>
              <a:defRPr lang="en-US" sz="1800" kern="1200" dirty="0" smtClean="0">
                <a:solidFill>
                  <a:schemeClr val="tx1">
                    <a:lumMod val="75000"/>
                    <a:lumOff val="25000"/>
                  </a:schemeClr>
                </a:solidFill>
                <a:latin typeface="+mn-lt"/>
                <a:ea typeface="+mn-ea"/>
                <a:cs typeface="+mn-cs"/>
              </a:defRPr>
            </a:lvl4pPr>
            <a:lvl5pPr marL="2114550" indent="-285750" algn="l" defTabSz="450430" rtl="0" eaLnBrk="1" latinLnBrk="0" hangingPunct="1">
              <a:lnSpc>
                <a:spcPct val="150000"/>
              </a:lnSpc>
              <a:spcBef>
                <a:spcPts val="0"/>
              </a:spcBef>
              <a:buFont typeface="Arial" panose="020B0604020202020204" pitchFamily="34" charset="0"/>
              <a:buChar char="•"/>
              <a:defRPr lang="en-US" sz="1800" kern="1200" dirty="0">
                <a:solidFill>
                  <a:schemeClr val="tx1">
                    <a:lumMod val="75000"/>
                    <a:lumOff val="25000"/>
                  </a:schemeClr>
                </a:solidFill>
                <a:latin typeface="+mn-lt"/>
                <a:ea typeface="+mn-ea"/>
                <a:cs typeface="+mn-cs"/>
              </a:defRPr>
            </a:lvl5pPr>
            <a:lvl6pPr marL="1238683"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6pPr>
            <a:lvl7pPr marL="1463898"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7pPr>
            <a:lvl8pPr marL="1689113"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8pPr>
            <a:lvl9pPr marL="1914328"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9pPr>
          </a:lstStyle>
          <a:p>
            <a:pPr defTabSz="914400"/>
            <a:endParaRPr lang="en-US" sz="1400" b="1" dirty="0">
              <a:solidFill>
                <a:schemeClr val="bg1"/>
              </a:solidFill>
            </a:endParaRPr>
          </a:p>
        </p:txBody>
      </p:sp>
      <p:pic>
        <p:nvPicPr>
          <p:cNvPr id="12" name="Picture 11" descr="A screenshot of a computer&#10;&#10;Description automatically generated">
            <a:extLst>
              <a:ext uri="{FF2B5EF4-FFF2-40B4-BE49-F238E27FC236}">
                <a16:creationId xmlns:a16="http://schemas.microsoft.com/office/drawing/2014/main" id="{E14E7180-3AAC-4CDF-80D2-E7A42FF55CE4}"/>
              </a:ext>
            </a:extLst>
          </p:cNvPr>
          <p:cNvPicPr>
            <a:picLocks noChangeAspect="1"/>
          </p:cNvPicPr>
          <p:nvPr/>
        </p:nvPicPr>
        <p:blipFill>
          <a:blip r:embed="rId3"/>
          <a:stretch>
            <a:fillRect/>
          </a:stretch>
        </p:blipFill>
        <p:spPr>
          <a:xfrm>
            <a:off x="228601" y="0"/>
            <a:ext cx="9849130" cy="3788229"/>
          </a:xfrm>
          <a:prstGeom prst="rect">
            <a:avLst/>
          </a:prstGeom>
        </p:spPr>
      </p:pic>
      <p:sp>
        <p:nvSpPr>
          <p:cNvPr id="14" name="TextBox 13">
            <a:extLst>
              <a:ext uri="{FF2B5EF4-FFF2-40B4-BE49-F238E27FC236}">
                <a16:creationId xmlns:a16="http://schemas.microsoft.com/office/drawing/2014/main" id="{DD230A1D-2136-73AB-0292-A6B59EF6B5A4}"/>
              </a:ext>
            </a:extLst>
          </p:cNvPr>
          <p:cNvSpPr txBox="1"/>
          <p:nvPr/>
        </p:nvSpPr>
        <p:spPr>
          <a:xfrm>
            <a:off x="3739244" y="4329767"/>
            <a:ext cx="5105400" cy="3046988"/>
          </a:xfrm>
          <a:prstGeom prst="rect">
            <a:avLst/>
          </a:prstGeom>
          <a:noFill/>
        </p:spPr>
        <p:txBody>
          <a:bodyPr wrap="square">
            <a:spAutoFit/>
          </a:bodyPr>
          <a:lstStyle/>
          <a:p>
            <a:pPr defTabSz="914400"/>
            <a:r>
              <a:rPr lang="en-US" sz="1600" b="1" dirty="0"/>
              <a:t>Correlation matrix:- </a:t>
            </a:r>
            <a:endParaRPr lang="ar-EG" sz="1600" b="1" dirty="0"/>
          </a:p>
          <a:p>
            <a:pPr defTabSz="914400"/>
            <a:r>
              <a:rPr lang="en-US" sz="1600" b="1" dirty="0"/>
              <a:t>- </a:t>
            </a:r>
            <a:r>
              <a:rPr lang="en-US" sz="1600" b="1" dirty="0" err="1"/>
              <a:t>salesPerWeak</a:t>
            </a:r>
            <a:r>
              <a:rPr lang="en-US" sz="1600" b="1" dirty="0"/>
              <a:t>: has a small positive correlation with discount column.</a:t>
            </a:r>
            <a:endParaRPr lang="ar-EG" sz="1600" b="1" dirty="0"/>
          </a:p>
          <a:p>
            <a:pPr defTabSz="914400"/>
            <a:r>
              <a:rPr lang="en-US" sz="1600" b="1" dirty="0"/>
              <a:t>- </a:t>
            </a:r>
            <a:r>
              <a:rPr lang="en-US" sz="1600" b="1" dirty="0" err="1"/>
              <a:t>regular_prices</a:t>
            </a:r>
            <a:r>
              <a:rPr lang="en-US" sz="1600" b="1" dirty="0"/>
              <a:t>, </a:t>
            </a:r>
            <a:r>
              <a:rPr lang="en-US" sz="1600" b="1" dirty="0" err="1"/>
              <a:t>current_prices</a:t>
            </a:r>
            <a:r>
              <a:rPr lang="en-US" sz="1600" b="1" dirty="0"/>
              <a:t> and profit columns have a highly positive correlation</a:t>
            </a:r>
            <a:endParaRPr lang="ar-EG" sz="1600" b="1" dirty="0"/>
          </a:p>
          <a:p>
            <a:pPr defTabSz="914400"/>
            <a:r>
              <a:rPr lang="en-US" sz="1600" b="1" dirty="0"/>
              <a:t>- discount has a negative correlation with profit </a:t>
            </a:r>
            <a:endParaRPr lang="ar-EG" sz="1600" b="1" dirty="0"/>
          </a:p>
          <a:p>
            <a:pPr defTabSz="914400"/>
            <a:r>
              <a:rPr lang="en-US" sz="1600" b="1" dirty="0"/>
              <a:t>- discount has a positive correlation with month.</a:t>
            </a:r>
          </a:p>
          <a:p>
            <a:pPr marL="285750" indent="-285750" defTabSz="914400">
              <a:buFontTx/>
              <a:buChar char="-"/>
            </a:pPr>
            <a:endParaRPr lang="en-US" sz="1600" b="1" dirty="0"/>
          </a:p>
          <a:p>
            <a:pPr defTabSz="914400"/>
            <a:r>
              <a:rPr lang="en-US" sz="1600" b="1" dirty="0"/>
              <a:t> - The label column:</a:t>
            </a:r>
            <a:endParaRPr lang="ar-EG" sz="1600" b="1" dirty="0"/>
          </a:p>
          <a:p>
            <a:pPr defTabSz="914400"/>
            <a:r>
              <a:rPr lang="ar-EG" sz="1600" b="1" dirty="0"/>
              <a:t>      </a:t>
            </a:r>
            <a:r>
              <a:rPr lang="en-US" sz="1600" b="1" dirty="0"/>
              <a:t>- Has a negative correlation with discount 	</a:t>
            </a:r>
            <a:br>
              <a:rPr lang="ar-EG" sz="1600" b="1" dirty="0"/>
            </a:br>
            <a:r>
              <a:rPr lang="ar-EG" sz="1600" b="1" dirty="0"/>
              <a:t>      </a:t>
            </a:r>
            <a:r>
              <a:rPr lang="en-US" sz="1600" b="1" dirty="0"/>
              <a:t>- has a small negative correlation with sales and</a:t>
            </a:r>
          </a:p>
          <a:p>
            <a:pPr defTabSz="914400"/>
            <a:r>
              <a:rPr lang="en-US" sz="1600" b="1" dirty="0"/>
              <a:t>       a small positive correlation  with </a:t>
            </a:r>
            <a:r>
              <a:rPr lang="en-US" sz="1600" b="1" dirty="0" err="1"/>
              <a:t>current_price</a:t>
            </a:r>
            <a:endParaRPr lang="en-US" sz="1600" b="1" dirty="0"/>
          </a:p>
        </p:txBody>
      </p:sp>
      <p:sp>
        <p:nvSpPr>
          <p:cNvPr id="15" name="TextBox 14">
            <a:extLst>
              <a:ext uri="{FF2B5EF4-FFF2-40B4-BE49-F238E27FC236}">
                <a16:creationId xmlns:a16="http://schemas.microsoft.com/office/drawing/2014/main" id="{DE5A27DC-6F39-E915-7F68-7D0C351ED875}"/>
              </a:ext>
            </a:extLst>
          </p:cNvPr>
          <p:cNvSpPr txBox="1"/>
          <p:nvPr/>
        </p:nvSpPr>
        <p:spPr>
          <a:xfrm>
            <a:off x="936171" y="5437762"/>
            <a:ext cx="1861457" cy="830997"/>
          </a:xfrm>
          <a:prstGeom prst="rect">
            <a:avLst/>
          </a:prstGeom>
          <a:noFill/>
        </p:spPr>
        <p:txBody>
          <a:bodyPr wrap="square">
            <a:spAutoFit/>
          </a:bodyPr>
          <a:lstStyle/>
          <a:p>
            <a:r>
              <a:rPr lang="en-US" sz="4800" b="1" cap="all" dirty="0">
                <a:solidFill>
                  <a:schemeClr val="bg1"/>
                </a:solidFill>
                <a:latin typeface="+mj-lt"/>
                <a:ea typeface="+mj-ea"/>
                <a:cs typeface="+mj-cs"/>
              </a:rPr>
              <a:t>EDA</a:t>
            </a:r>
            <a:endParaRPr lang="en-US" sz="2800" b="1" cap="all" dirty="0">
              <a:solidFill>
                <a:schemeClr val="bg1"/>
              </a:solidFill>
              <a:latin typeface="+mj-lt"/>
              <a:ea typeface="+mj-ea"/>
              <a:cs typeface="+mj-cs"/>
            </a:endParaRPr>
          </a:p>
        </p:txBody>
      </p:sp>
    </p:spTree>
    <p:extLst>
      <p:ext uri="{BB962C8B-B14F-4D97-AF65-F5344CB8AC3E}">
        <p14:creationId xmlns:p14="http://schemas.microsoft.com/office/powerpoint/2010/main" val="1180057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659DF35-9FEA-CFF9-C329-61D687ACE294}"/>
              </a:ext>
            </a:extLst>
          </p:cNvPr>
          <p:cNvPicPr>
            <a:picLocks noChangeAspect="1"/>
          </p:cNvPicPr>
          <p:nvPr/>
        </p:nvPicPr>
        <p:blipFill>
          <a:blip r:embed="rId2"/>
          <a:stretch>
            <a:fillRect/>
          </a:stretch>
        </p:blipFill>
        <p:spPr>
          <a:xfrm>
            <a:off x="5812971" y="691065"/>
            <a:ext cx="3984172" cy="2979664"/>
          </a:xfrm>
          <a:prstGeom prst="rect">
            <a:avLst/>
          </a:prstGeom>
        </p:spPr>
      </p:pic>
      <p:sp>
        <p:nvSpPr>
          <p:cNvPr id="14" name="TextBox 13">
            <a:extLst>
              <a:ext uri="{FF2B5EF4-FFF2-40B4-BE49-F238E27FC236}">
                <a16:creationId xmlns:a16="http://schemas.microsoft.com/office/drawing/2014/main" id="{A4036806-9888-E9EA-2A67-4969CC66D758}"/>
              </a:ext>
            </a:extLst>
          </p:cNvPr>
          <p:cNvSpPr txBox="1"/>
          <p:nvPr/>
        </p:nvSpPr>
        <p:spPr>
          <a:xfrm>
            <a:off x="664028" y="1334868"/>
            <a:ext cx="5029200" cy="646331"/>
          </a:xfrm>
          <a:prstGeom prst="rect">
            <a:avLst/>
          </a:prstGeom>
          <a:noFill/>
        </p:spPr>
        <p:txBody>
          <a:bodyPr wrap="square">
            <a:spAutoFit/>
          </a:bodyPr>
          <a:lstStyle/>
          <a:p>
            <a:r>
              <a:rPr lang="en-US" dirty="0"/>
              <a:t>Select and train a certain model</a:t>
            </a:r>
          </a:p>
          <a:p>
            <a:pPr marL="742950" lvl="1" indent="-285750">
              <a:buFont typeface="Arial" panose="020B0604020202020204" pitchFamily="34" charset="0"/>
              <a:buChar char="•"/>
            </a:pPr>
            <a:r>
              <a:rPr lang="en-US" sz="1800" dirty="0"/>
              <a:t>Logistic Regression</a:t>
            </a:r>
          </a:p>
        </p:txBody>
      </p:sp>
      <p:sp>
        <p:nvSpPr>
          <p:cNvPr id="16" name="TextBox 15">
            <a:extLst>
              <a:ext uri="{FF2B5EF4-FFF2-40B4-BE49-F238E27FC236}">
                <a16:creationId xmlns:a16="http://schemas.microsoft.com/office/drawing/2014/main" id="{0C1AD31F-FA22-2B0D-9401-4DBE9A62CC15}"/>
              </a:ext>
            </a:extLst>
          </p:cNvPr>
          <p:cNvSpPr txBox="1"/>
          <p:nvPr/>
        </p:nvSpPr>
        <p:spPr>
          <a:xfrm>
            <a:off x="3559628" y="3993607"/>
            <a:ext cx="5029200" cy="1200329"/>
          </a:xfrm>
          <a:prstGeom prst="rect">
            <a:avLst/>
          </a:prstGeom>
          <a:noFill/>
        </p:spPr>
        <p:txBody>
          <a:bodyPr wrap="square">
            <a:spAutoFit/>
          </a:bodyPr>
          <a:lstStyle/>
          <a:p>
            <a:r>
              <a:rPr lang="en-US" dirty="0"/>
              <a:t>- Because the data is not balanced and small number of data and the time constraint I choose the Logistic Regression algorithm to use for this problem to classify potential customer purchase</a:t>
            </a:r>
          </a:p>
        </p:txBody>
      </p:sp>
      <p:sp>
        <p:nvSpPr>
          <p:cNvPr id="18" name="TextBox 17">
            <a:extLst>
              <a:ext uri="{FF2B5EF4-FFF2-40B4-BE49-F238E27FC236}">
                <a16:creationId xmlns:a16="http://schemas.microsoft.com/office/drawing/2014/main" id="{5FFC44F7-3B81-16D7-E705-F7A3D43EF0A2}"/>
              </a:ext>
            </a:extLst>
          </p:cNvPr>
          <p:cNvSpPr txBox="1"/>
          <p:nvPr/>
        </p:nvSpPr>
        <p:spPr>
          <a:xfrm>
            <a:off x="3690257" y="5496493"/>
            <a:ext cx="5029200" cy="1200329"/>
          </a:xfrm>
          <a:prstGeom prst="rect">
            <a:avLst/>
          </a:prstGeom>
          <a:noFill/>
        </p:spPr>
        <p:txBody>
          <a:bodyPr wrap="square">
            <a:spAutoFit/>
          </a:bodyPr>
          <a:lstStyle/>
          <a:p>
            <a:r>
              <a:rPr lang="en-US" dirty="0"/>
              <a:t>It have 85% confidence to classify future customers and we can collect more data to target more customers that have higher percent for completing a sale</a:t>
            </a:r>
          </a:p>
        </p:txBody>
      </p:sp>
      <p:sp>
        <p:nvSpPr>
          <p:cNvPr id="19" name="Title 1">
            <a:extLst>
              <a:ext uri="{FF2B5EF4-FFF2-40B4-BE49-F238E27FC236}">
                <a16:creationId xmlns:a16="http://schemas.microsoft.com/office/drawing/2014/main" id="{D45B3E25-DD8E-EFD8-24F5-FD641E74F868}"/>
              </a:ext>
            </a:extLst>
          </p:cNvPr>
          <p:cNvSpPr txBox="1">
            <a:spLocks/>
          </p:cNvSpPr>
          <p:nvPr/>
        </p:nvSpPr>
        <p:spPr>
          <a:xfrm>
            <a:off x="664029" y="4966344"/>
            <a:ext cx="2242458" cy="1732586"/>
          </a:xfrm>
          <a:prstGeom prst="rect">
            <a:avLst/>
          </a:prstGeom>
        </p:spPr>
        <p:txBody>
          <a:bodyPr vert="horz" lIns="0" tIns="45720" rIns="0" bIns="45720" rtlCol="0" anchor="ctr">
            <a:noAutofit/>
          </a:bodyPr>
          <a:lstStyle>
            <a:lvl1pPr algn="l" defTabSz="450430" rtl="0" eaLnBrk="1" latinLnBrk="0" hangingPunct="1">
              <a:lnSpc>
                <a:spcPct val="90000"/>
              </a:lnSpc>
              <a:spcBef>
                <a:spcPct val="0"/>
              </a:spcBef>
              <a:buNone/>
              <a:defRPr lang="en-US" sz="2000" b="1" i="0" kern="1200" cap="none" spc="0" baseline="0" dirty="0">
                <a:solidFill>
                  <a:schemeClr val="tx2"/>
                </a:solidFill>
                <a:latin typeface="+mj-lt"/>
                <a:ea typeface="+mn-ea"/>
                <a:cs typeface="+mn-cs"/>
              </a:defRPr>
            </a:lvl1pPr>
          </a:lstStyle>
          <a:p>
            <a:r>
              <a:rPr lang="en-US" sz="3600" dirty="0">
                <a:solidFill>
                  <a:schemeClr val="bg1"/>
                </a:solidFill>
              </a:rPr>
              <a:t> Model  </a:t>
            </a:r>
            <a:br>
              <a:rPr lang="en-US" sz="3600" dirty="0">
                <a:solidFill>
                  <a:schemeClr val="bg1"/>
                </a:solidFill>
              </a:rPr>
            </a:br>
            <a:r>
              <a:rPr lang="en-US" sz="3600" dirty="0">
                <a:solidFill>
                  <a:schemeClr val="bg1"/>
                </a:solidFill>
              </a:rPr>
              <a:t>  Building</a:t>
            </a:r>
          </a:p>
        </p:txBody>
      </p:sp>
    </p:spTree>
    <p:extLst>
      <p:ext uri="{BB962C8B-B14F-4D97-AF65-F5344CB8AC3E}">
        <p14:creationId xmlns:p14="http://schemas.microsoft.com/office/powerpoint/2010/main" val="2980371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0" descr="back of shoes as they run away">
            <a:extLst>
              <a:ext uri="{FF2B5EF4-FFF2-40B4-BE49-F238E27FC236}">
                <a16:creationId xmlns:a16="http://schemas.microsoft.com/office/drawing/2014/main" id="{5E6DD027-0127-8352-6B07-8CF9A2493C22}"/>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l="237" r="237"/>
          <a:stretch/>
        </p:blipFill>
        <p:spPr>
          <a:xfrm>
            <a:off x="0" y="3886200"/>
            <a:ext cx="3337557" cy="3886200"/>
          </a:xfrm>
        </p:spPr>
      </p:pic>
      <p:pic>
        <p:nvPicPr>
          <p:cNvPr id="12" name="Picture Placeholder 21" descr="close up of person tying shoes">
            <a:extLst>
              <a:ext uri="{FF2B5EF4-FFF2-40B4-BE49-F238E27FC236}">
                <a16:creationId xmlns:a16="http://schemas.microsoft.com/office/drawing/2014/main" id="{F0381BE8-76AF-FAB5-8A8D-F3DB4A83EF14}"/>
              </a:ext>
            </a:extLst>
          </p:cNvPr>
          <p:cNvPicPr>
            <a:picLocks noGrp="1" noChangeAspect="1"/>
          </p:cNvPicPr>
          <p:nvPr>
            <p:ph type="pic" sz="quarter" idx="14"/>
          </p:nvPr>
        </p:nvPicPr>
        <p:blipFill rotWithShape="1">
          <a:blip r:embed="rId3" cstate="email">
            <a:alphaModFix amt="90000"/>
            <a:extLst>
              <a:ext uri="{BEBA8EAE-BF5A-486C-A8C5-ECC9F3942E4B}">
                <a14:imgProps xmlns:a14="http://schemas.microsoft.com/office/drawing/2010/main">
                  <a14:imgLayer r:embed="rId4">
                    <a14:imgEffect>
                      <a14:saturation sat="103000"/>
                    </a14:imgEffect>
                  </a14:imgLayer>
                </a14:imgProps>
              </a:ext>
              <a:ext uri="{28A0092B-C50C-407E-A947-70E740481C1C}">
                <a14:useLocalDpi xmlns:a14="http://schemas.microsoft.com/office/drawing/2010/main"/>
              </a:ext>
            </a:extLst>
          </a:blip>
          <a:srcRect l="34" r="34"/>
          <a:stretch/>
        </p:blipFill>
        <p:spPr>
          <a:xfrm>
            <a:off x="6720845" y="0"/>
            <a:ext cx="3337557" cy="7772395"/>
          </a:xfrm>
          <a:solidFill>
            <a:schemeClr val="tx1"/>
          </a:solidFill>
        </p:spPr>
      </p:pic>
      <p:sp>
        <p:nvSpPr>
          <p:cNvPr id="14" name="Text Placeholder 75">
            <a:extLst>
              <a:ext uri="{FF2B5EF4-FFF2-40B4-BE49-F238E27FC236}">
                <a16:creationId xmlns:a16="http://schemas.microsoft.com/office/drawing/2014/main" id="{A1244200-E289-4A97-B6F0-2E21946D021D}"/>
              </a:ext>
            </a:extLst>
          </p:cNvPr>
          <p:cNvSpPr txBox="1">
            <a:spLocks/>
          </p:cNvSpPr>
          <p:nvPr/>
        </p:nvSpPr>
        <p:spPr>
          <a:xfrm>
            <a:off x="7371671" y="4060735"/>
            <a:ext cx="2512558" cy="1044666"/>
          </a:xfrm>
          <a:prstGeom prst="rect">
            <a:avLst/>
          </a:prstGeom>
        </p:spPr>
        <p:txBody>
          <a:bodyPr vert="horz" lIns="0" tIns="45720" rIns="0" bIns="45720" rtlCol="0">
            <a:noAutofit/>
          </a:bodyPr>
          <a:lstStyle>
            <a:lvl1pPr marL="0" indent="0" algn="l" defTabSz="450430" rtl="0" eaLnBrk="1" latinLnBrk="0" hangingPunct="1">
              <a:lnSpc>
                <a:spcPct val="150000"/>
              </a:lnSpc>
              <a:spcBef>
                <a:spcPts val="1000"/>
              </a:spcBef>
              <a:buFont typeface="Arial" panose="020B0604020202020204" pitchFamily="34" charset="0"/>
              <a:buNone/>
              <a:defRPr lang="en-US" sz="1100" kern="1200">
                <a:solidFill>
                  <a:schemeClr val="bg1"/>
                </a:solidFill>
                <a:latin typeface="+mn-lt"/>
                <a:ea typeface="+mn-ea"/>
                <a:cs typeface="+mn-cs"/>
              </a:defRPr>
            </a:lvl1pPr>
            <a:lvl2pPr marL="800100" indent="-342900" algn="l" defTabSz="450430" rtl="0" eaLnBrk="1" latinLnBrk="0" hangingPunct="1">
              <a:lnSpc>
                <a:spcPct val="150000"/>
              </a:lnSpc>
              <a:spcBef>
                <a:spcPts val="0"/>
              </a:spcBef>
              <a:buFont typeface="Arial" panose="020B0604020202020204" pitchFamily="34" charset="0"/>
              <a:buChar char="•"/>
              <a:defRPr lang="en-US" sz="2400" kern="1200" dirty="0" smtClean="0">
                <a:solidFill>
                  <a:schemeClr val="tx1">
                    <a:lumMod val="75000"/>
                    <a:lumOff val="25000"/>
                  </a:schemeClr>
                </a:solidFill>
                <a:latin typeface="+mn-lt"/>
                <a:ea typeface="+mn-ea"/>
                <a:cs typeface="+mn-cs"/>
              </a:defRPr>
            </a:lvl2pPr>
            <a:lvl3pPr marL="1257300" indent="-342900" algn="l" defTabSz="450430" rtl="0" eaLnBrk="1" latinLnBrk="0" hangingPunct="1">
              <a:lnSpc>
                <a:spcPct val="150000"/>
              </a:lnSpc>
              <a:spcBef>
                <a:spcPts val="0"/>
              </a:spcBef>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3pPr>
            <a:lvl4pPr marL="1657350" indent="-285750" algn="l" defTabSz="450430" rtl="0" eaLnBrk="1" latinLnBrk="0" hangingPunct="1">
              <a:lnSpc>
                <a:spcPct val="150000"/>
              </a:lnSpc>
              <a:spcBef>
                <a:spcPts val="0"/>
              </a:spcBef>
              <a:buFont typeface="Arial" panose="020B0604020202020204" pitchFamily="34" charset="0"/>
              <a:buChar char="•"/>
              <a:defRPr lang="en-US" sz="1800" kern="1200" dirty="0" smtClean="0">
                <a:solidFill>
                  <a:schemeClr val="tx1">
                    <a:lumMod val="75000"/>
                    <a:lumOff val="25000"/>
                  </a:schemeClr>
                </a:solidFill>
                <a:latin typeface="+mn-lt"/>
                <a:ea typeface="+mn-ea"/>
                <a:cs typeface="+mn-cs"/>
              </a:defRPr>
            </a:lvl4pPr>
            <a:lvl5pPr marL="2114550" indent="-285750" algn="l" defTabSz="450430" rtl="0" eaLnBrk="1" latinLnBrk="0" hangingPunct="1">
              <a:lnSpc>
                <a:spcPct val="150000"/>
              </a:lnSpc>
              <a:spcBef>
                <a:spcPts val="0"/>
              </a:spcBef>
              <a:buFont typeface="Arial" panose="020B0604020202020204" pitchFamily="34" charset="0"/>
              <a:buChar char="•"/>
              <a:defRPr lang="en-US" sz="1800" kern="1200" dirty="0">
                <a:solidFill>
                  <a:schemeClr val="tx1">
                    <a:lumMod val="75000"/>
                    <a:lumOff val="25000"/>
                  </a:schemeClr>
                </a:solidFill>
                <a:latin typeface="+mn-lt"/>
                <a:ea typeface="+mn-ea"/>
                <a:cs typeface="+mn-cs"/>
              </a:defRPr>
            </a:lvl5pPr>
            <a:lvl6pPr marL="1238683"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6pPr>
            <a:lvl7pPr marL="1463898"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7pPr>
            <a:lvl8pPr marL="1689113"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8pPr>
            <a:lvl9pPr marL="1914328" indent="-112608" algn="l" defTabSz="450430" rtl="0" eaLnBrk="1" latinLnBrk="0" hangingPunct="1">
              <a:lnSpc>
                <a:spcPct val="90000"/>
              </a:lnSpc>
              <a:spcBef>
                <a:spcPts val="246"/>
              </a:spcBef>
              <a:buFont typeface="Arial" panose="020B0604020202020204" pitchFamily="34" charset="0"/>
              <a:buChar char="•"/>
              <a:defRPr sz="887" kern="1200">
                <a:solidFill>
                  <a:schemeClr val="tx1"/>
                </a:solidFill>
                <a:latin typeface="+mn-lt"/>
                <a:ea typeface="+mn-ea"/>
                <a:cs typeface="+mn-cs"/>
              </a:defRPr>
            </a:lvl9pPr>
          </a:lstStyle>
          <a:p>
            <a:endParaRPr lang="en-US" sz="5400" b="1" cap="all" dirty="0">
              <a:latin typeface="+mj-lt"/>
            </a:endParaRPr>
          </a:p>
          <a:p>
            <a:endParaRPr lang="en-US" sz="5400" b="1" cap="all" dirty="0">
              <a:latin typeface="+mj-lt"/>
            </a:endParaRPr>
          </a:p>
        </p:txBody>
      </p:sp>
      <p:sp>
        <p:nvSpPr>
          <p:cNvPr id="17" name="TextBox 16">
            <a:extLst>
              <a:ext uri="{FF2B5EF4-FFF2-40B4-BE49-F238E27FC236}">
                <a16:creationId xmlns:a16="http://schemas.microsoft.com/office/drawing/2014/main" id="{989F496D-BE70-AEEC-D82B-6F18C73DC662}"/>
              </a:ext>
            </a:extLst>
          </p:cNvPr>
          <p:cNvSpPr txBox="1"/>
          <p:nvPr/>
        </p:nvSpPr>
        <p:spPr>
          <a:xfrm>
            <a:off x="7032171" y="5105401"/>
            <a:ext cx="3026229" cy="1754326"/>
          </a:xfrm>
          <a:prstGeom prst="rect">
            <a:avLst/>
          </a:prstGeom>
          <a:noFill/>
        </p:spPr>
        <p:txBody>
          <a:bodyPr wrap="square" rtlCol="0">
            <a:spAutoFit/>
          </a:bodyPr>
          <a:lstStyle/>
          <a:p>
            <a:r>
              <a:rPr lang="en-US" sz="5400" b="1" cap="all" dirty="0">
                <a:solidFill>
                  <a:schemeClr val="bg1"/>
                </a:solidFill>
                <a:latin typeface="+mj-lt"/>
              </a:rPr>
              <a:t>ALPHA</a:t>
            </a:r>
            <a:br>
              <a:rPr lang="en-US" dirty="0">
                <a:solidFill>
                  <a:schemeClr val="bg1"/>
                </a:solidFill>
              </a:rPr>
            </a:br>
            <a:r>
              <a:rPr lang="en-US" sz="5400" b="1" cap="all" dirty="0">
                <a:solidFill>
                  <a:schemeClr val="bg1"/>
                </a:solidFill>
                <a:latin typeface="+mj-lt"/>
              </a:rPr>
              <a:t>GROUP</a:t>
            </a:r>
          </a:p>
        </p:txBody>
      </p:sp>
      <p:sp>
        <p:nvSpPr>
          <p:cNvPr id="18" name="Title 1">
            <a:extLst>
              <a:ext uri="{FF2B5EF4-FFF2-40B4-BE49-F238E27FC236}">
                <a16:creationId xmlns:a16="http://schemas.microsoft.com/office/drawing/2014/main" id="{9A304E84-1BA9-B654-15E2-3A988A14A033}"/>
              </a:ext>
            </a:extLst>
          </p:cNvPr>
          <p:cNvSpPr txBox="1">
            <a:spLocks/>
          </p:cNvSpPr>
          <p:nvPr/>
        </p:nvSpPr>
        <p:spPr>
          <a:xfrm>
            <a:off x="724537" y="878258"/>
            <a:ext cx="4903377" cy="610863"/>
          </a:xfrm>
          <a:prstGeom prst="rect">
            <a:avLst/>
          </a:prstGeom>
        </p:spPr>
        <p:txBody>
          <a:bodyPr vert="horz" lIns="0" tIns="45720" rIns="0" bIns="45720" rtlCol="0" anchor="ctr">
            <a:noAutofit/>
          </a:bodyPr>
          <a:lstStyle>
            <a:lvl1pPr algn="l" defTabSz="450430" rtl="0" eaLnBrk="1" latinLnBrk="0" hangingPunct="1">
              <a:lnSpc>
                <a:spcPct val="90000"/>
              </a:lnSpc>
              <a:spcBef>
                <a:spcPct val="0"/>
              </a:spcBef>
              <a:buNone/>
              <a:defRPr lang="en-US" sz="2000" b="1" i="0" kern="1200" cap="none" spc="0" baseline="0" dirty="0">
                <a:solidFill>
                  <a:schemeClr val="tx2"/>
                </a:solidFill>
                <a:latin typeface="+mj-lt"/>
                <a:ea typeface="+mn-ea"/>
                <a:cs typeface="+mn-cs"/>
              </a:defRPr>
            </a:lvl1pPr>
          </a:lstStyle>
          <a:p>
            <a:r>
              <a:rPr lang="en-US" sz="5400" dirty="0"/>
              <a:t>Thank you</a:t>
            </a:r>
          </a:p>
        </p:txBody>
      </p:sp>
      <p:sp>
        <p:nvSpPr>
          <p:cNvPr id="19" name="TextBox 18">
            <a:extLst>
              <a:ext uri="{FF2B5EF4-FFF2-40B4-BE49-F238E27FC236}">
                <a16:creationId xmlns:a16="http://schemas.microsoft.com/office/drawing/2014/main" id="{E692BE10-834B-0FF8-0EE7-A5E0ABDF3E05}"/>
              </a:ext>
            </a:extLst>
          </p:cNvPr>
          <p:cNvSpPr txBox="1"/>
          <p:nvPr/>
        </p:nvSpPr>
        <p:spPr>
          <a:xfrm>
            <a:off x="1077686" y="2231571"/>
            <a:ext cx="3004457" cy="584775"/>
          </a:xfrm>
          <a:prstGeom prst="rect">
            <a:avLst/>
          </a:prstGeom>
          <a:noFill/>
        </p:spPr>
        <p:txBody>
          <a:bodyPr wrap="square" rtlCol="0">
            <a:spAutoFit/>
          </a:bodyPr>
          <a:lstStyle/>
          <a:p>
            <a:r>
              <a:rPr lang="en-US" sz="1600" b="1" dirty="0">
                <a:solidFill>
                  <a:schemeClr val="tx2"/>
                </a:solidFill>
                <a:latin typeface="+mj-lt"/>
              </a:rPr>
              <a:t>By </a:t>
            </a:r>
            <a:br>
              <a:rPr lang="en-US" sz="1600" b="1" dirty="0">
                <a:solidFill>
                  <a:schemeClr val="tx2"/>
                </a:solidFill>
                <a:latin typeface="+mj-lt"/>
              </a:rPr>
            </a:br>
            <a:r>
              <a:rPr lang="en-US" sz="1600" b="1" dirty="0">
                <a:solidFill>
                  <a:schemeClr val="tx2"/>
                </a:solidFill>
                <a:latin typeface="+mj-lt"/>
              </a:rPr>
              <a:t>Huda Abd El-Majeed</a:t>
            </a:r>
          </a:p>
        </p:txBody>
      </p:sp>
    </p:spTree>
    <p:extLst>
      <p:ext uri="{BB962C8B-B14F-4D97-AF65-F5344CB8AC3E}">
        <p14:creationId xmlns:p14="http://schemas.microsoft.com/office/powerpoint/2010/main" val="390624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Placeholder 38" descr="close up of person tying shoes">
            <a:extLst>
              <a:ext uri="{FF2B5EF4-FFF2-40B4-BE49-F238E27FC236}">
                <a16:creationId xmlns:a16="http://schemas.microsoft.com/office/drawing/2014/main" id="{A0E064E8-9290-4D43-BBFC-8BED18247AE8}"/>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t="47" b="47"/>
          <a:stretch/>
        </p:blipFill>
        <p:spPr>
          <a:xfrm flipH="1">
            <a:off x="0" y="0"/>
            <a:ext cx="3355848" cy="3886200"/>
          </a:xfrm>
        </p:spPr>
      </p:pic>
      <p:sp>
        <p:nvSpPr>
          <p:cNvPr id="4" name="Text Placeholder 3">
            <a:extLst>
              <a:ext uri="{FF2B5EF4-FFF2-40B4-BE49-F238E27FC236}">
                <a16:creationId xmlns:a16="http://schemas.microsoft.com/office/drawing/2014/main" id="{45FA45B3-A6AE-402F-B640-75DBE3055542}"/>
              </a:ext>
            </a:extLst>
          </p:cNvPr>
          <p:cNvSpPr>
            <a:spLocks noGrp="1"/>
          </p:cNvSpPr>
          <p:nvPr>
            <p:ph type="body" sz="quarter" idx="11"/>
          </p:nvPr>
        </p:nvSpPr>
        <p:spPr>
          <a:xfrm>
            <a:off x="3468680" y="1133856"/>
            <a:ext cx="3005272" cy="5915530"/>
          </a:xfrm>
          <a:noFill/>
        </p:spPr>
        <p:txBody>
          <a:bodyPr wrap="square" rtlCol="0">
            <a:spAutoFit/>
          </a:bodyPr>
          <a:lstStyle/>
          <a:p>
            <a:pPr defTabSz="914400"/>
            <a:r>
              <a:rPr lang="en-US" sz="1800" b="1" kern="1200" dirty="0">
                <a:solidFill>
                  <a:srgbClr val="000000"/>
                </a:solidFill>
                <a:effectLst/>
                <a:latin typeface="Aptos" panose="020B0004020202020204" pitchFamily="34" charset="0"/>
              </a:rPr>
              <a:t>Alpha Group is one of the leading industry retailers in the region, with more than 50 branches across the region. It runs multiple lines of business applications, mainly in the </a:t>
            </a:r>
            <a:r>
              <a:rPr lang="en-US" sz="2000" b="1" kern="1200" dirty="0">
                <a:solidFill>
                  <a:srgbClr val="000000"/>
                </a:solidFill>
                <a:effectLst/>
                <a:latin typeface="Aptos" panose="020B0004020202020204" pitchFamily="34" charset="0"/>
              </a:rPr>
              <a:t>sport goods </a:t>
            </a:r>
            <a:r>
              <a:rPr lang="en-US" sz="1800" b="1" kern="1200" dirty="0">
                <a:solidFill>
                  <a:srgbClr val="000000"/>
                </a:solidFill>
                <a:effectLst/>
                <a:latin typeface="Aptos" panose="020B0004020202020204" pitchFamily="34" charset="0"/>
              </a:rPr>
              <a:t>industry. They are in the middle of their digital transformation journey and they want to keep leading the market by satisfying their customers and meeting their expectation.</a:t>
            </a:r>
            <a:endParaRPr lang="en-US" sz="1800" b="1" dirty="0">
              <a:effectLst/>
              <a:latin typeface="Aptos" panose="020B0004020202020204" pitchFamily="34" charset="0"/>
              <a:ea typeface="Times New Roman" panose="02020603050405020304" pitchFamily="18" charset="0"/>
            </a:endParaRPr>
          </a:p>
        </p:txBody>
      </p:sp>
      <p:pic>
        <p:nvPicPr>
          <p:cNvPr id="21" name="Picture Placeholder 40" descr="pair of shoes">
            <a:extLst>
              <a:ext uri="{FF2B5EF4-FFF2-40B4-BE49-F238E27FC236}">
                <a16:creationId xmlns:a16="http://schemas.microsoft.com/office/drawing/2014/main" id="{B1953C42-CA6D-49EE-B8B1-B2557AB82956}"/>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a:ext>
            </a:extLst>
          </a:blip>
          <a:srcRect t="88" b="88"/>
          <a:stretch/>
        </p:blipFill>
        <p:spPr/>
      </p:pic>
      <p:sp>
        <p:nvSpPr>
          <p:cNvPr id="58" name="TextBox 57">
            <a:extLst>
              <a:ext uri="{FF2B5EF4-FFF2-40B4-BE49-F238E27FC236}">
                <a16:creationId xmlns:a16="http://schemas.microsoft.com/office/drawing/2014/main" id="{37D9CFA4-6CE5-456F-956D-26B46D6F1146}"/>
              </a:ext>
            </a:extLst>
          </p:cNvPr>
          <p:cNvSpPr txBox="1"/>
          <p:nvPr/>
        </p:nvSpPr>
        <p:spPr>
          <a:xfrm>
            <a:off x="6483096" y="-1001957"/>
            <a:ext cx="3128990" cy="5324203"/>
          </a:xfrm>
          <a:prstGeom prst="rect">
            <a:avLst/>
          </a:prstGeom>
          <a:noFill/>
        </p:spPr>
        <p:txBody>
          <a:bodyPr wrap="square" rtlCol="0">
            <a:spAutoFit/>
          </a:bodyPr>
          <a:lstStyle/>
          <a:p>
            <a:r>
              <a:rPr lang="en-US" sz="34000" b="1" dirty="0">
                <a:ln w="38100">
                  <a:solidFill>
                    <a:schemeClr val="bg1"/>
                  </a:solidFill>
                </a:ln>
                <a:noFill/>
                <a:effectLst/>
                <a:latin typeface="+mj-lt"/>
              </a:rPr>
              <a:t>A</a:t>
            </a:r>
          </a:p>
        </p:txBody>
      </p:sp>
      <p:sp>
        <p:nvSpPr>
          <p:cNvPr id="60" name="TextBox 59">
            <a:extLst>
              <a:ext uri="{FF2B5EF4-FFF2-40B4-BE49-F238E27FC236}">
                <a16:creationId xmlns:a16="http://schemas.microsoft.com/office/drawing/2014/main" id="{97157405-31F2-4BD7-A2E5-0ADE1F9F0E8F}"/>
              </a:ext>
            </a:extLst>
          </p:cNvPr>
          <p:cNvSpPr txBox="1"/>
          <p:nvPr/>
        </p:nvSpPr>
        <p:spPr>
          <a:xfrm>
            <a:off x="6931152" y="1330776"/>
            <a:ext cx="3866981" cy="4708981"/>
          </a:xfrm>
          <a:prstGeom prst="rect">
            <a:avLst/>
          </a:prstGeom>
          <a:noFill/>
        </p:spPr>
        <p:txBody>
          <a:bodyPr wrap="square" rtlCol="0">
            <a:spAutoFit/>
          </a:bodyPr>
          <a:lstStyle/>
          <a:p>
            <a:r>
              <a:rPr lang="en-US" sz="30000" b="1" dirty="0">
                <a:ln w="38100">
                  <a:solidFill>
                    <a:schemeClr val="bg1"/>
                  </a:solidFill>
                </a:ln>
                <a:noFill/>
                <a:latin typeface="+mj-lt"/>
              </a:rPr>
              <a:t>G</a:t>
            </a:r>
          </a:p>
        </p:txBody>
      </p:sp>
      <p:sp>
        <p:nvSpPr>
          <p:cNvPr id="52" name="Text Placeholder 51">
            <a:extLst>
              <a:ext uri="{FF2B5EF4-FFF2-40B4-BE49-F238E27FC236}">
                <a16:creationId xmlns:a16="http://schemas.microsoft.com/office/drawing/2014/main" id="{3B7E76EB-5406-454D-AB0D-16068C1C2060}"/>
              </a:ext>
            </a:extLst>
          </p:cNvPr>
          <p:cNvSpPr>
            <a:spLocks noGrp="1"/>
          </p:cNvSpPr>
          <p:nvPr>
            <p:ph type="body" sz="quarter" idx="20"/>
          </p:nvPr>
        </p:nvSpPr>
        <p:spPr>
          <a:xfrm>
            <a:off x="6931152" y="5324202"/>
            <a:ext cx="2825496" cy="1468484"/>
          </a:xfrm>
        </p:spPr>
        <p:txBody>
          <a:bodyPr/>
          <a:lstStyle/>
          <a:p>
            <a:r>
              <a:rPr lang="en-US" dirty="0"/>
              <a:t>Alpha</a:t>
            </a:r>
          </a:p>
          <a:p>
            <a:r>
              <a:rPr lang="en-US" dirty="0"/>
              <a:t>Group</a:t>
            </a:r>
          </a:p>
          <a:p>
            <a:endParaRPr lang="en-US" dirty="0"/>
          </a:p>
        </p:txBody>
      </p:sp>
      <p:cxnSp>
        <p:nvCxnSpPr>
          <p:cNvPr id="56" name="Straight Connector 55">
            <a:extLst>
              <a:ext uri="{FF2B5EF4-FFF2-40B4-BE49-F238E27FC236}">
                <a16:creationId xmlns:a16="http://schemas.microsoft.com/office/drawing/2014/main" id="{603CF212-EDFF-46B6-BDBB-0FFC6EA13453}"/>
              </a:ext>
              <a:ext uri="{C183D7F6-B498-43B3-948B-1728B52AA6E4}">
                <adec:decorative xmlns:adec="http://schemas.microsoft.com/office/drawing/2017/decorative" val="1"/>
              </a:ext>
            </a:extLst>
          </p:cNvPr>
          <p:cNvCxnSpPr>
            <a:cxnSpLocks/>
          </p:cNvCxnSpPr>
          <p:nvPr/>
        </p:nvCxnSpPr>
        <p:spPr>
          <a:xfrm>
            <a:off x="7908925" y="6416221"/>
            <a:ext cx="914400" cy="0"/>
          </a:xfrm>
          <a:prstGeom prst="line">
            <a:avLst/>
          </a:prstGeom>
          <a:ln w="6032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0460181-BE48-18F0-38D4-F1E781CFA8AA}"/>
              </a:ext>
            </a:extLst>
          </p:cNvPr>
          <p:cNvSpPr txBox="1"/>
          <p:nvPr/>
        </p:nvSpPr>
        <p:spPr>
          <a:xfrm>
            <a:off x="197685" y="4746171"/>
            <a:ext cx="2764971" cy="1446550"/>
          </a:xfrm>
          <a:prstGeom prst="rect">
            <a:avLst/>
          </a:prstGeom>
          <a:noFill/>
        </p:spPr>
        <p:txBody>
          <a:bodyPr wrap="square" rtlCol="0">
            <a:spAutoFit/>
          </a:bodyPr>
          <a:lstStyle/>
          <a:p>
            <a:r>
              <a:rPr lang="en-US" sz="4400" dirty="0">
                <a:solidFill>
                  <a:schemeClr val="bg1"/>
                </a:solidFill>
              </a:rPr>
              <a:t>Business                                 Overview</a:t>
            </a:r>
          </a:p>
        </p:txBody>
      </p:sp>
    </p:spTree>
    <p:extLst>
      <p:ext uri="{BB962C8B-B14F-4D97-AF65-F5344CB8AC3E}">
        <p14:creationId xmlns:p14="http://schemas.microsoft.com/office/powerpoint/2010/main" val="155144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4D939ECF-AD87-4C79-AD99-C89EBC8965B8}"/>
              </a:ext>
            </a:extLst>
          </p:cNvPr>
          <p:cNvSpPr>
            <a:spLocks noGrp="1"/>
          </p:cNvSpPr>
          <p:nvPr>
            <p:ph type="title"/>
          </p:nvPr>
        </p:nvSpPr>
        <p:spPr>
          <a:xfrm>
            <a:off x="229251" y="1406871"/>
            <a:ext cx="2944368" cy="2163644"/>
          </a:xfrm>
        </p:spPr>
        <p:txBody>
          <a:bodyPr/>
          <a:lstStyle/>
          <a:p>
            <a:r>
              <a:rPr lang="en-US" sz="4000" dirty="0"/>
              <a:t>Business</a:t>
            </a:r>
            <a:r>
              <a:rPr lang="en-US" sz="4000" dirty="0">
                <a:solidFill>
                  <a:schemeClr val="bg1"/>
                </a:solidFill>
              </a:rPr>
              <a:t>                            Objective</a:t>
            </a:r>
          </a:p>
        </p:txBody>
      </p:sp>
      <p:sp>
        <p:nvSpPr>
          <p:cNvPr id="7" name="TextBox 6">
            <a:extLst>
              <a:ext uri="{FF2B5EF4-FFF2-40B4-BE49-F238E27FC236}">
                <a16:creationId xmlns:a16="http://schemas.microsoft.com/office/drawing/2014/main" id="{90DF8DED-1582-FE43-AD21-68690A5CE09E}"/>
              </a:ext>
            </a:extLst>
          </p:cNvPr>
          <p:cNvSpPr txBox="1"/>
          <p:nvPr/>
        </p:nvSpPr>
        <p:spPr>
          <a:xfrm>
            <a:off x="3608615" y="499186"/>
            <a:ext cx="2841171" cy="3539430"/>
          </a:xfrm>
          <a:prstGeom prst="rect">
            <a:avLst/>
          </a:prstGeom>
          <a:noFill/>
        </p:spPr>
        <p:txBody>
          <a:bodyPr wrap="square" rtlCol="0">
            <a:spAutoFit/>
          </a:bodyPr>
          <a:lstStyle/>
          <a:p>
            <a:r>
              <a:rPr lang="en-US" sz="2800" dirty="0"/>
              <a:t>Alpha Group wants to leverage advanced analytics for to increase their sales and  boosting marketing campaign. </a:t>
            </a:r>
          </a:p>
        </p:txBody>
      </p:sp>
      <p:pic>
        <p:nvPicPr>
          <p:cNvPr id="11" name="Picture Placeholder 40" descr="pair of shoes">
            <a:extLst>
              <a:ext uri="{FF2B5EF4-FFF2-40B4-BE49-F238E27FC236}">
                <a16:creationId xmlns:a16="http://schemas.microsoft.com/office/drawing/2014/main" id="{76723EEC-85A5-3F90-50D2-D8247DF38A90}"/>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t="88" b="88"/>
          <a:stretch/>
        </p:blipFill>
        <p:spPr>
          <a:xfrm>
            <a:off x="6720843" y="-1"/>
            <a:ext cx="3337557" cy="7772395"/>
          </a:xfrm>
        </p:spPr>
      </p:pic>
      <p:sp>
        <p:nvSpPr>
          <p:cNvPr id="15" name="TextBox 14">
            <a:extLst>
              <a:ext uri="{FF2B5EF4-FFF2-40B4-BE49-F238E27FC236}">
                <a16:creationId xmlns:a16="http://schemas.microsoft.com/office/drawing/2014/main" id="{48837243-F1A9-7EB5-B56B-664A994AAE13}"/>
              </a:ext>
            </a:extLst>
          </p:cNvPr>
          <p:cNvSpPr txBox="1"/>
          <p:nvPr/>
        </p:nvSpPr>
        <p:spPr>
          <a:xfrm>
            <a:off x="6471123" y="-864713"/>
            <a:ext cx="5083628" cy="4708981"/>
          </a:xfrm>
          <a:prstGeom prst="rect">
            <a:avLst/>
          </a:prstGeom>
          <a:noFill/>
        </p:spPr>
        <p:txBody>
          <a:bodyPr wrap="square">
            <a:spAutoFit/>
          </a:bodyPr>
          <a:lstStyle/>
          <a:p>
            <a:r>
              <a:rPr lang="en-US" sz="30000" b="1" dirty="0">
                <a:ln w="38100">
                  <a:solidFill>
                    <a:schemeClr val="bg1"/>
                  </a:solidFill>
                </a:ln>
                <a:noFill/>
                <a:effectLst/>
                <a:latin typeface="+mj-lt"/>
              </a:rPr>
              <a:t>A</a:t>
            </a:r>
          </a:p>
        </p:txBody>
      </p:sp>
      <p:sp>
        <p:nvSpPr>
          <p:cNvPr id="16" name="TextBox 15">
            <a:extLst>
              <a:ext uri="{FF2B5EF4-FFF2-40B4-BE49-F238E27FC236}">
                <a16:creationId xmlns:a16="http://schemas.microsoft.com/office/drawing/2014/main" id="{A8652A82-6485-B57B-CB0D-4679E83775C7}"/>
              </a:ext>
            </a:extLst>
          </p:cNvPr>
          <p:cNvSpPr txBox="1"/>
          <p:nvPr/>
        </p:nvSpPr>
        <p:spPr>
          <a:xfrm>
            <a:off x="6894363" y="1118626"/>
            <a:ext cx="2525486" cy="4708981"/>
          </a:xfrm>
          <a:prstGeom prst="rect">
            <a:avLst/>
          </a:prstGeom>
          <a:noFill/>
        </p:spPr>
        <p:txBody>
          <a:bodyPr wrap="square" rtlCol="0">
            <a:spAutoFit/>
          </a:bodyPr>
          <a:lstStyle/>
          <a:p>
            <a:r>
              <a:rPr lang="en-US" sz="30000" b="1" dirty="0">
                <a:ln w="38100">
                  <a:solidFill>
                    <a:schemeClr val="bg1"/>
                  </a:solidFill>
                </a:ln>
                <a:noFill/>
                <a:latin typeface="+mj-lt"/>
              </a:rPr>
              <a:t>G</a:t>
            </a:r>
          </a:p>
        </p:txBody>
      </p:sp>
      <p:sp>
        <p:nvSpPr>
          <p:cNvPr id="17" name="TextBox 16">
            <a:extLst>
              <a:ext uri="{FF2B5EF4-FFF2-40B4-BE49-F238E27FC236}">
                <a16:creationId xmlns:a16="http://schemas.microsoft.com/office/drawing/2014/main" id="{D94F574F-0912-FA6E-192D-19E37383283A}"/>
              </a:ext>
            </a:extLst>
          </p:cNvPr>
          <p:cNvSpPr txBox="1"/>
          <p:nvPr/>
        </p:nvSpPr>
        <p:spPr>
          <a:xfrm>
            <a:off x="7296902" y="5453743"/>
            <a:ext cx="2304298" cy="1323439"/>
          </a:xfrm>
          <a:prstGeom prst="rect">
            <a:avLst/>
          </a:prstGeom>
          <a:noFill/>
        </p:spPr>
        <p:txBody>
          <a:bodyPr wrap="square" rtlCol="0">
            <a:spAutoFit/>
          </a:bodyPr>
          <a:lstStyle/>
          <a:p>
            <a:r>
              <a:rPr lang="en-US" sz="4000" b="1" cap="all" dirty="0">
                <a:solidFill>
                  <a:schemeClr val="bg1"/>
                </a:solidFill>
                <a:latin typeface="+mj-lt"/>
                <a:ea typeface="+mj-ea"/>
                <a:cs typeface="+mj-cs"/>
              </a:rPr>
              <a:t> Alpha</a:t>
            </a:r>
          </a:p>
          <a:p>
            <a:r>
              <a:rPr lang="en-US" sz="4000" b="1" cap="all" dirty="0">
                <a:solidFill>
                  <a:schemeClr val="bg1"/>
                </a:solidFill>
                <a:latin typeface="+mj-lt"/>
                <a:ea typeface="+mj-ea"/>
                <a:cs typeface="+mj-cs"/>
              </a:rPr>
              <a:t> Group</a:t>
            </a:r>
          </a:p>
        </p:txBody>
      </p:sp>
      <p:pic>
        <p:nvPicPr>
          <p:cNvPr id="19" name="Picture 18">
            <a:extLst>
              <a:ext uri="{FF2B5EF4-FFF2-40B4-BE49-F238E27FC236}">
                <a16:creationId xmlns:a16="http://schemas.microsoft.com/office/drawing/2014/main" id="{5AC41FE8-2EE8-0EAD-1402-9AF442BB918F}"/>
              </a:ext>
            </a:extLst>
          </p:cNvPr>
          <p:cNvPicPr>
            <a:picLocks noChangeAspect="1"/>
          </p:cNvPicPr>
          <p:nvPr/>
        </p:nvPicPr>
        <p:blipFill>
          <a:blip r:embed="rId3"/>
          <a:stretch>
            <a:fillRect/>
          </a:stretch>
        </p:blipFill>
        <p:spPr>
          <a:xfrm>
            <a:off x="3808" y="3886200"/>
            <a:ext cx="3333750" cy="3886200"/>
          </a:xfrm>
          <a:prstGeom prst="rect">
            <a:avLst/>
          </a:prstGeom>
        </p:spPr>
      </p:pic>
    </p:spTree>
    <p:extLst>
      <p:ext uri="{BB962C8B-B14F-4D97-AF65-F5344CB8AC3E}">
        <p14:creationId xmlns:p14="http://schemas.microsoft.com/office/powerpoint/2010/main" val="311767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blue circle with text&#10;&#10;Description automatically generated">
            <a:extLst>
              <a:ext uri="{FF2B5EF4-FFF2-40B4-BE49-F238E27FC236}">
                <a16:creationId xmlns:a16="http://schemas.microsoft.com/office/drawing/2014/main" id="{D35D5E49-24D1-0846-3B0E-AC9A3055AB28}"/>
              </a:ext>
            </a:extLst>
          </p:cNvPr>
          <p:cNvPicPr>
            <a:picLocks noChangeAspect="1"/>
          </p:cNvPicPr>
          <p:nvPr/>
        </p:nvPicPr>
        <p:blipFill>
          <a:blip r:embed="rId2"/>
          <a:stretch>
            <a:fillRect/>
          </a:stretch>
        </p:blipFill>
        <p:spPr>
          <a:xfrm>
            <a:off x="6542313" y="3886200"/>
            <a:ext cx="3472543" cy="3776618"/>
          </a:xfrm>
          <a:prstGeom prst="rect">
            <a:avLst/>
          </a:prstGeom>
        </p:spPr>
      </p:pic>
      <p:sp>
        <p:nvSpPr>
          <p:cNvPr id="27" name="TextBox 26">
            <a:extLst>
              <a:ext uri="{FF2B5EF4-FFF2-40B4-BE49-F238E27FC236}">
                <a16:creationId xmlns:a16="http://schemas.microsoft.com/office/drawing/2014/main" id="{E2465756-8F16-A96C-49F6-CDD1F174EFE0}"/>
              </a:ext>
            </a:extLst>
          </p:cNvPr>
          <p:cNvSpPr txBox="1"/>
          <p:nvPr/>
        </p:nvSpPr>
        <p:spPr>
          <a:xfrm>
            <a:off x="3646712" y="5548699"/>
            <a:ext cx="2710543" cy="1477328"/>
          </a:xfrm>
          <a:prstGeom prst="rect">
            <a:avLst/>
          </a:prstGeom>
          <a:noFill/>
        </p:spPr>
        <p:txBody>
          <a:bodyPr wrap="square" rtlCol="0">
            <a:spAutoFit/>
          </a:bodyPr>
          <a:lstStyle/>
          <a:p>
            <a:pPr marL="285750" indent="-285750">
              <a:buFontTx/>
              <a:buChar char="-"/>
            </a:pPr>
            <a:r>
              <a:rPr lang="en-US" dirty="0"/>
              <a:t>Germany has the highest frequency with 49% </a:t>
            </a:r>
            <a:br>
              <a:rPr lang="en-US" dirty="0"/>
            </a:br>
            <a:r>
              <a:rPr lang="en-US" dirty="0"/>
              <a:t>and France has the lowest with 15%</a:t>
            </a:r>
          </a:p>
          <a:p>
            <a:pPr marL="285750" indent="-285750">
              <a:buFontTx/>
              <a:buChar char="-"/>
            </a:pPr>
            <a:endParaRPr lang="en-US" dirty="0"/>
          </a:p>
        </p:txBody>
      </p:sp>
      <p:pic>
        <p:nvPicPr>
          <p:cNvPr id="24" name="Picture 23">
            <a:extLst>
              <a:ext uri="{FF2B5EF4-FFF2-40B4-BE49-F238E27FC236}">
                <a16:creationId xmlns:a16="http://schemas.microsoft.com/office/drawing/2014/main" id="{A581D1A9-C308-EF14-D32C-0B35992051D5}"/>
              </a:ext>
            </a:extLst>
          </p:cNvPr>
          <p:cNvPicPr>
            <a:picLocks noChangeAspect="1"/>
          </p:cNvPicPr>
          <p:nvPr/>
        </p:nvPicPr>
        <p:blipFill>
          <a:blip r:embed="rId3"/>
          <a:stretch>
            <a:fillRect/>
          </a:stretch>
        </p:blipFill>
        <p:spPr>
          <a:xfrm>
            <a:off x="3254830" y="0"/>
            <a:ext cx="6803570" cy="3886200"/>
          </a:xfrm>
          <a:prstGeom prst="rect">
            <a:avLst/>
          </a:prstGeom>
        </p:spPr>
      </p:pic>
      <p:sp>
        <p:nvSpPr>
          <p:cNvPr id="28" name="TextBox 27">
            <a:extLst>
              <a:ext uri="{FF2B5EF4-FFF2-40B4-BE49-F238E27FC236}">
                <a16:creationId xmlns:a16="http://schemas.microsoft.com/office/drawing/2014/main" id="{557F9B3A-5155-6260-79F8-8F741D71652A}"/>
              </a:ext>
            </a:extLst>
          </p:cNvPr>
          <p:cNvSpPr txBox="1"/>
          <p:nvPr/>
        </p:nvSpPr>
        <p:spPr>
          <a:xfrm>
            <a:off x="239487" y="1065937"/>
            <a:ext cx="2754085" cy="1754326"/>
          </a:xfrm>
          <a:prstGeom prst="rect">
            <a:avLst/>
          </a:prstGeom>
          <a:noFill/>
        </p:spPr>
        <p:txBody>
          <a:bodyPr wrap="square" rtlCol="0">
            <a:spAutoFit/>
          </a:bodyPr>
          <a:lstStyle/>
          <a:p>
            <a:r>
              <a:rPr lang="en-US" dirty="0"/>
              <a:t>- And accordingly, Germany is the dominant country in total amount of sales, followed by Austria, and France.</a:t>
            </a:r>
          </a:p>
          <a:p>
            <a:endParaRPr lang="en-US" dirty="0"/>
          </a:p>
        </p:txBody>
      </p:sp>
      <p:sp>
        <p:nvSpPr>
          <p:cNvPr id="15" name="TextBox 14">
            <a:extLst>
              <a:ext uri="{FF2B5EF4-FFF2-40B4-BE49-F238E27FC236}">
                <a16:creationId xmlns:a16="http://schemas.microsoft.com/office/drawing/2014/main" id="{E53C3BE0-AAD0-CED3-78CC-123F084E242C}"/>
              </a:ext>
            </a:extLst>
          </p:cNvPr>
          <p:cNvSpPr txBox="1"/>
          <p:nvPr/>
        </p:nvSpPr>
        <p:spPr>
          <a:xfrm>
            <a:off x="163287" y="5167580"/>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Tree>
    <p:extLst>
      <p:ext uri="{BB962C8B-B14F-4D97-AF65-F5344CB8AC3E}">
        <p14:creationId xmlns:p14="http://schemas.microsoft.com/office/powerpoint/2010/main" val="34025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D9AE10C-D4D3-54E5-DB04-952206BF1ADF}"/>
              </a:ext>
            </a:extLst>
          </p:cNvPr>
          <p:cNvSpPr txBox="1"/>
          <p:nvPr/>
        </p:nvSpPr>
        <p:spPr>
          <a:xfrm>
            <a:off x="97971" y="1001486"/>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pic>
        <p:nvPicPr>
          <p:cNvPr id="26" name="Picture 25">
            <a:extLst>
              <a:ext uri="{FF2B5EF4-FFF2-40B4-BE49-F238E27FC236}">
                <a16:creationId xmlns:a16="http://schemas.microsoft.com/office/drawing/2014/main" id="{C4991DB5-E2F8-ABAD-647B-60FA0A03C95B}"/>
              </a:ext>
            </a:extLst>
          </p:cNvPr>
          <p:cNvPicPr>
            <a:picLocks noChangeAspect="1"/>
          </p:cNvPicPr>
          <p:nvPr/>
        </p:nvPicPr>
        <p:blipFill>
          <a:blip r:embed="rId2"/>
          <a:stretch>
            <a:fillRect/>
          </a:stretch>
        </p:blipFill>
        <p:spPr>
          <a:xfrm>
            <a:off x="97971" y="4120468"/>
            <a:ext cx="5341563" cy="86999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 name="Picture 1" descr="A graph of sales and promotion&#10;&#10;Description automatically generated with medium confidence">
            <a:extLst>
              <a:ext uri="{FF2B5EF4-FFF2-40B4-BE49-F238E27FC236}">
                <a16:creationId xmlns:a16="http://schemas.microsoft.com/office/drawing/2014/main" id="{80D60915-738E-F504-0C0E-0FB816D03BC8}"/>
              </a:ext>
            </a:extLst>
          </p:cNvPr>
          <p:cNvPicPr>
            <a:picLocks noChangeAspect="1"/>
          </p:cNvPicPr>
          <p:nvPr/>
        </p:nvPicPr>
        <p:blipFill>
          <a:blip r:embed="rId3"/>
          <a:stretch>
            <a:fillRect/>
          </a:stretch>
        </p:blipFill>
        <p:spPr>
          <a:xfrm>
            <a:off x="5987143" y="110375"/>
            <a:ext cx="4071257" cy="3784881"/>
          </a:xfrm>
          <a:prstGeom prst="rect">
            <a:avLst/>
          </a:prstGeom>
        </p:spPr>
      </p:pic>
      <p:pic>
        <p:nvPicPr>
          <p:cNvPr id="3" name="Picture 2" descr="A graph of sales&#10;&#10;Description automatically generated with medium confidence">
            <a:extLst>
              <a:ext uri="{FF2B5EF4-FFF2-40B4-BE49-F238E27FC236}">
                <a16:creationId xmlns:a16="http://schemas.microsoft.com/office/drawing/2014/main" id="{5373F0CF-F729-6A27-BC21-399E4077C3C2}"/>
              </a:ext>
            </a:extLst>
          </p:cNvPr>
          <p:cNvPicPr>
            <a:picLocks noChangeAspect="1"/>
          </p:cNvPicPr>
          <p:nvPr/>
        </p:nvPicPr>
        <p:blipFill>
          <a:blip r:embed="rId4"/>
          <a:stretch>
            <a:fillRect/>
          </a:stretch>
        </p:blipFill>
        <p:spPr>
          <a:xfrm>
            <a:off x="5576053" y="4093028"/>
            <a:ext cx="4384376" cy="3568997"/>
          </a:xfrm>
          <a:prstGeom prst="rect">
            <a:avLst/>
          </a:prstGeom>
        </p:spPr>
      </p:pic>
      <p:sp>
        <p:nvSpPr>
          <p:cNvPr id="4" name="TextBox 3">
            <a:extLst>
              <a:ext uri="{FF2B5EF4-FFF2-40B4-BE49-F238E27FC236}">
                <a16:creationId xmlns:a16="http://schemas.microsoft.com/office/drawing/2014/main" id="{B06C67D3-B422-0C33-36EB-7431BBA834D5}"/>
              </a:ext>
            </a:extLst>
          </p:cNvPr>
          <p:cNvSpPr txBox="1"/>
          <p:nvPr/>
        </p:nvSpPr>
        <p:spPr>
          <a:xfrm>
            <a:off x="3347580" y="0"/>
            <a:ext cx="2655669" cy="4247317"/>
          </a:xfrm>
          <a:prstGeom prst="rect">
            <a:avLst/>
          </a:prstGeom>
          <a:noFill/>
        </p:spPr>
        <p:txBody>
          <a:bodyPr wrap="square" rtlCol="0">
            <a:spAutoFit/>
          </a:bodyPr>
          <a:lstStyle/>
          <a:p>
            <a:pPr marL="285750" indent="-285750">
              <a:buFontTx/>
              <a:buChar char="-"/>
            </a:pPr>
            <a:r>
              <a:rPr lang="en-US" dirty="0"/>
              <a:t>Store Event promotion ‘s been launched in France only</a:t>
            </a:r>
          </a:p>
          <a:p>
            <a:pPr marL="285750" indent="-285750">
              <a:buFontTx/>
              <a:buChar char="-"/>
            </a:pPr>
            <a:r>
              <a:rPr lang="en-US" dirty="0"/>
              <a:t>Media Ads promotion ‘s been launched in all countries</a:t>
            </a:r>
          </a:p>
          <a:p>
            <a:pPr marL="285750" indent="-285750">
              <a:buFontTx/>
              <a:buChar char="-"/>
            </a:pPr>
            <a:r>
              <a:rPr lang="en-US" dirty="0"/>
              <a:t>Highest numbers of Media Ads promotion’s been launched in Germany </a:t>
            </a:r>
          </a:p>
          <a:p>
            <a:r>
              <a:rPr lang="en-US" dirty="0"/>
              <a:t>    (3020 times), followed </a:t>
            </a:r>
          </a:p>
          <a:p>
            <a:r>
              <a:rPr lang="en-US" dirty="0"/>
              <a:t>    by Austria (2270 times),</a:t>
            </a:r>
          </a:p>
          <a:p>
            <a:r>
              <a:rPr lang="en-US" dirty="0"/>
              <a:t>    and France with lowest</a:t>
            </a:r>
          </a:p>
          <a:p>
            <a:r>
              <a:rPr lang="en-US" dirty="0"/>
              <a:t>    number of times (900)</a:t>
            </a:r>
          </a:p>
          <a:p>
            <a:endParaRPr lang="en-US" dirty="0"/>
          </a:p>
        </p:txBody>
      </p:sp>
      <p:sp>
        <p:nvSpPr>
          <p:cNvPr id="5" name="TextBox 4">
            <a:extLst>
              <a:ext uri="{FF2B5EF4-FFF2-40B4-BE49-F238E27FC236}">
                <a16:creationId xmlns:a16="http://schemas.microsoft.com/office/drawing/2014/main" id="{E9C45CA2-8421-1A25-52C1-20FC9C650805}"/>
              </a:ext>
            </a:extLst>
          </p:cNvPr>
          <p:cNvSpPr txBox="1"/>
          <p:nvPr/>
        </p:nvSpPr>
        <p:spPr>
          <a:xfrm>
            <a:off x="10662" y="5232032"/>
            <a:ext cx="5516179" cy="2585323"/>
          </a:xfrm>
          <a:prstGeom prst="rect">
            <a:avLst/>
          </a:prstGeom>
          <a:noFill/>
        </p:spPr>
        <p:txBody>
          <a:bodyPr wrap="square" rtlCol="0">
            <a:spAutoFit/>
          </a:bodyPr>
          <a:lstStyle/>
          <a:p>
            <a:pPr marL="285750" indent="-285750">
              <a:buFontTx/>
              <a:buChar char="-"/>
            </a:pPr>
            <a:r>
              <a:rPr lang="en-US" dirty="0"/>
              <a:t>Media Ads promotion has close success rate     percentages in all countries but with highest percentage in Austria 22.9%</a:t>
            </a:r>
          </a:p>
          <a:p>
            <a:pPr marL="285750" indent="-285750">
              <a:buFontTx/>
              <a:buChar char="-"/>
            </a:pPr>
            <a:r>
              <a:rPr lang="en-US" dirty="0"/>
              <a:t>Store Event success rate seems more effective in France as it's twice the success rate of Media ads promotion there</a:t>
            </a:r>
          </a:p>
          <a:p>
            <a:pPr marL="285750" indent="-285750">
              <a:buFontTx/>
              <a:buChar char="-"/>
            </a:pPr>
            <a:r>
              <a:rPr lang="en-US" dirty="0"/>
              <a:t>There is a relationship between promotions and the purchase decision in countries </a:t>
            </a:r>
          </a:p>
          <a:p>
            <a:endParaRPr lang="en-US" dirty="0"/>
          </a:p>
        </p:txBody>
      </p:sp>
    </p:spTree>
    <p:extLst>
      <p:ext uri="{BB962C8B-B14F-4D97-AF65-F5344CB8AC3E}">
        <p14:creationId xmlns:p14="http://schemas.microsoft.com/office/powerpoint/2010/main" val="13450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 of sales&#10;&#10;Description automatically generated">
            <a:extLst>
              <a:ext uri="{FF2B5EF4-FFF2-40B4-BE49-F238E27FC236}">
                <a16:creationId xmlns:a16="http://schemas.microsoft.com/office/drawing/2014/main" id="{B367CA7B-BDAD-70BC-E8FF-FF8AC20E51A1}"/>
              </a:ext>
            </a:extLst>
          </p:cNvPr>
          <p:cNvPicPr>
            <a:picLocks noChangeAspect="1"/>
          </p:cNvPicPr>
          <p:nvPr/>
        </p:nvPicPr>
        <p:blipFill>
          <a:blip r:embed="rId2"/>
          <a:stretch>
            <a:fillRect/>
          </a:stretch>
        </p:blipFill>
        <p:spPr>
          <a:xfrm>
            <a:off x="2005391" y="0"/>
            <a:ext cx="6325943" cy="4920343"/>
          </a:xfrm>
          <a:prstGeom prst="rect">
            <a:avLst/>
          </a:prstGeom>
        </p:spPr>
      </p:pic>
      <p:sp>
        <p:nvSpPr>
          <p:cNvPr id="13" name="TextBox 12">
            <a:extLst>
              <a:ext uri="{FF2B5EF4-FFF2-40B4-BE49-F238E27FC236}">
                <a16:creationId xmlns:a16="http://schemas.microsoft.com/office/drawing/2014/main" id="{B6B1FBC3-5E16-8C27-D541-3EC95B8E94F1}"/>
              </a:ext>
            </a:extLst>
          </p:cNvPr>
          <p:cNvSpPr txBox="1"/>
          <p:nvPr/>
        </p:nvSpPr>
        <p:spPr>
          <a:xfrm>
            <a:off x="87086" y="5660572"/>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
        <p:nvSpPr>
          <p:cNvPr id="19" name="TextBox 18">
            <a:extLst>
              <a:ext uri="{FF2B5EF4-FFF2-40B4-BE49-F238E27FC236}">
                <a16:creationId xmlns:a16="http://schemas.microsoft.com/office/drawing/2014/main" id="{0DFC60AB-C401-79BE-3747-6351B8D00CE4}"/>
              </a:ext>
            </a:extLst>
          </p:cNvPr>
          <p:cNvSpPr txBox="1"/>
          <p:nvPr/>
        </p:nvSpPr>
        <p:spPr>
          <a:xfrm>
            <a:off x="3897085" y="5236029"/>
            <a:ext cx="4604657" cy="2350387"/>
          </a:xfrm>
          <a:prstGeom prst="rect">
            <a:avLst/>
          </a:prstGeom>
          <a:noFill/>
        </p:spPr>
        <p:txBody>
          <a:bodyPr wrap="square" rtlCol="0">
            <a:spAutoFit/>
          </a:bodyPr>
          <a:lstStyle/>
          <a:p>
            <a:pPr marL="285750" indent="-285750">
              <a:lnSpc>
                <a:spcPct val="90000"/>
              </a:lnSpc>
              <a:spcBef>
                <a:spcPts val="1000"/>
              </a:spcBef>
              <a:buFontTx/>
              <a:buChar char="-"/>
            </a:pPr>
            <a:r>
              <a:rPr lang="en-US" dirty="0"/>
              <a:t>Data looks imbalanced</a:t>
            </a:r>
          </a:p>
          <a:p>
            <a:pPr>
              <a:lnSpc>
                <a:spcPct val="90000"/>
              </a:lnSpc>
              <a:spcBef>
                <a:spcPts val="1000"/>
              </a:spcBef>
            </a:pPr>
            <a:br>
              <a:rPr lang="en-US" dirty="0"/>
            </a:br>
            <a:r>
              <a:rPr lang="en-US" dirty="0"/>
              <a:t>-    Most purchased items by Product:</a:t>
            </a:r>
            <a:br>
              <a:rPr lang="en-US" dirty="0"/>
            </a:br>
            <a:r>
              <a:rPr lang="en-US" dirty="0"/>
              <a:t>     1- Shoes</a:t>
            </a:r>
          </a:p>
          <a:p>
            <a:pPr>
              <a:lnSpc>
                <a:spcPct val="90000"/>
              </a:lnSpc>
              <a:spcBef>
                <a:spcPts val="1000"/>
              </a:spcBef>
            </a:pPr>
            <a:r>
              <a:rPr lang="en-US" dirty="0"/>
              <a:t>     2- Hardware Accessories</a:t>
            </a:r>
          </a:p>
          <a:p>
            <a:pPr>
              <a:lnSpc>
                <a:spcPct val="90000"/>
              </a:lnSpc>
              <a:spcBef>
                <a:spcPts val="1000"/>
              </a:spcBef>
            </a:pPr>
            <a:r>
              <a:rPr lang="en-US" dirty="0"/>
              <a:t>     3- </a:t>
            </a:r>
            <a:r>
              <a:rPr lang="en-US" dirty="0" err="1"/>
              <a:t>Sweatshirsts</a:t>
            </a:r>
            <a:endParaRPr lang="en-US" dirty="0"/>
          </a:p>
          <a:p>
            <a:pPr>
              <a:lnSpc>
                <a:spcPct val="90000"/>
              </a:lnSpc>
              <a:spcBef>
                <a:spcPts val="1000"/>
              </a:spcBef>
            </a:pPr>
            <a:r>
              <a:rPr lang="en-US" dirty="0"/>
              <a:t>     4- Shorts</a:t>
            </a:r>
          </a:p>
        </p:txBody>
      </p:sp>
    </p:spTree>
    <p:extLst>
      <p:ext uri="{BB962C8B-B14F-4D97-AF65-F5344CB8AC3E}">
        <p14:creationId xmlns:p14="http://schemas.microsoft.com/office/powerpoint/2010/main" val="83189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a distribution of purchases&#10;&#10;Description automatically generated">
            <a:extLst>
              <a:ext uri="{FF2B5EF4-FFF2-40B4-BE49-F238E27FC236}">
                <a16:creationId xmlns:a16="http://schemas.microsoft.com/office/drawing/2014/main" id="{41F214B4-62B7-72F3-EBB9-E7BE557C49DD}"/>
              </a:ext>
            </a:extLst>
          </p:cNvPr>
          <p:cNvPicPr>
            <a:picLocks noChangeAspect="1"/>
          </p:cNvPicPr>
          <p:nvPr/>
        </p:nvPicPr>
        <p:blipFill>
          <a:blip r:embed="rId2"/>
          <a:stretch>
            <a:fillRect/>
          </a:stretch>
        </p:blipFill>
        <p:spPr>
          <a:xfrm>
            <a:off x="3388820" y="-1"/>
            <a:ext cx="6669581" cy="6498772"/>
          </a:xfrm>
          <a:prstGeom prst="rect">
            <a:avLst/>
          </a:prstGeom>
        </p:spPr>
      </p:pic>
      <p:sp>
        <p:nvSpPr>
          <p:cNvPr id="10" name="TextBox 9">
            <a:extLst>
              <a:ext uri="{FF2B5EF4-FFF2-40B4-BE49-F238E27FC236}">
                <a16:creationId xmlns:a16="http://schemas.microsoft.com/office/drawing/2014/main" id="{291FF191-F3F0-89FF-0342-EDF37AFB7C46}"/>
              </a:ext>
            </a:extLst>
          </p:cNvPr>
          <p:cNvSpPr txBox="1"/>
          <p:nvPr/>
        </p:nvSpPr>
        <p:spPr>
          <a:xfrm>
            <a:off x="283028" y="851775"/>
            <a:ext cx="2656114" cy="2585323"/>
          </a:xfrm>
          <a:prstGeom prst="rect">
            <a:avLst/>
          </a:prstGeom>
          <a:noFill/>
        </p:spPr>
        <p:txBody>
          <a:bodyPr wrap="square" rtlCol="0">
            <a:spAutoFit/>
          </a:bodyPr>
          <a:lstStyle/>
          <a:p>
            <a:pPr marL="285750" indent="-285750">
              <a:buFontTx/>
              <a:buChar char="-"/>
            </a:pPr>
            <a:r>
              <a:rPr lang="en-US" dirty="0"/>
              <a:t>In August 2015, we observed the peak in purchase activity. Conversely, the months with the lowest purchase counts are June, April, May, November, and October</a:t>
            </a:r>
          </a:p>
        </p:txBody>
      </p:sp>
      <p:sp>
        <p:nvSpPr>
          <p:cNvPr id="11" name="TextBox 10">
            <a:extLst>
              <a:ext uri="{FF2B5EF4-FFF2-40B4-BE49-F238E27FC236}">
                <a16:creationId xmlns:a16="http://schemas.microsoft.com/office/drawing/2014/main" id="{3D92FAE2-41EC-12DE-46BA-441D09A09084}"/>
              </a:ext>
            </a:extLst>
          </p:cNvPr>
          <p:cNvSpPr txBox="1"/>
          <p:nvPr/>
        </p:nvSpPr>
        <p:spPr>
          <a:xfrm>
            <a:off x="231962" y="5148289"/>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spTree>
    <p:extLst>
      <p:ext uri="{BB962C8B-B14F-4D97-AF65-F5344CB8AC3E}">
        <p14:creationId xmlns:p14="http://schemas.microsoft.com/office/powerpoint/2010/main" val="99082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F24FC4-E68B-B3C6-84F7-CCDC31BAC829}"/>
              </a:ext>
            </a:extLst>
          </p:cNvPr>
          <p:cNvSpPr txBox="1"/>
          <p:nvPr/>
        </p:nvSpPr>
        <p:spPr>
          <a:xfrm>
            <a:off x="87086" y="5660572"/>
            <a:ext cx="3156858" cy="1538883"/>
          </a:xfrm>
          <a:prstGeom prst="rect">
            <a:avLst/>
          </a:prstGeom>
          <a:noFill/>
        </p:spPr>
        <p:txBody>
          <a:bodyPr wrap="square" rtlCol="0">
            <a:spAutoFit/>
          </a:bodyPr>
          <a:lstStyle/>
          <a:p>
            <a:r>
              <a:rPr lang="en-US" sz="3600" b="1" cap="all" dirty="0">
                <a:solidFill>
                  <a:schemeClr val="bg1"/>
                </a:solidFill>
                <a:latin typeface="+mj-lt"/>
                <a:ea typeface="+mj-ea"/>
                <a:cs typeface="+mj-cs"/>
              </a:rPr>
              <a:t>ADVANCED</a:t>
            </a:r>
            <a:r>
              <a:rPr lang="en-US" b="1" cap="all" dirty="0">
                <a:solidFill>
                  <a:srgbClr val="FFFFFF"/>
                </a:solidFill>
                <a:latin typeface="Century Gothic" panose="020B0502020202020204" pitchFamily="34" charset="0"/>
                <a:ea typeface="+mj-ea"/>
                <a:cs typeface="+mj-cs"/>
              </a:rPr>
              <a:t> </a:t>
            </a:r>
            <a:r>
              <a:rPr lang="en-US" sz="4000" b="1" cap="all" dirty="0">
                <a:solidFill>
                  <a:schemeClr val="bg1"/>
                </a:solidFill>
                <a:latin typeface="+mj-lt"/>
                <a:ea typeface="+mj-ea"/>
                <a:cs typeface="+mj-cs"/>
              </a:rPr>
              <a:t>ANALYTICS</a:t>
            </a:r>
          </a:p>
          <a:p>
            <a:endParaRPr lang="en-US" dirty="0"/>
          </a:p>
        </p:txBody>
      </p:sp>
      <p:pic>
        <p:nvPicPr>
          <p:cNvPr id="12" name="Picture 11" descr="A blue pie chart with text&#10;&#10;Description automatically generated">
            <a:extLst>
              <a:ext uri="{FF2B5EF4-FFF2-40B4-BE49-F238E27FC236}">
                <a16:creationId xmlns:a16="http://schemas.microsoft.com/office/drawing/2014/main" id="{E11A884D-460A-CB14-8388-3BE6BBE9D9A2}"/>
              </a:ext>
            </a:extLst>
          </p:cNvPr>
          <p:cNvPicPr>
            <a:picLocks noChangeAspect="1"/>
          </p:cNvPicPr>
          <p:nvPr/>
        </p:nvPicPr>
        <p:blipFill>
          <a:blip r:embed="rId2"/>
          <a:stretch>
            <a:fillRect/>
          </a:stretch>
        </p:blipFill>
        <p:spPr>
          <a:xfrm>
            <a:off x="250372" y="1"/>
            <a:ext cx="9808028" cy="3832141"/>
          </a:xfrm>
          <a:prstGeom prst="rect">
            <a:avLst/>
          </a:prstGeom>
        </p:spPr>
      </p:pic>
      <p:sp>
        <p:nvSpPr>
          <p:cNvPr id="13" name="TextBox 12">
            <a:extLst>
              <a:ext uri="{FF2B5EF4-FFF2-40B4-BE49-F238E27FC236}">
                <a16:creationId xmlns:a16="http://schemas.microsoft.com/office/drawing/2014/main" id="{4BEADFDB-484A-DE09-EAA3-A38D11D327D8}"/>
              </a:ext>
            </a:extLst>
          </p:cNvPr>
          <p:cNvSpPr txBox="1"/>
          <p:nvPr/>
        </p:nvSpPr>
        <p:spPr>
          <a:xfrm>
            <a:off x="3581400" y="4049486"/>
            <a:ext cx="6389914" cy="3693319"/>
          </a:xfrm>
          <a:prstGeom prst="rect">
            <a:avLst/>
          </a:prstGeom>
          <a:noFill/>
        </p:spPr>
        <p:txBody>
          <a:bodyPr wrap="square" rtlCol="0">
            <a:spAutoFit/>
          </a:bodyPr>
          <a:lstStyle/>
          <a:p>
            <a:pPr marL="285750" indent="-285750">
              <a:buFontTx/>
              <a:buChar char="-"/>
            </a:pPr>
            <a:r>
              <a:rPr lang="en-US" dirty="0"/>
              <a:t>Media advertisements were launched in four months, with December having the highest occurrence at 43.1%, followed by July, August, and January. </a:t>
            </a:r>
          </a:p>
          <a:p>
            <a:pPr marL="285750" indent="-285750">
              <a:buFontTx/>
              <a:buChar char="-"/>
            </a:pPr>
            <a:r>
              <a:rPr lang="en-US" dirty="0"/>
              <a:t>Store events were launched in three months, with January having the highest occurrence at 61.2%, followed by July and April.“</a:t>
            </a:r>
          </a:p>
          <a:p>
            <a:pPr marL="285750" indent="-285750">
              <a:buFontTx/>
              <a:buChar char="-"/>
            </a:pPr>
            <a:r>
              <a:rPr lang="en-US" dirty="0"/>
              <a:t>There exists a robust correlation between various types of promotional occurrences and the distribution of monthly purchases. Specifically, in June, May, November, and October—months characterized by the lowest purchase counts—no types of promotion are observed, indicating a discernible link between promotional activity and purchasing behavior.</a:t>
            </a:r>
          </a:p>
          <a:p>
            <a:pPr marL="285750" indent="-285750">
              <a:buFontTx/>
              <a:buChar char="-"/>
            </a:pPr>
            <a:endParaRPr lang="en-US" dirty="0"/>
          </a:p>
        </p:txBody>
      </p:sp>
    </p:spTree>
    <p:extLst>
      <p:ext uri="{BB962C8B-B14F-4D97-AF65-F5344CB8AC3E}">
        <p14:creationId xmlns:p14="http://schemas.microsoft.com/office/powerpoint/2010/main" val="2831845480"/>
      </p:ext>
    </p:extLst>
  </p:cSld>
  <p:clrMapOvr>
    <a:masterClrMapping/>
  </p:clrMapOvr>
</p:sld>
</file>

<file path=ppt/theme/theme1.xml><?xml version="1.0" encoding="utf-8"?>
<a:theme xmlns:a="http://schemas.openxmlformats.org/drawingml/2006/main" name="Office Theme">
  <a:themeElements>
    <a:clrScheme name="__typo">
      <a:dk1>
        <a:sysClr val="windowText" lastClr="000000"/>
      </a:dk1>
      <a:lt1>
        <a:sysClr val="window" lastClr="FFFFFF"/>
      </a:lt1>
      <a:dk2>
        <a:srgbClr val="017C8D"/>
      </a:dk2>
      <a:lt2>
        <a:srgbClr val="E7E6E6"/>
      </a:lt2>
      <a:accent1>
        <a:srgbClr val="017C8D"/>
      </a:accent1>
      <a:accent2>
        <a:srgbClr val="F6F5F1"/>
      </a:accent2>
      <a:accent3>
        <a:srgbClr val="FF7D41"/>
      </a:accent3>
      <a:accent4>
        <a:srgbClr val="AEABAB"/>
      </a:accent4>
      <a:accent5>
        <a:srgbClr val="009999"/>
      </a:accent5>
      <a:accent6>
        <a:srgbClr val="000000"/>
      </a:accent6>
      <a:hlink>
        <a:srgbClr val="009999"/>
      </a:hlink>
      <a:folHlink>
        <a:srgbClr val="E7E6E6"/>
      </a:folHlink>
    </a:clrScheme>
    <a:fontScheme name="__typo">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646208_win32_fixed.potx" id="{CE50844D-35E7-408C-B635-D6BA95FB36D1}" vid="{B258AA5A-7D4F-4879-BBFC-815FE4FE6B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Fitness brochure</Template>
  <TotalTime>524</TotalTime>
  <Words>1206</Words>
  <Application>Microsoft Office PowerPoint</Application>
  <PresentationFormat>Custom</PresentationFormat>
  <Paragraphs>123</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Abadi Extra Light</vt:lpstr>
      <vt:lpstr>ADLaM Display</vt:lpstr>
      <vt:lpstr>-apple-system</vt:lpstr>
      <vt:lpstr>Aptos</vt:lpstr>
      <vt:lpstr>Arial</vt:lpstr>
      <vt:lpstr>Calibri</vt:lpstr>
      <vt:lpstr>Century Gothic</vt:lpstr>
      <vt:lpstr>Gill Sans MT</vt:lpstr>
      <vt:lpstr>Söhne</vt:lpstr>
      <vt:lpstr>Office Theme</vt:lpstr>
      <vt:lpstr>PowerPoint Presentation</vt:lpstr>
      <vt:lpstr>​</vt:lpstr>
      <vt:lpstr>PowerPoint Presentation</vt:lpstr>
      <vt:lpstr>Business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Huda Ahmed</dc:creator>
  <cp:lastModifiedBy>Huda Ahmed</cp:lastModifiedBy>
  <cp:revision>8</cp:revision>
  <dcterms:created xsi:type="dcterms:W3CDTF">2024-04-06T13:04:04Z</dcterms:created>
  <dcterms:modified xsi:type="dcterms:W3CDTF">2024-04-06T21:51:19Z</dcterms:modified>
</cp:coreProperties>
</file>