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3" r:id="rId8"/>
    <p:sldId id="264" r:id="rId9"/>
    <p:sldId id="259" r:id="rId10"/>
    <p:sldId id="260" r:id="rId11"/>
    <p:sldId id="265" r:id="rId12"/>
    <p:sldId id="262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8B2B8D-CB33-4AE8-BE22-A7A5E24F156A}" v="22" dt="2020-10-04T04:10:15.2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150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havannik, Huda" userId="ce531e0c-7f03-4c87-8162-9bf8a01743e7" providerId="ADAL" clId="{6B8B2B8D-CB33-4AE8-BE22-A7A5E24F156A}"/>
    <pc:docChg chg="undo custSel addSld modSld">
      <pc:chgData name="Akhavannik, Huda" userId="ce531e0c-7f03-4c87-8162-9bf8a01743e7" providerId="ADAL" clId="{6B8B2B8D-CB33-4AE8-BE22-A7A5E24F156A}" dt="2020-10-04T04:10:28.626" v="2786" actId="17032"/>
      <pc:docMkLst>
        <pc:docMk/>
      </pc:docMkLst>
      <pc:sldChg chg="modSp">
        <pc:chgData name="Akhavannik, Huda" userId="ce531e0c-7f03-4c87-8162-9bf8a01743e7" providerId="ADAL" clId="{6B8B2B8D-CB33-4AE8-BE22-A7A5E24F156A}" dt="2020-10-04T02:24:26.133" v="86" actId="27636"/>
        <pc:sldMkLst>
          <pc:docMk/>
          <pc:sldMk cId="2747855643" sldId="256"/>
        </pc:sldMkLst>
        <pc:spChg chg="mod">
          <ac:chgData name="Akhavannik, Huda" userId="ce531e0c-7f03-4c87-8162-9bf8a01743e7" providerId="ADAL" clId="{6B8B2B8D-CB33-4AE8-BE22-A7A5E24F156A}" dt="2020-10-04T02:24:26.133" v="86" actId="27636"/>
          <ac:spMkLst>
            <pc:docMk/>
            <pc:sldMk cId="2747855643" sldId="256"/>
            <ac:spMk id="2" creationId="{00000000-0000-0000-0000-000000000000}"/>
          </ac:spMkLst>
        </pc:spChg>
        <pc:spChg chg="mod">
          <ac:chgData name="Akhavannik, Huda" userId="ce531e0c-7f03-4c87-8162-9bf8a01743e7" providerId="ADAL" clId="{6B8B2B8D-CB33-4AE8-BE22-A7A5E24F156A}" dt="2020-10-03T20:14:41.441" v="67" actId="20577"/>
          <ac:spMkLst>
            <pc:docMk/>
            <pc:sldMk cId="2747855643" sldId="256"/>
            <ac:spMk id="3" creationId="{00000000-0000-0000-0000-000000000000}"/>
          </ac:spMkLst>
        </pc:spChg>
      </pc:sldChg>
      <pc:sldChg chg="modSp">
        <pc:chgData name="Akhavannik, Huda" userId="ce531e0c-7f03-4c87-8162-9bf8a01743e7" providerId="ADAL" clId="{6B8B2B8D-CB33-4AE8-BE22-A7A5E24F156A}" dt="2020-10-04T02:30:53.774" v="188" actId="20577"/>
        <pc:sldMkLst>
          <pc:docMk/>
          <pc:sldMk cId="338293379" sldId="257"/>
        </pc:sldMkLst>
        <pc:spChg chg="mod">
          <ac:chgData name="Akhavannik, Huda" userId="ce531e0c-7f03-4c87-8162-9bf8a01743e7" providerId="ADAL" clId="{6B8B2B8D-CB33-4AE8-BE22-A7A5E24F156A}" dt="2020-10-04T02:30:53.774" v="188" actId="20577"/>
          <ac:spMkLst>
            <pc:docMk/>
            <pc:sldMk cId="338293379" sldId="257"/>
            <ac:spMk id="3" creationId="{C1EFA4D2-3BA9-4B8B-9547-405A45BF57F4}"/>
          </ac:spMkLst>
        </pc:spChg>
      </pc:sldChg>
      <pc:sldChg chg="modSp">
        <pc:chgData name="Akhavannik, Huda" userId="ce531e0c-7f03-4c87-8162-9bf8a01743e7" providerId="ADAL" clId="{6B8B2B8D-CB33-4AE8-BE22-A7A5E24F156A}" dt="2020-10-04T04:00:07.780" v="2689" actId="20577"/>
        <pc:sldMkLst>
          <pc:docMk/>
          <pc:sldMk cId="1983243973" sldId="258"/>
        </pc:sldMkLst>
        <pc:spChg chg="mod">
          <ac:chgData name="Akhavannik, Huda" userId="ce531e0c-7f03-4c87-8162-9bf8a01743e7" providerId="ADAL" clId="{6B8B2B8D-CB33-4AE8-BE22-A7A5E24F156A}" dt="2020-10-04T04:00:07.780" v="2689" actId="20577"/>
          <ac:spMkLst>
            <pc:docMk/>
            <pc:sldMk cId="1983243973" sldId="258"/>
            <ac:spMk id="3" creationId="{7B86099A-9AD6-4604-A0F2-F786C7D9FF6C}"/>
          </ac:spMkLst>
        </pc:spChg>
      </pc:sldChg>
      <pc:sldChg chg="addSp modSp">
        <pc:chgData name="Akhavannik, Huda" userId="ce531e0c-7f03-4c87-8162-9bf8a01743e7" providerId="ADAL" clId="{6B8B2B8D-CB33-4AE8-BE22-A7A5E24F156A}" dt="2020-10-04T03:44:26.728" v="1792" actId="6549"/>
        <pc:sldMkLst>
          <pc:docMk/>
          <pc:sldMk cId="1972119293" sldId="259"/>
        </pc:sldMkLst>
        <pc:spChg chg="mod">
          <ac:chgData name="Akhavannik, Huda" userId="ce531e0c-7f03-4c87-8162-9bf8a01743e7" providerId="ADAL" clId="{6B8B2B8D-CB33-4AE8-BE22-A7A5E24F156A}" dt="2020-10-04T03:23:08.927" v="398" actId="20577"/>
          <ac:spMkLst>
            <pc:docMk/>
            <pc:sldMk cId="1972119293" sldId="259"/>
            <ac:spMk id="2" creationId="{96E31259-8926-41FB-A608-85114DBC6BBB}"/>
          </ac:spMkLst>
        </pc:spChg>
        <pc:spChg chg="mod">
          <ac:chgData name="Akhavannik, Huda" userId="ce531e0c-7f03-4c87-8162-9bf8a01743e7" providerId="ADAL" clId="{6B8B2B8D-CB33-4AE8-BE22-A7A5E24F156A}" dt="2020-10-04T03:44:26.728" v="1792" actId="6549"/>
          <ac:spMkLst>
            <pc:docMk/>
            <pc:sldMk cId="1972119293" sldId="259"/>
            <ac:spMk id="3" creationId="{2CB9F05D-4721-4799-AFAE-96F86657574E}"/>
          </ac:spMkLst>
        </pc:spChg>
        <pc:graphicFrameChg chg="add mod modGraphic">
          <ac:chgData name="Akhavannik, Huda" userId="ce531e0c-7f03-4c87-8162-9bf8a01743e7" providerId="ADAL" clId="{6B8B2B8D-CB33-4AE8-BE22-A7A5E24F156A}" dt="2020-10-04T03:42:19.706" v="1709" actId="20577"/>
          <ac:graphicFrameMkLst>
            <pc:docMk/>
            <pc:sldMk cId="1972119293" sldId="259"/>
            <ac:graphicFrameMk id="4" creationId="{B52426F1-B53A-43D5-829E-0AEF33626035}"/>
          </ac:graphicFrameMkLst>
        </pc:graphicFrameChg>
      </pc:sldChg>
      <pc:sldChg chg="addSp modSp">
        <pc:chgData name="Akhavannik, Huda" userId="ce531e0c-7f03-4c87-8162-9bf8a01743e7" providerId="ADAL" clId="{6B8B2B8D-CB33-4AE8-BE22-A7A5E24F156A}" dt="2020-10-04T03:46:10.298" v="1983" actId="20577"/>
        <pc:sldMkLst>
          <pc:docMk/>
          <pc:sldMk cId="1455753769" sldId="260"/>
        </pc:sldMkLst>
        <pc:spChg chg="mod">
          <ac:chgData name="Akhavannik, Huda" userId="ce531e0c-7f03-4c87-8162-9bf8a01743e7" providerId="ADAL" clId="{6B8B2B8D-CB33-4AE8-BE22-A7A5E24F156A}" dt="2020-10-04T03:46:10.298" v="1983" actId="20577"/>
          <ac:spMkLst>
            <pc:docMk/>
            <pc:sldMk cId="1455753769" sldId="260"/>
            <ac:spMk id="3" creationId="{81317800-2E2A-44E2-AF71-4A29CB7A7851}"/>
          </ac:spMkLst>
        </pc:spChg>
        <pc:picChg chg="add mod">
          <ac:chgData name="Akhavannik, Huda" userId="ce531e0c-7f03-4c87-8162-9bf8a01743e7" providerId="ADAL" clId="{6B8B2B8D-CB33-4AE8-BE22-A7A5E24F156A}" dt="2020-10-04T03:11:58.099" v="218" actId="1076"/>
          <ac:picMkLst>
            <pc:docMk/>
            <pc:sldMk cId="1455753769" sldId="260"/>
            <ac:picMk id="4" creationId="{15ACF416-96AD-4DA6-B279-4ED904716425}"/>
          </ac:picMkLst>
        </pc:picChg>
        <pc:picChg chg="add mod">
          <ac:chgData name="Akhavannik, Huda" userId="ce531e0c-7f03-4c87-8162-9bf8a01743e7" providerId="ADAL" clId="{6B8B2B8D-CB33-4AE8-BE22-A7A5E24F156A}" dt="2020-10-04T03:11:22.116" v="213" actId="1076"/>
          <ac:picMkLst>
            <pc:docMk/>
            <pc:sldMk cId="1455753769" sldId="260"/>
            <ac:picMk id="5" creationId="{6B5F5DF8-6363-4897-8FA2-662D8E9BE982}"/>
          </ac:picMkLst>
        </pc:picChg>
        <pc:picChg chg="add mod">
          <ac:chgData name="Akhavannik, Huda" userId="ce531e0c-7f03-4c87-8162-9bf8a01743e7" providerId="ADAL" clId="{6B8B2B8D-CB33-4AE8-BE22-A7A5E24F156A}" dt="2020-10-04T03:11:37.652" v="215" actId="1076"/>
          <ac:picMkLst>
            <pc:docMk/>
            <pc:sldMk cId="1455753769" sldId="260"/>
            <ac:picMk id="6" creationId="{A6EE74E7-1A31-459B-B313-82797CEF973C}"/>
          </ac:picMkLst>
        </pc:picChg>
      </pc:sldChg>
      <pc:sldChg chg="modSp">
        <pc:chgData name="Akhavannik, Huda" userId="ce531e0c-7f03-4c87-8162-9bf8a01743e7" providerId="ADAL" clId="{6B8B2B8D-CB33-4AE8-BE22-A7A5E24F156A}" dt="2020-10-04T03:57:25.884" v="2676" actId="20577"/>
        <pc:sldMkLst>
          <pc:docMk/>
          <pc:sldMk cId="2491924116" sldId="261"/>
        </pc:sldMkLst>
        <pc:spChg chg="mod">
          <ac:chgData name="Akhavannik, Huda" userId="ce531e0c-7f03-4c87-8162-9bf8a01743e7" providerId="ADAL" clId="{6B8B2B8D-CB33-4AE8-BE22-A7A5E24F156A}" dt="2020-10-04T03:57:25.884" v="2676" actId="20577"/>
          <ac:spMkLst>
            <pc:docMk/>
            <pc:sldMk cId="2491924116" sldId="261"/>
            <ac:spMk id="3" creationId="{F8C468C3-DE67-464A-9AE7-911AA4DC3544}"/>
          </ac:spMkLst>
        </pc:spChg>
      </pc:sldChg>
      <pc:sldChg chg="modSp">
        <pc:chgData name="Akhavannik, Huda" userId="ce531e0c-7f03-4c87-8162-9bf8a01743e7" providerId="ADAL" clId="{6B8B2B8D-CB33-4AE8-BE22-A7A5E24F156A}" dt="2020-10-04T03:54:47.419" v="2471" actId="20577"/>
        <pc:sldMkLst>
          <pc:docMk/>
          <pc:sldMk cId="597081721" sldId="262"/>
        </pc:sldMkLst>
        <pc:spChg chg="mod">
          <ac:chgData name="Akhavannik, Huda" userId="ce531e0c-7f03-4c87-8162-9bf8a01743e7" providerId="ADAL" clId="{6B8B2B8D-CB33-4AE8-BE22-A7A5E24F156A}" dt="2020-10-04T03:54:47.419" v="2471" actId="20577"/>
          <ac:spMkLst>
            <pc:docMk/>
            <pc:sldMk cId="597081721" sldId="262"/>
            <ac:spMk id="3" creationId="{C893185E-220A-45D5-8DC4-E21A11C50101}"/>
          </ac:spMkLst>
        </pc:spChg>
      </pc:sldChg>
      <pc:sldChg chg="addSp modSp add">
        <pc:chgData name="Akhavannik, Huda" userId="ce531e0c-7f03-4c87-8162-9bf8a01743e7" providerId="ADAL" clId="{6B8B2B8D-CB33-4AE8-BE22-A7A5E24F156A}" dt="2020-10-04T04:10:28.626" v="2786" actId="17032"/>
        <pc:sldMkLst>
          <pc:docMk/>
          <pc:sldMk cId="2833829244" sldId="263"/>
        </pc:sldMkLst>
        <pc:spChg chg="add mod">
          <ac:chgData name="Akhavannik, Huda" userId="ce531e0c-7f03-4c87-8162-9bf8a01743e7" providerId="ADAL" clId="{6B8B2B8D-CB33-4AE8-BE22-A7A5E24F156A}" dt="2020-10-04T03:05:08.558" v="197" actId="1582"/>
          <ac:spMkLst>
            <pc:docMk/>
            <pc:sldMk cId="2833829244" sldId="263"/>
            <ac:spMk id="5" creationId="{1A925D7C-5A73-4A2C-BC1A-F1B58E42DBF0}"/>
          </ac:spMkLst>
        </pc:spChg>
        <pc:spChg chg="add mod">
          <ac:chgData name="Akhavannik, Huda" userId="ce531e0c-7f03-4c87-8162-9bf8a01743e7" providerId="ADAL" clId="{6B8B2B8D-CB33-4AE8-BE22-A7A5E24F156A}" dt="2020-10-04T04:03:00.109" v="2747" actId="207"/>
          <ac:spMkLst>
            <pc:docMk/>
            <pc:sldMk cId="2833829244" sldId="263"/>
            <ac:spMk id="6" creationId="{C7747815-1997-4F82-A17A-469D6CF22453}"/>
          </ac:spMkLst>
        </pc:spChg>
        <pc:spChg chg="add mod">
          <ac:chgData name="Akhavannik, Huda" userId="ce531e0c-7f03-4c87-8162-9bf8a01743e7" providerId="ADAL" clId="{6B8B2B8D-CB33-4AE8-BE22-A7A5E24F156A}" dt="2020-10-04T04:10:28.626" v="2786" actId="17032"/>
          <ac:spMkLst>
            <pc:docMk/>
            <pc:sldMk cId="2833829244" sldId="263"/>
            <ac:spMk id="7" creationId="{3FB62D6F-39A0-404E-9A2D-737BF411A77D}"/>
          </ac:spMkLst>
        </pc:spChg>
        <pc:picChg chg="add mod">
          <ac:chgData name="Akhavannik, Huda" userId="ce531e0c-7f03-4c87-8162-9bf8a01743e7" providerId="ADAL" clId="{6B8B2B8D-CB33-4AE8-BE22-A7A5E24F156A}" dt="2020-10-04T03:04:04.725" v="194" actId="14100"/>
          <ac:picMkLst>
            <pc:docMk/>
            <pc:sldMk cId="2833829244" sldId="263"/>
            <ac:picMk id="4" creationId="{419100AA-8DCF-484B-A106-0C8FE94A89E6}"/>
          </ac:picMkLst>
        </pc:picChg>
      </pc:sldChg>
      <pc:sldChg chg="addSp delSp modSp add">
        <pc:chgData name="Akhavannik, Huda" userId="ce531e0c-7f03-4c87-8162-9bf8a01743e7" providerId="ADAL" clId="{6B8B2B8D-CB33-4AE8-BE22-A7A5E24F156A}" dt="2020-10-04T03:30:47.217" v="1382" actId="1076"/>
        <pc:sldMkLst>
          <pc:docMk/>
          <pc:sldMk cId="3287947716" sldId="264"/>
        </pc:sldMkLst>
        <pc:spChg chg="del">
          <ac:chgData name="Akhavannik, Huda" userId="ce531e0c-7f03-4c87-8162-9bf8a01743e7" providerId="ADAL" clId="{6B8B2B8D-CB33-4AE8-BE22-A7A5E24F156A}" dt="2020-10-04T03:16:45.274" v="227" actId="478"/>
          <ac:spMkLst>
            <pc:docMk/>
            <pc:sldMk cId="3287947716" sldId="264"/>
            <ac:spMk id="2" creationId="{BC167BC4-D579-49D8-80D7-1277A8F24FE2}"/>
          </ac:spMkLst>
        </pc:spChg>
        <pc:spChg chg="del">
          <ac:chgData name="Akhavannik, Huda" userId="ce531e0c-7f03-4c87-8162-9bf8a01743e7" providerId="ADAL" clId="{6B8B2B8D-CB33-4AE8-BE22-A7A5E24F156A}" dt="2020-10-04T03:06:54.927" v="200"/>
          <ac:spMkLst>
            <pc:docMk/>
            <pc:sldMk cId="3287947716" sldId="264"/>
            <ac:spMk id="3" creationId="{417767DE-5E8D-451F-B94A-CA441B2E61DC}"/>
          </ac:spMkLst>
        </pc:spChg>
        <pc:spChg chg="add mod">
          <ac:chgData name="Akhavannik, Huda" userId="ce531e0c-7f03-4c87-8162-9bf8a01743e7" providerId="ADAL" clId="{6B8B2B8D-CB33-4AE8-BE22-A7A5E24F156A}" dt="2020-10-04T03:30:47.217" v="1382" actId="1076"/>
          <ac:spMkLst>
            <pc:docMk/>
            <pc:sldMk cId="3287947716" sldId="264"/>
            <ac:spMk id="8" creationId="{7286B8A6-DCF3-4556-8EC6-8536D6DD7F2E}"/>
          </ac:spMkLst>
        </pc:spChg>
        <pc:spChg chg="add mod">
          <ac:chgData name="Akhavannik, Huda" userId="ce531e0c-7f03-4c87-8162-9bf8a01743e7" providerId="ADAL" clId="{6B8B2B8D-CB33-4AE8-BE22-A7A5E24F156A}" dt="2020-10-04T03:22:45.459" v="377" actId="20577"/>
          <ac:spMkLst>
            <pc:docMk/>
            <pc:sldMk cId="3287947716" sldId="264"/>
            <ac:spMk id="9" creationId="{52BE3746-BC6C-438B-9351-1358714F52A4}"/>
          </ac:spMkLst>
        </pc:spChg>
        <pc:picChg chg="add mod">
          <ac:chgData name="Akhavannik, Huda" userId="ce531e0c-7f03-4c87-8162-9bf8a01743e7" providerId="ADAL" clId="{6B8B2B8D-CB33-4AE8-BE22-A7A5E24F156A}" dt="2020-10-04T03:17:20.008" v="235" actId="1076"/>
          <ac:picMkLst>
            <pc:docMk/>
            <pc:sldMk cId="3287947716" sldId="264"/>
            <ac:picMk id="4" creationId="{2DCF4C04-9AA1-4E7D-BA7B-0C13741083D5}"/>
          </ac:picMkLst>
        </pc:picChg>
        <pc:picChg chg="add mod">
          <ac:chgData name="Akhavannik, Huda" userId="ce531e0c-7f03-4c87-8162-9bf8a01743e7" providerId="ADAL" clId="{6B8B2B8D-CB33-4AE8-BE22-A7A5E24F156A}" dt="2020-10-04T03:16:55.099" v="228" actId="1076"/>
          <ac:picMkLst>
            <pc:docMk/>
            <pc:sldMk cId="3287947716" sldId="264"/>
            <ac:picMk id="5" creationId="{567980EA-0726-46E9-9B8F-453C40215F50}"/>
          </ac:picMkLst>
        </pc:picChg>
        <pc:picChg chg="add del">
          <ac:chgData name="Akhavannik, Huda" userId="ce531e0c-7f03-4c87-8162-9bf8a01743e7" providerId="ADAL" clId="{6B8B2B8D-CB33-4AE8-BE22-A7A5E24F156A}" dt="2020-10-04T03:08:31.192" v="206"/>
          <ac:picMkLst>
            <pc:docMk/>
            <pc:sldMk cId="3287947716" sldId="264"/>
            <ac:picMk id="6" creationId="{C0548A66-BDBC-4FAF-ACB9-B96A03FC41B2}"/>
          </ac:picMkLst>
        </pc:picChg>
        <pc:picChg chg="add mod">
          <ac:chgData name="Akhavannik, Huda" userId="ce531e0c-7f03-4c87-8162-9bf8a01743e7" providerId="ADAL" clId="{6B8B2B8D-CB33-4AE8-BE22-A7A5E24F156A}" dt="2020-10-04T03:17:17.765" v="234" actId="1076"/>
          <ac:picMkLst>
            <pc:docMk/>
            <pc:sldMk cId="3287947716" sldId="264"/>
            <ac:picMk id="7" creationId="{1C35EBBA-6E71-45BC-9EF4-4E4F8BB183D8}"/>
          </ac:picMkLst>
        </pc:picChg>
      </pc:sldChg>
      <pc:sldChg chg="addSp modSp add">
        <pc:chgData name="Akhavannik, Huda" userId="ce531e0c-7f03-4c87-8162-9bf8a01743e7" providerId="ADAL" clId="{6B8B2B8D-CB33-4AE8-BE22-A7A5E24F156A}" dt="2020-10-04T04:08:00.557" v="2783" actId="20577"/>
        <pc:sldMkLst>
          <pc:docMk/>
          <pc:sldMk cId="2667903553" sldId="265"/>
        </pc:sldMkLst>
        <pc:spChg chg="mod">
          <ac:chgData name="Akhavannik, Huda" userId="ce531e0c-7f03-4c87-8162-9bf8a01743e7" providerId="ADAL" clId="{6B8B2B8D-CB33-4AE8-BE22-A7A5E24F156A}" dt="2020-10-04T03:47:06.750" v="1998" actId="5793"/>
          <ac:spMkLst>
            <pc:docMk/>
            <pc:sldMk cId="2667903553" sldId="265"/>
            <ac:spMk id="2" creationId="{5EF51584-CCBD-476F-B40A-D0A38494E67E}"/>
          </ac:spMkLst>
        </pc:spChg>
        <pc:spChg chg="mod">
          <ac:chgData name="Akhavannik, Huda" userId="ce531e0c-7f03-4c87-8162-9bf8a01743e7" providerId="ADAL" clId="{6B8B2B8D-CB33-4AE8-BE22-A7A5E24F156A}" dt="2020-10-04T04:08:00.557" v="2783" actId="20577"/>
          <ac:spMkLst>
            <pc:docMk/>
            <pc:sldMk cId="2667903553" sldId="265"/>
            <ac:spMk id="3" creationId="{0EC32AC0-39D5-4B22-B240-072A83A4E5E5}"/>
          </ac:spMkLst>
        </pc:spChg>
        <pc:graphicFrameChg chg="add mod modGraphic">
          <ac:chgData name="Akhavannik, Huda" userId="ce531e0c-7f03-4c87-8162-9bf8a01743e7" providerId="ADAL" clId="{6B8B2B8D-CB33-4AE8-BE22-A7A5E24F156A}" dt="2020-10-04T03:52:24.957" v="2358" actId="1076"/>
          <ac:graphicFrameMkLst>
            <pc:docMk/>
            <pc:sldMk cId="2667903553" sldId="265"/>
            <ac:graphicFrameMk id="4" creationId="{C9988ACD-DCCD-4263-B241-B8E229DAC44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073619B-4034-4A2C-8889-0CACF877F48B}" type="datetimeFigureOut">
              <a:rPr lang="en-US" smtClean="0"/>
              <a:t>10/03/2020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6307C49B-6361-429E-95C0-8ACFC6C4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4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619B-4034-4A2C-8889-0CACF877F48B}" type="datetimeFigureOut">
              <a:rPr lang="en-US" smtClean="0"/>
              <a:t>10/03/2020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C49B-6361-429E-95C0-8ACFC6C4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1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619B-4034-4A2C-8889-0CACF877F48B}" type="datetimeFigureOut">
              <a:rPr lang="en-US" smtClean="0"/>
              <a:t>10/03/2020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C49B-6361-429E-95C0-8ACFC6C4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0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619B-4034-4A2C-8889-0CACF877F48B}" type="datetimeFigureOut">
              <a:rPr lang="en-US" smtClean="0"/>
              <a:t>10/03/2020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C49B-6361-429E-95C0-8ACFC6C4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3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619B-4034-4A2C-8889-0CACF877F48B}" type="datetimeFigureOut">
              <a:rPr lang="en-US" smtClean="0"/>
              <a:t>10/03/2020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C49B-6361-429E-95C0-8ACFC6C4674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504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619B-4034-4A2C-8889-0CACF877F48B}" type="datetimeFigureOut">
              <a:rPr lang="en-US" smtClean="0"/>
              <a:t>10/03/2020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C49B-6361-429E-95C0-8ACFC6C4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2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619B-4034-4A2C-8889-0CACF877F48B}" type="datetimeFigureOut">
              <a:rPr lang="en-US" smtClean="0"/>
              <a:t>10/03/2020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C49B-6361-429E-95C0-8ACFC6C4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6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619B-4034-4A2C-8889-0CACF877F48B}" type="datetimeFigureOut">
              <a:rPr lang="en-US" smtClean="0"/>
              <a:t>10/03/2020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C49B-6361-429E-95C0-8ACFC6C4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7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619B-4034-4A2C-8889-0CACF877F48B}" type="datetimeFigureOut">
              <a:rPr lang="en-US" smtClean="0"/>
              <a:t>10/03/2020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C49B-6361-429E-95C0-8ACFC6C4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82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619B-4034-4A2C-8889-0CACF877F48B}" type="datetimeFigureOut">
              <a:rPr lang="en-US" smtClean="0"/>
              <a:t>10/03/2020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C49B-6361-429E-95C0-8ACFC6C4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3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619B-4034-4A2C-8889-0CACF877F48B}" type="datetimeFigureOut">
              <a:rPr lang="en-US" smtClean="0"/>
              <a:t>10/03/2020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C49B-6361-429E-95C0-8ACFC6C4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6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073619B-4034-4A2C-8889-0CACF877F48B}" type="datetimeFigureOut">
              <a:rPr lang="en-US" smtClean="0"/>
              <a:t>10/03/2020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307C49B-6361-429E-95C0-8ACFC6C4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4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Predicting Monthly Nuclear Power Plant Industry Power Output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Huda Akhavannik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10/5/20</a:t>
            </a:r>
          </a:p>
        </p:txBody>
      </p:sp>
    </p:spTree>
    <p:extLst>
      <p:ext uri="{BB962C8B-B14F-4D97-AF65-F5344CB8AC3E}">
        <p14:creationId xmlns:p14="http://schemas.microsoft.com/office/powerpoint/2010/main" val="2747855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85D3-A9BB-4D90-A3B0-A858B2FB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468C3-DE67-464A-9AE7-911AA4DC3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Licensee Event Reports can be an indicator of power plant power output.  </a:t>
            </a:r>
          </a:p>
          <a:p>
            <a:r>
              <a:rPr lang="en-US" dirty="0"/>
              <a:t>Inspection Green and GTG reports could potentially provide lots of data, but do not have the Event Date.</a:t>
            </a:r>
          </a:p>
        </p:txBody>
      </p:sp>
    </p:spTree>
    <p:extLst>
      <p:ext uri="{BB962C8B-B14F-4D97-AF65-F5344CB8AC3E}">
        <p14:creationId xmlns:p14="http://schemas.microsoft.com/office/powerpoint/2010/main" val="249192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982C-FDF4-4682-B02C-33A4688E2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FA4D2-3BA9-4B8B-9547-405A45BF5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the expected monthly average power output based on publicly available reports.</a:t>
            </a:r>
          </a:p>
        </p:txBody>
      </p:sp>
    </p:spTree>
    <p:extLst>
      <p:ext uri="{BB962C8B-B14F-4D97-AF65-F5344CB8AC3E}">
        <p14:creationId xmlns:p14="http://schemas.microsoft.com/office/powerpoint/2010/main" val="33829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4EA2-AF23-48AF-86CC-E3519992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6099A-9AD6-4604-A0F2-F786C7D9F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Power Output (submitted by the plant) – daily data percentage</a:t>
            </a:r>
          </a:p>
          <a:p>
            <a:r>
              <a:rPr lang="en-US" dirty="0"/>
              <a:t>Event Notifications (submitted by the plant) – contains Event Date</a:t>
            </a:r>
          </a:p>
          <a:p>
            <a:r>
              <a:rPr lang="en-US" dirty="0"/>
              <a:t>Licensee Event Reports (submitted by the plant) – contains Event Date</a:t>
            </a:r>
          </a:p>
          <a:p>
            <a:r>
              <a:rPr lang="en-US" dirty="0"/>
              <a:t>Inspection Green Findings (NRC product) – does NOT contain event date – unclear lag</a:t>
            </a:r>
          </a:p>
          <a:p>
            <a:r>
              <a:rPr lang="en-US" dirty="0"/>
              <a:t>Inspection Greater-than-Green Findings (NRC product) – does not contain event date – unclear lag</a:t>
            </a:r>
          </a:p>
          <a:p>
            <a:r>
              <a:rPr lang="en-US" dirty="0"/>
              <a:t>Excel Spreadsheets – used python to get the </a:t>
            </a:r>
            <a:r>
              <a:rPr lang="en-US" b="1" dirty="0"/>
              <a:t>monthly average</a:t>
            </a:r>
            <a:r>
              <a:rPr lang="en-US" dirty="0"/>
              <a:t> of Power Output data and </a:t>
            </a:r>
            <a:r>
              <a:rPr lang="en-US" b="1" dirty="0"/>
              <a:t>monthly counts </a:t>
            </a:r>
            <a:r>
              <a:rPr lang="en-US" dirty="0"/>
              <a:t>of Event Notifications, Licensee Event Reports, Green Findings, and Greater-than-Green Findings.</a:t>
            </a:r>
          </a:p>
        </p:txBody>
      </p:sp>
    </p:spTree>
    <p:extLst>
      <p:ext uri="{BB962C8B-B14F-4D97-AF65-F5344CB8AC3E}">
        <p14:creationId xmlns:p14="http://schemas.microsoft.com/office/powerpoint/2010/main" val="198324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796A-80E8-4D02-8AF6-9AC6FE145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5D98-0468-41BF-9C71-398053A80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100AA-8DCF-484B-A106-0C8FE94A8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75887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A925D7C-5A73-4A2C-BC1A-F1B58E42DBF0}"/>
              </a:ext>
            </a:extLst>
          </p:cNvPr>
          <p:cNvSpPr/>
          <p:nvPr/>
        </p:nvSpPr>
        <p:spPr>
          <a:xfrm>
            <a:off x="0" y="1828801"/>
            <a:ext cx="8675887" cy="2133599"/>
          </a:xfrm>
          <a:prstGeom prst="rect">
            <a:avLst/>
          </a:prstGeom>
          <a:noFill/>
          <a:ln w="762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47815-1997-4F82-A17A-469D6CF22453}"/>
              </a:ext>
            </a:extLst>
          </p:cNvPr>
          <p:cNvSpPr txBox="1"/>
          <p:nvPr/>
        </p:nvSpPr>
        <p:spPr>
          <a:xfrm>
            <a:off x="2349886" y="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Looking for inverse relationship with Average Power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B62D6F-39A0-404E-9A2D-737BF411A77D}"/>
              </a:ext>
            </a:extLst>
          </p:cNvPr>
          <p:cNvSpPr/>
          <p:nvPr/>
        </p:nvSpPr>
        <p:spPr>
          <a:xfrm>
            <a:off x="304800" y="3962400"/>
            <a:ext cx="304800" cy="685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2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980EA-0726-46E9-9B8F-453C40215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52400"/>
            <a:ext cx="3981450" cy="2476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CF4C04-9AA1-4E7D-BA7B-0C1374108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799433"/>
            <a:ext cx="7105650" cy="1628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35EBBA-6E71-45BC-9EF4-4E4F8BB18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" y="4402647"/>
            <a:ext cx="4238625" cy="2305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86B8A6-DCF3-4556-8EC6-8536D6DD7F2E}"/>
              </a:ext>
            </a:extLst>
          </p:cNvPr>
          <p:cNvSpPr txBox="1"/>
          <p:nvPr/>
        </p:nvSpPr>
        <p:spPr>
          <a:xfrm>
            <a:off x="4267200" y="270807"/>
            <a:ext cx="373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 expected, LER has the strongest correlation followed by EN.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LER and EN have a strong correlation together.  ENs would encompass LERs.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BE3746-BC6C-438B-9351-1358714F52A4}"/>
              </a:ext>
            </a:extLst>
          </p:cNvPr>
          <p:cNvSpPr txBox="1"/>
          <p:nvPr/>
        </p:nvSpPr>
        <p:spPr>
          <a:xfrm>
            <a:off x="4800600" y="46482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Range is about 25%</a:t>
            </a:r>
          </a:p>
          <a:p>
            <a:r>
              <a:rPr lang="en-US" dirty="0"/>
              <a:t>Min is 73%</a:t>
            </a:r>
          </a:p>
          <a:p>
            <a:r>
              <a:rPr lang="en-US" dirty="0"/>
              <a:t>More ENs than LERs.</a:t>
            </a:r>
          </a:p>
        </p:txBody>
      </p:sp>
    </p:spTree>
    <p:extLst>
      <p:ext uri="{BB962C8B-B14F-4D97-AF65-F5344CB8AC3E}">
        <p14:creationId xmlns:p14="http://schemas.microsoft.com/office/powerpoint/2010/main" val="328794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1259-8926-41FB-A608-85114DBC6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9F05D-4721-4799-AFAE-96F866575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4190999"/>
          </a:xfrm>
        </p:spPr>
        <p:txBody>
          <a:bodyPr/>
          <a:lstStyle/>
          <a:p>
            <a:r>
              <a:rPr lang="en-US" dirty="0"/>
              <a:t>First - Linear Regression with LER, EN, GTG, and Green</a:t>
            </a:r>
          </a:p>
          <a:p>
            <a:r>
              <a:rPr lang="en-US" dirty="0"/>
              <a:t>Testing indicated that train-test-split of 80/20 performs better than 70/20 or 90/10.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Second – Linear Regression with ONLY LER, 80/20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2426F1-B53A-43D5-829E-0AEF33626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035056"/>
              </p:ext>
            </p:extLst>
          </p:nvPr>
        </p:nvGraphicFramePr>
        <p:xfrm>
          <a:off x="1121664" y="333182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659085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794755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20647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70/30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81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RMSE: 5.45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RMSE: 5.37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RMSE: 6.01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55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11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3291D-5D8A-4B80-8737-A85CB1F4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17800-2E2A-44E2-AF71-4A29CB7A7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1"/>
            <a:ext cx="3015996" cy="4351337"/>
          </a:xfrm>
        </p:spPr>
        <p:txBody>
          <a:bodyPr/>
          <a:lstStyle/>
          <a:p>
            <a:r>
              <a:rPr lang="en-US" dirty="0"/>
              <a:t>80/20 with LER, EN, Green, and GTG resulted in RMSE of 5.37.</a:t>
            </a:r>
          </a:p>
          <a:p>
            <a:r>
              <a:rPr lang="en-US" dirty="0"/>
              <a:t>80/20 with LER resulted in RMSE of 5.36.</a:t>
            </a:r>
          </a:p>
          <a:p>
            <a:r>
              <a:rPr lang="en-US" dirty="0"/>
              <a:t>Using only the LER yields slightly better results.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CF416-96AD-4DA6-B279-4ED904716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470059"/>
            <a:ext cx="4067175" cy="2733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5F5DF8-6363-4897-8FA2-662D8E9BE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4421444"/>
            <a:ext cx="3562350" cy="361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EE74E7-1A31-459B-B313-82797CEF9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537" y="5006941"/>
            <a:ext cx="34956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53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1584-CCBD-476F-B40A-D0A38494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 tried…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32AC0-39D5-4B22-B240-072A83A4E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 a specific plant – Seabrook (NH), Waterford (LA), and Harris (NC)</a:t>
            </a:r>
          </a:p>
          <a:p>
            <a:r>
              <a:rPr lang="en-US" dirty="0"/>
              <a:t>Problems with low non-zero data when broken monthly.  Evaluated annually (average number of LERs was ~3).</a:t>
            </a:r>
          </a:p>
          <a:p>
            <a:r>
              <a:rPr lang="en-US" dirty="0"/>
              <a:t>Predicted using LER, EN, GTG, and Green.</a:t>
            </a:r>
          </a:p>
          <a:p>
            <a:r>
              <a:rPr lang="en-US" dirty="0"/>
              <a:t>Harris had the highest amount of non-zero data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988ACD-DCCD-4263-B241-B8E229DAC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012228"/>
              </p:ext>
            </p:extLst>
          </p:nvPr>
        </p:nvGraphicFramePr>
        <p:xfrm>
          <a:off x="1219200" y="44196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659085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794755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20647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Seabrook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Waterford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81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RMSE: 11.05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RMSE: 7.27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RMSE: 5.56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55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903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6A54-9BC3-4A4B-A346-3DD330B0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3185E-220A-45D5-8DC4-E21A11C50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non-public industry data to see how the predictions for power output turn out.  </a:t>
            </a:r>
          </a:p>
        </p:txBody>
      </p:sp>
    </p:spTree>
    <p:extLst>
      <p:ext uri="{BB962C8B-B14F-4D97-AF65-F5344CB8AC3E}">
        <p14:creationId xmlns:p14="http://schemas.microsoft.com/office/powerpoint/2010/main" val="59708172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D311BD9C53A64BA35A594801500659" ma:contentTypeVersion="12" ma:contentTypeDescription="Create a new document." ma:contentTypeScope="" ma:versionID="ee8fa3034ef1380ba1e9e26a17b33de3">
  <xsd:schema xmlns:xsd="http://www.w3.org/2001/XMLSchema" xmlns:xs="http://www.w3.org/2001/XMLSchema" xmlns:p="http://schemas.microsoft.com/office/2006/metadata/properties" xmlns:ns1="http://schemas.microsoft.com/sharepoint/v3" xmlns:ns3="0cecad8f-305c-4ab2-8046-db3b11566c17" xmlns:ns4="087ed9da-973a-458e-ba2b-639733953c26" targetNamespace="http://schemas.microsoft.com/office/2006/metadata/properties" ma:root="true" ma:fieldsID="d304407bbd11aea0db64b6c66e0c1852" ns1:_="" ns3:_="" ns4:_="">
    <xsd:import namespace="http://schemas.microsoft.com/sharepoint/v3"/>
    <xsd:import namespace="0cecad8f-305c-4ab2-8046-db3b11566c17"/>
    <xsd:import namespace="087ed9da-973a-458e-ba2b-639733953c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ecad8f-305c-4ab2-8046-db3b11566c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7ed9da-973a-458e-ba2b-639733953c2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387E62E-191A-4B0A-B9D6-B4517DAF0E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cecad8f-305c-4ab2-8046-db3b11566c17"/>
    <ds:schemaRef ds:uri="087ed9da-973a-458e-ba2b-639733953c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DDF719-2E8A-4CBA-9212-52DC2E4267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F6E776-6647-4119-8B96-918D95121A5D}">
  <ds:schemaRefs>
    <ds:schemaRef ds:uri="http://schemas.microsoft.com/sharepoint/v3"/>
    <ds:schemaRef ds:uri="http://purl.org/dc/terms/"/>
    <ds:schemaRef ds:uri="0cecad8f-305c-4ab2-8046-db3b11566c17"/>
    <ds:schemaRef ds:uri="http://schemas.microsoft.com/office/2006/documentManagement/types"/>
    <ds:schemaRef ds:uri="http://schemas.microsoft.com/office/infopath/2007/PartnerControls"/>
    <ds:schemaRef ds:uri="087ed9da-973a-458e-ba2b-639733953c26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490</TotalTime>
  <Words>383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Predicting Monthly Nuclear Power Plant Industry Power Output </vt:lpstr>
      <vt:lpstr>Problem</vt:lpstr>
      <vt:lpstr>Data</vt:lpstr>
      <vt:lpstr>PowerPoint Presentation</vt:lpstr>
      <vt:lpstr>PowerPoint Presentation</vt:lpstr>
      <vt:lpstr>Model – Linear Regression</vt:lpstr>
      <vt:lpstr>Results</vt:lpstr>
      <vt:lpstr>Also tried…</vt:lpstr>
      <vt:lpstr>Next Steps</vt:lpstr>
      <vt:lpstr>Summary</vt:lpstr>
    </vt:vector>
  </TitlesOfParts>
  <Company>USNRC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Akhavannik, Huda</dc:creator>
  <cp:lastModifiedBy>Akhavannik, Huda</cp:lastModifiedBy>
  <cp:revision>1</cp:revision>
  <dcterms:created xsi:type="dcterms:W3CDTF">2020-10-03T20:11:28Z</dcterms:created>
  <dcterms:modified xsi:type="dcterms:W3CDTF">2020-10-04T04:22:09Z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0x0101005ED311BD9C53A64BA35A594801500659</vt:lpwstr>
  </property>
</Properties>
</file>