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6"/>
  </p:handoutMasterIdLst>
  <p:sldIdLst>
    <p:sldId id="259" r:id="rId2"/>
    <p:sldId id="258" r:id="rId3"/>
    <p:sldId id="257" r:id="rId4"/>
    <p:sldId id="261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CA593EB-EC15-4F45-9936-0B5860C16F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E4A8AB0-934F-44B3-BC58-D768D2E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0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8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C6E8-8A31-4F3F-9603-B1D9F66A65C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EF91-5D3D-485B-84EC-0F704022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atengprov.go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5" y="365125"/>
            <a:ext cx="9185694" cy="1325563"/>
          </a:xfrm>
        </p:spPr>
        <p:txBody>
          <a:bodyPr/>
          <a:lstStyle/>
          <a:p>
            <a:r>
              <a:rPr lang="en-US" b="1" dirty="0" err="1" smtClean="0"/>
              <a:t>Persiapan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4511"/>
          </a:xfrm>
        </p:spPr>
        <p:txBody>
          <a:bodyPr/>
          <a:lstStyle/>
          <a:p>
            <a:r>
              <a:rPr lang="en-US" dirty="0" smtClean="0"/>
              <a:t>Duduk </a:t>
            </a:r>
            <a:r>
              <a:rPr lang="en-US" dirty="0" err="1" smtClean="0"/>
              <a:t>berkelompok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SKPD </a:t>
            </a:r>
            <a:r>
              <a:rPr lang="en-US" dirty="0" err="1" smtClean="0"/>
              <a:t>masing-masing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User </a:t>
            </a:r>
            <a:r>
              <a:rPr lang="en-US" dirty="0" err="1" smtClean="0"/>
              <a:t>Terdaftar</a:t>
            </a:r>
            <a:r>
              <a:rPr lang="en-US" dirty="0" smtClean="0"/>
              <a:t> </a:t>
            </a:r>
          </a:p>
          <a:p>
            <a:pPr marL="914400" indent="-914400">
              <a:buNone/>
            </a:pPr>
            <a:r>
              <a:rPr lang="en-US" dirty="0" smtClean="0"/>
              <a:t>	(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SKPD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Bendahara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PPK)</a:t>
            </a:r>
            <a:endParaRPr lang="en-US" dirty="0" smtClean="0"/>
          </a:p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jatengprov.go.id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460165" y="470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5811" y="4984637"/>
            <a:ext cx="3985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Portal GRMS</a:t>
            </a:r>
            <a:endParaRPr lang="en-US" sz="2400" dirty="0"/>
          </a:p>
          <a:p>
            <a:r>
              <a:rPr lang="en-US" sz="2400" dirty="0" err="1" smtClean="0"/>
              <a:t>Klik</a:t>
            </a:r>
            <a:r>
              <a:rPr lang="en-US" sz="2400" dirty="0" smtClean="0"/>
              <a:t> e-</a:t>
            </a:r>
            <a:r>
              <a:rPr lang="en-US" sz="2400" dirty="0" err="1" smtClean="0"/>
              <a:t>Penatausahaan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40" y="4179915"/>
            <a:ext cx="208597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516" y="4797839"/>
            <a:ext cx="3233539" cy="6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Alur</a:t>
            </a:r>
            <a:r>
              <a:rPr lang="en-US" b="1" dirty="0" smtClean="0"/>
              <a:t> Proses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09" y="1431986"/>
            <a:ext cx="9231957" cy="51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354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</a:rPr>
              <a:t>Status </a:t>
            </a:r>
            <a:r>
              <a:rPr lang="en-US" sz="6000" b="1" dirty="0" err="1" smtClean="0">
                <a:solidFill>
                  <a:srgbClr val="FFC000"/>
                </a:solidFill>
              </a:rPr>
              <a:t>Dokumen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8" y="1621677"/>
            <a:ext cx="8731371" cy="4486275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 smtClean="0">
                <a:solidFill>
                  <a:srgbClr val="0070C0"/>
                </a:solidFill>
              </a:rPr>
              <a:t>Draft </a:t>
            </a:r>
          </a:p>
          <a:p>
            <a:pPr marL="223838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belum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persetujuan</a:t>
            </a:r>
            <a:r>
              <a:rPr lang="en-US" sz="3200" dirty="0" smtClean="0"/>
              <a:t>)</a:t>
            </a:r>
          </a:p>
          <a:p>
            <a:pPr marL="223838" indent="0">
              <a:buNone/>
            </a:pPr>
            <a:endParaRPr lang="en-US" sz="3200" dirty="0" smtClean="0"/>
          </a:p>
          <a:p>
            <a:r>
              <a:rPr lang="en-US" sz="3900" dirty="0" smtClean="0">
                <a:solidFill>
                  <a:srgbClr val="0070C0"/>
                </a:solidFill>
              </a:rPr>
              <a:t>Final</a:t>
            </a:r>
          </a:p>
          <a:p>
            <a:pPr marL="223838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disetujui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verfikator</a:t>
            </a:r>
            <a:r>
              <a:rPr lang="en-US" sz="3200" dirty="0" smtClean="0"/>
              <a:t>)</a:t>
            </a:r>
          </a:p>
          <a:p>
            <a:pPr marL="223838" indent="0">
              <a:buNone/>
            </a:pPr>
            <a:endParaRPr lang="en-US" sz="3200" dirty="0" smtClean="0"/>
          </a:p>
          <a:p>
            <a:r>
              <a:rPr lang="en-US" sz="3900" dirty="0" err="1" smtClean="0">
                <a:solidFill>
                  <a:srgbClr val="0070C0"/>
                </a:solidFill>
              </a:rPr>
              <a:t>Ditolak</a:t>
            </a:r>
            <a:endParaRPr lang="en-US" sz="3900" dirty="0">
              <a:solidFill>
                <a:srgbClr val="0070C0"/>
              </a:solidFill>
            </a:endParaRPr>
          </a:p>
          <a:p>
            <a:pPr marL="223838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ditolak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verifikator</a:t>
            </a:r>
            <a:r>
              <a:rPr lang="en-US" sz="3200" dirty="0"/>
              <a:t>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diperlukan</a:t>
            </a:r>
            <a:r>
              <a:rPr lang="en-US" sz="3200" dirty="0" smtClean="0"/>
              <a:t> </a:t>
            </a:r>
            <a:r>
              <a:rPr lang="en-US" sz="3200" dirty="0" err="1" smtClean="0"/>
              <a:t>perbaikan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pengajuan</a:t>
            </a:r>
            <a:r>
              <a:rPr lang="en-US" sz="3200" dirty="0" smtClean="0"/>
              <a:t> </a:t>
            </a:r>
            <a:r>
              <a:rPr lang="en-US" sz="3200" dirty="0" err="1" smtClean="0"/>
              <a:t>ulang</a:t>
            </a:r>
            <a:r>
              <a:rPr lang="en-US" sz="3200" dirty="0" smtClean="0"/>
              <a:t>)</a:t>
            </a:r>
          </a:p>
          <a:p>
            <a:pPr marL="223838" indent="0">
              <a:buNone/>
            </a:pPr>
            <a:endParaRPr lang="en-US" sz="3200" dirty="0" smtClean="0"/>
          </a:p>
          <a:p>
            <a:r>
              <a:rPr lang="en-US" sz="3900" dirty="0" err="1" smtClean="0">
                <a:solidFill>
                  <a:srgbClr val="0070C0"/>
                </a:solidFill>
              </a:rPr>
              <a:t>Persiapan</a:t>
            </a:r>
            <a:r>
              <a:rPr lang="en-US" sz="3900" dirty="0" smtClean="0">
                <a:solidFill>
                  <a:srgbClr val="0070C0"/>
                </a:solidFill>
              </a:rPr>
              <a:t> (</a:t>
            </a:r>
            <a:r>
              <a:rPr lang="en-US" sz="3900" dirty="0" err="1" smtClean="0">
                <a:solidFill>
                  <a:srgbClr val="0070C0"/>
                </a:solidFill>
              </a:rPr>
              <a:t>Hanya</a:t>
            </a:r>
            <a:r>
              <a:rPr lang="en-US" sz="3900" dirty="0" smtClean="0">
                <a:solidFill>
                  <a:srgbClr val="0070C0"/>
                </a:solidFill>
              </a:rPr>
              <a:t> </a:t>
            </a:r>
            <a:r>
              <a:rPr lang="en-US" sz="3900" dirty="0" err="1" smtClean="0">
                <a:solidFill>
                  <a:srgbClr val="0070C0"/>
                </a:solidFill>
              </a:rPr>
              <a:t>pada</a:t>
            </a:r>
            <a:r>
              <a:rPr lang="en-US" sz="3900" dirty="0" smtClean="0">
                <a:solidFill>
                  <a:srgbClr val="0070C0"/>
                </a:solidFill>
              </a:rPr>
              <a:t> SPM)</a:t>
            </a:r>
          </a:p>
          <a:p>
            <a:pPr marL="223838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proses </a:t>
            </a:r>
            <a:r>
              <a:rPr lang="en-US" sz="3200" dirty="0" err="1" smtClean="0"/>
              <a:t>verifikasi</a:t>
            </a:r>
            <a:r>
              <a:rPr lang="en-US" sz="3200" dirty="0" smtClean="0"/>
              <a:t> internal) SKPD </a:t>
            </a:r>
            <a:r>
              <a:rPr lang="en-US" sz="3200" dirty="0" err="1" smtClean="0"/>
              <a:t>oleh</a:t>
            </a:r>
            <a:r>
              <a:rPr lang="en-US" sz="3200" dirty="0" smtClean="0"/>
              <a:t> PPK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2" y="2760455"/>
            <a:ext cx="1062284" cy="678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32" y="1656182"/>
            <a:ext cx="1068507" cy="692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85" y="3980698"/>
            <a:ext cx="1062284" cy="654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2214" r="12525" b="9111"/>
          <a:stretch/>
        </p:blipFill>
        <p:spPr>
          <a:xfrm>
            <a:off x="1357695" y="5177093"/>
            <a:ext cx="1043121" cy="6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(.pdf)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28" b="7990"/>
          <a:stretch/>
        </p:blipFill>
        <p:spPr>
          <a:xfrm>
            <a:off x="1197555" y="1690688"/>
            <a:ext cx="9328118" cy="43624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334000" y="1485900"/>
            <a:ext cx="2724150" cy="15303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71122" y="1058624"/>
            <a:ext cx="1806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</a:rPr>
              <a:t>Klik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disini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80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Persiapan</vt:lpstr>
      <vt:lpstr>Prosedur dan Alur Proses</vt:lpstr>
      <vt:lpstr>Status Dokumen</vt:lpstr>
      <vt:lpstr>Modul Aplikasi (.pdf)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Palmina Maharani</dc:creator>
  <cp:lastModifiedBy>Rizky Palmina Maharani</cp:lastModifiedBy>
  <cp:revision>8</cp:revision>
  <cp:lastPrinted>2016-12-05T06:29:25Z</cp:lastPrinted>
  <dcterms:created xsi:type="dcterms:W3CDTF">2016-12-05T05:44:06Z</dcterms:created>
  <dcterms:modified xsi:type="dcterms:W3CDTF">2016-12-05T14:06:19Z</dcterms:modified>
</cp:coreProperties>
</file>