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C30BF-6DC8-49B5-824C-8839B831AF9C}" v="1299" dt="2023-08-24T00:04:57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 Quazi" userId="74d405a6db2df01e" providerId="Windows Live" clId="Web-{32FC30BF-6DC8-49B5-824C-8839B831AF9C}"/>
    <pc:docChg chg="addSld delSld modSld">
      <pc:chgData name="Huda Quazi" userId="74d405a6db2df01e" providerId="Windows Live" clId="Web-{32FC30BF-6DC8-49B5-824C-8839B831AF9C}" dt="2023-08-24T00:04:57.802" v="744"/>
      <pc:docMkLst>
        <pc:docMk/>
      </pc:docMkLst>
      <pc:sldChg chg="delSp del">
        <pc:chgData name="Huda Quazi" userId="74d405a6db2df01e" providerId="Windows Live" clId="Web-{32FC30BF-6DC8-49B5-824C-8839B831AF9C}" dt="2023-08-23T23:01:59.597" v="3"/>
        <pc:sldMkLst>
          <pc:docMk/>
          <pc:sldMk cId="109857222" sldId="256"/>
        </pc:sldMkLst>
        <pc:spChg chg="del">
          <ac:chgData name="Huda Quazi" userId="74d405a6db2df01e" providerId="Windows Live" clId="Web-{32FC30BF-6DC8-49B5-824C-8839B831AF9C}" dt="2023-08-23T23:01:55.12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uda Quazi" userId="74d405a6db2df01e" providerId="Windows Live" clId="Web-{32FC30BF-6DC8-49B5-824C-8839B831AF9C}" dt="2023-08-23T23:01:45.925" v="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">
        <pc:chgData name="Huda Quazi" userId="74d405a6db2df01e" providerId="Windows Live" clId="Web-{32FC30BF-6DC8-49B5-824C-8839B831AF9C}" dt="2023-08-23T23:32:15.152" v="293" actId="20577"/>
        <pc:sldMkLst>
          <pc:docMk/>
          <pc:sldMk cId="288548246" sldId="257"/>
        </pc:sldMkLst>
        <pc:spChg chg="mod">
          <ac:chgData name="Huda Quazi" userId="74d405a6db2df01e" providerId="Windows Live" clId="Web-{32FC30BF-6DC8-49B5-824C-8839B831AF9C}" dt="2023-08-23T23:32:15.152" v="293" actId="20577"/>
          <ac:spMkLst>
            <pc:docMk/>
            <pc:sldMk cId="288548246" sldId="257"/>
            <ac:spMk id="2" creationId="{00000000-0000-0000-0000-000000000000}"/>
          </ac:spMkLst>
        </pc:spChg>
        <pc:spChg chg="mod">
          <ac:chgData name="Huda Quazi" userId="74d405a6db2df01e" providerId="Windows Live" clId="Web-{32FC30BF-6DC8-49B5-824C-8839B831AF9C}" dt="2023-08-23T23:32:11.121" v="292" actId="20577"/>
          <ac:spMkLst>
            <pc:docMk/>
            <pc:sldMk cId="288548246" sldId="257"/>
            <ac:spMk id="3" creationId="{00000000-0000-0000-0000-000000000000}"/>
          </ac:spMkLst>
        </pc:spChg>
        <pc:spChg chg="del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35" creationId="{5A59F003-E00A-43F9-91DC-CC54E3B87466}"/>
          </ac:spMkLst>
        </pc:spChg>
        <pc:spChg chg="del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37" creationId="{D74A4382-E3AD-430A-9A1F-DFA3E0E77A7D}"/>
          </ac:spMkLst>
        </pc:spChg>
        <pc:spChg chg="del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39" creationId="{79F40191-0F44-4FD1-82CC-ACB507C14BE6}"/>
          </ac:spMkLst>
        </pc:spChg>
        <pc:spChg chg="add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44" creationId="{55666830-9A19-4E01-8505-D6C7F9AC5665}"/>
          </ac:spMkLst>
        </pc:spChg>
        <pc:spChg chg="add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46" creationId="{AE9FC877-7FB6-4D22-9988-35420644E202}"/>
          </ac:spMkLst>
        </pc:spChg>
        <pc:spChg chg="add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48" creationId="{E41809D1-F12E-46BB-B804-5F209D325E8B}"/>
          </ac:spMkLst>
        </pc:spChg>
        <pc:spChg chg="add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50" creationId="{AF2F604E-43BE-4DC3-B983-E071523364F8}"/>
          </ac:spMkLst>
        </pc:spChg>
        <pc:spChg chg="add">
          <ac:chgData name="Huda Quazi" userId="74d405a6db2df01e" providerId="Windows Live" clId="Web-{32FC30BF-6DC8-49B5-824C-8839B831AF9C}" dt="2023-08-23T23:28:59.148" v="291"/>
          <ac:spMkLst>
            <pc:docMk/>
            <pc:sldMk cId="288548246" sldId="257"/>
            <ac:spMk id="52" creationId="{08C9B587-E65E-4B52-B37C-ABEBB6E87928}"/>
          </ac:spMkLst>
        </pc:spChg>
        <pc:picChg chg="mod">
          <ac:chgData name="Huda Quazi" userId="74d405a6db2df01e" providerId="Windows Live" clId="Web-{32FC30BF-6DC8-49B5-824C-8839B831AF9C}" dt="2023-08-23T23:28:59.148" v="291"/>
          <ac:picMkLst>
            <pc:docMk/>
            <pc:sldMk cId="288548246" sldId="257"/>
            <ac:picMk id="8" creationId="{0A0EF050-6D7C-CF24-DAEB-2B89352BF7E2}"/>
          </ac:picMkLst>
        </pc:picChg>
      </pc:sldChg>
      <pc:sldChg chg="addSp delSp modSp new mod setBg">
        <pc:chgData name="Huda Quazi" userId="74d405a6db2df01e" providerId="Windows Live" clId="Web-{32FC30BF-6DC8-49B5-824C-8839B831AF9C}" dt="2023-08-24T00:04:48.661" v="742"/>
        <pc:sldMkLst>
          <pc:docMk/>
          <pc:sldMk cId="470119875" sldId="258"/>
        </pc:sldMkLst>
        <pc:spChg chg="del">
          <ac:chgData name="Huda Quazi" userId="74d405a6db2df01e" providerId="Windows Live" clId="Web-{32FC30BF-6DC8-49B5-824C-8839B831AF9C}" dt="2023-08-23T23:02:09.847" v="5"/>
          <ac:spMkLst>
            <pc:docMk/>
            <pc:sldMk cId="470119875" sldId="258"/>
            <ac:spMk id="2" creationId="{51A8778B-C59D-0B65-CDD9-360278DF4D17}"/>
          </ac:spMkLst>
        </pc:spChg>
        <pc:spChg chg="del">
          <ac:chgData name="Huda Quazi" userId="74d405a6db2df01e" providerId="Windows Live" clId="Web-{32FC30BF-6DC8-49B5-824C-8839B831AF9C}" dt="2023-08-23T23:02:12.113" v="6"/>
          <ac:spMkLst>
            <pc:docMk/>
            <pc:sldMk cId="470119875" sldId="258"/>
            <ac:spMk id="3" creationId="{612ACBEC-42B8-52F2-329A-53807162A6B1}"/>
          </ac:spMkLst>
        </pc:spChg>
        <pc:spChg chg="add del">
          <ac:chgData name="Huda Quazi" userId="74d405a6db2df01e" providerId="Windows Live" clId="Web-{32FC30BF-6DC8-49B5-824C-8839B831AF9C}" dt="2023-08-23T23:07:24.322" v="18"/>
          <ac:spMkLst>
            <pc:docMk/>
            <pc:sldMk cId="470119875" sldId="258"/>
            <ac:spMk id="4" creationId="{B1F5539F-92DA-B21E-AED0-18817B8058C9}"/>
          </ac:spMkLst>
        </pc:spChg>
        <pc:spChg chg="add del mod">
          <ac:chgData name="Huda Quazi" userId="74d405a6db2df01e" providerId="Windows Live" clId="Web-{32FC30BF-6DC8-49B5-824C-8839B831AF9C}" dt="2023-08-23T23:41:43.040" v="460"/>
          <ac:spMkLst>
            <pc:docMk/>
            <pc:sldMk cId="470119875" sldId="258"/>
            <ac:spMk id="5" creationId="{FABE0556-25B5-D948-2ECA-29870E0B0666}"/>
          </ac:spMkLst>
        </pc:spChg>
        <pc:spChg chg="add del mod">
          <ac:chgData name="Huda Quazi" userId="74d405a6db2df01e" providerId="Windows Live" clId="Web-{32FC30BF-6DC8-49B5-824C-8839B831AF9C}" dt="2023-08-23T23:15:56.676" v="148"/>
          <ac:spMkLst>
            <pc:docMk/>
            <pc:sldMk cId="470119875" sldId="258"/>
            <ac:spMk id="6" creationId="{F266B4B1-3AF1-D6F1-C477-10398DBDDF5D}"/>
          </ac:spMkLst>
        </pc:spChg>
        <pc:spChg chg="add del mod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7" creationId="{5CE52767-E0BB-CC69-6749-302D0610FBBE}"/>
          </ac:spMkLst>
        </pc:spChg>
        <pc:spChg chg="add mod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8" creationId="{0391F1F3-1F55-FA74-96CF-688F891EC3FF}"/>
          </ac:spMkLst>
        </pc:spChg>
        <pc:spChg chg="add mod ord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11" creationId="{E5FED810-F01E-44EB-B056-57C268A3901D}"/>
          </ac:spMkLst>
        </pc:spChg>
        <pc:spChg chg="add del">
          <ac:chgData name="Huda Quazi" userId="74d405a6db2df01e" providerId="Windows Live" clId="Web-{32FC30BF-6DC8-49B5-824C-8839B831AF9C}" dt="2023-08-24T00:03:57.441" v="738"/>
          <ac:spMkLst>
            <pc:docMk/>
            <pc:sldMk cId="470119875" sldId="258"/>
            <ac:spMk id="13" creationId="{92468898-5A6E-4D55-85EC-308E785EE06C}"/>
          </ac:spMkLst>
        </pc:spChg>
        <pc:spChg chg="add del">
          <ac:chgData name="Huda Quazi" userId="74d405a6db2df01e" providerId="Windows Live" clId="Web-{32FC30BF-6DC8-49B5-824C-8839B831AF9C}" dt="2023-08-24T00:03:57.441" v="738"/>
          <ac:spMkLst>
            <pc:docMk/>
            <pc:sldMk cId="470119875" sldId="258"/>
            <ac:spMk id="14" creationId="{3E23A947-2D45-4208-AE2B-64948C87A3EB}"/>
          </ac:spMkLst>
        </pc:spChg>
        <pc:spChg chg="add del">
          <ac:chgData name="Huda Quazi" userId="74d405a6db2df01e" providerId="Windows Live" clId="Web-{32FC30BF-6DC8-49B5-824C-8839B831AF9C}" dt="2023-08-24T00:03:57.441" v="738"/>
          <ac:spMkLst>
            <pc:docMk/>
            <pc:sldMk cId="470119875" sldId="258"/>
            <ac:spMk id="15" creationId="{E5BBB0F9-6A59-4D02-A9C7-A2D6516684CE}"/>
          </ac:spMkLst>
        </pc:spChg>
        <pc:spChg chg="add del">
          <ac:chgData name="Huda Quazi" userId="74d405a6db2df01e" providerId="Windows Live" clId="Web-{32FC30BF-6DC8-49B5-824C-8839B831AF9C}" dt="2023-08-24T00:03:38.160" v="736"/>
          <ac:spMkLst>
            <pc:docMk/>
            <pc:sldMk cId="470119875" sldId="258"/>
            <ac:spMk id="16" creationId="{0288C6B4-AFC3-407F-A595-EFFD38D4CCAF}"/>
          </ac:spMkLst>
        </pc:spChg>
        <pc:spChg chg="add del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17" creationId="{73C994B4-9721-4148-9EEC-6793CECDE8DD}"/>
          </ac:spMkLst>
        </pc:spChg>
        <pc:spChg chg="add del">
          <ac:chgData name="Huda Quazi" userId="74d405a6db2df01e" providerId="Windows Live" clId="Web-{32FC30BF-6DC8-49B5-824C-8839B831AF9C}" dt="2023-08-24T00:03:38.160" v="736"/>
          <ac:spMkLst>
            <pc:docMk/>
            <pc:sldMk cId="470119875" sldId="258"/>
            <ac:spMk id="18" creationId="{CF236821-17FE-429B-8D2C-08E13A64EA40}"/>
          </ac:spMkLst>
        </pc:spChg>
        <pc:spChg chg="add del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19" creationId="{F9D95E49-763A-4886-B038-82F734740554}"/>
          </ac:spMkLst>
        </pc:spChg>
        <pc:spChg chg="add del">
          <ac:chgData name="Huda Quazi" userId="74d405a6db2df01e" providerId="Windows Live" clId="Web-{32FC30BF-6DC8-49B5-824C-8839B831AF9C}" dt="2023-08-24T00:03:38.160" v="736"/>
          <ac:spMkLst>
            <pc:docMk/>
            <pc:sldMk cId="470119875" sldId="258"/>
            <ac:spMk id="20" creationId="{C0BDBCD2-E081-43AB-9119-C55465E59757}"/>
          </ac:spMkLst>
        </pc:spChg>
        <pc:spChg chg="add del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21" creationId="{E43DC68B-54DD-4053-BE4D-615259684357}"/>
          </ac:spMkLst>
        </pc:spChg>
        <pc:spChg chg="add del">
          <ac:chgData name="Huda Quazi" userId="74d405a6db2df01e" providerId="Windows Live" clId="Web-{32FC30BF-6DC8-49B5-824C-8839B831AF9C}" dt="2023-08-24T00:03:38.160" v="736"/>
          <ac:spMkLst>
            <pc:docMk/>
            <pc:sldMk cId="470119875" sldId="258"/>
            <ac:spMk id="22" creationId="{98E79BE4-34FE-485A-98A5-92CE8F7C4743}"/>
          </ac:spMkLst>
        </pc:spChg>
        <pc:spChg chg="add del">
          <ac:chgData name="Huda Quazi" userId="74d405a6db2df01e" providerId="Windows Live" clId="Web-{32FC30BF-6DC8-49B5-824C-8839B831AF9C}" dt="2023-08-24T00:04:48.661" v="742"/>
          <ac:spMkLst>
            <pc:docMk/>
            <pc:sldMk cId="470119875" sldId="258"/>
            <ac:spMk id="23" creationId="{36F31C88-3DEF-4EA8-AE3A-49441413FC54}"/>
          </ac:spMkLst>
        </pc:spChg>
        <pc:spChg chg="add del">
          <ac:chgData name="Huda Quazi" userId="74d405a6db2df01e" providerId="Windows Live" clId="Web-{32FC30BF-6DC8-49B5-824C-8839B831AF9C}" dt="2023-08-24T00:03:38.160" v="736"/>
          <ac:spMkLst>
            <pc:docMk/>
            <pc:sldMk cId="470119875" sldId="258"/>
            <ac:spMk id="24" creationId="{7A5F0580-5EE9-419F-96EE-B6529EF6E7D0}"/>
          </ac:spMkLst>
        </pc:spChg>
        <pc:picChg chg="add del mod">
          <ac:chgData name="Huda Quazi" userId="74d405a6db2df01e" providerId="Windows Live" clId="Web-{32FC30BF-6DC8-49B5-824C-8839B831AF9C}" dt="2023-08-23T23:52:52.991" v="693"/>
          <ac:picMkLst>
            <pc:docMk/>
            <pc:sldMk cId="470119875" sldId="258"/>
            <ac:picMk id="9" creationId="{8E18A18C-D853-62B2-0A3C-94B354F6D324}"/>
          </ac:picMkLst>
        </pc:picChg>
        <pc:picChg chg="add mod">
          <ac:chgData name="Huda Quazi" userId="74d405a6db2df01e" providerId="Windows Live" clId="Web-{32FC30BF-6DC8-49B5-824C-8839B831AF9C}" dt="2023-08-24T00:04:48.661" v="742"/>
          <ac:picMkLst>
            <pc:docMk/>
            <pc:sldMk cId="470119875" sldId="258"/>
            <ac:picMk id="10" creationId="{67C4E582-6195-1959-EBBD-7446EED72CD0}"/>
          </ac:picMkLst>
        </pc:picChg>
        <pc:cxnChg chg="add del">
          <ac:chgData name="Huda Quazi" userId="74d405a6db2df01e" providerId="Windows Live" clId="Web-{32FC30BF-6DC8-49B5-824C-8839B831AF9C}" dt="2023-08-24T00:04:48.661" v="742"/>
          <ac:cxnSpMkLst>
            <pc:docMk/>
            <pc:sldMk cId="470119875" sldId="258"/>
            <ac:cxnSpMk id="25" creationId="{F085D7B9-E066-4923-8CB7-294BF306296A}"/>
          </ac:cxnSpMkLst>
        </pc:cxnChg>
        <pc:cxnChg chg="add del">
          <ac:chgData name="Huda Quazi" userId="74d405a6db2df01e" providerId="Windows Live" clId="Web-{32FC30BF-6DC8-49B5-824C-8839B831AF9C}" dt="2023-08-24T00:04:48.661" v="742"/>
          <ac:cxnSpMkLst>
            <pc:docMk/>
            <pc:sldMk cId="470119875" sldId="258"/>
            <ac:cxnSpMk id="26" creationId="{5EACA08E-D537-41C6-96A5-5900E05D3217}"/>
          </ac:cxnSpMkLst>
        </pc:cxnChg>
      </pc:sldChg>
      <pc:sldChg chg="addSp delSp modSp new add del mod setBg setClrOvrMap">
        <pc:chgData name="Huda Quazi" userId="74d405a6db2df01e" providerId="Windows Live" clId="Web-{32FC30BF-6DC8-49B5-824C-8839B831AF9C}" dt="2023-08-24T00:04:57.802" v="744"/>
        <pc:sldMkLst>
          <pc:docMk/>
          <pc:sldMk cId="1967124126" sldId="259"/>
        </pc:sldMkLst>
        <pc:spChg chg="del mod">
          <ac:chgData name="Huda Quazi" userId="74d405a6db2df01e" providerId="Windows Live" clId="Web-{32FC30BF-6DC8-49B5-824C-8839B831AF9C}" dt="2023-08-23T23:54:39.336" v="701"/>
          <ac:spMkLst>
            <pc:docMk/>
            <pc:sldMk cId="1967124126" sldId="259"/>
            <ac:spMk id="2" creationId="{F3921F0A-3FE2-876F-7527-165E5663995D}"/>
          </ac:spMkLst>
        </pc:spChg>
        <pc:spChg chg="add mod">
          <ac:chgData name="Huda Quazi" userId="74d405a6db2df01e" providerId="Windows Live" clId="Web-{32FC30BF-6DC8-49B5-824C-8839B831AF9C}" dt="2023-08-23T23:54:39.336" v="701"/>
          <ac:spMkLst>
            <pc:docMk/>
            <pc:sldMk cId="1967124126" sldId="259"/>
            <ac:spMk id="4" creationId="{DE940109-6503-9365-4BAF-8FED2DE7CFC8}"/>
          </ac:spMkLst>
        </pc:spChg>
        <pc:spChg chg="add del">
          <ac:chgData name="Huda Quazi" userId="74d405a6db2df01e" providerId="Windows Live" clId="Web-{32FC30BF-6DC8-49B5-824C-8839B831AF9C}" dt="2023-08-23T23:27:40.662" v="286"/>
          <ac:spMkLst>
            <pc:docMk/>
            <pc:sldMk cId="1967124126" sldId="259"/>
            <ac:spMk id="7" creationId="{66B332A4-D438-4773-A77F-5ED49A448D9D}"/>
          </ac:spMkLst>
        </pc:spChg>
        <pc:spChg chg="add del">
          <ac:chgData name="Huda Quazi" userId="74d405a6db2df01e" providerId="Windows Live" clId="Web-{32FC30BF-6DC8-49B5-824C-8839B831AF9C}" dt="2023-08-23T23:27:40.662" v="286"/>
          <ac:spMkLst>
            <pc:docMk/>
            <pc:sldMk cId="1967124126" sldId="259"/>
            <ac:spMk id="9" creationId="{DF9AD32D-FF05-44F4-BD4D-9CEE89B71EB9}"/>
          </ac:spMkLst>
        </pc:spChg>
        <pc:spChg chg="add del">
          <ac:chgData name="Huda Quazi" userId="74d405a6db2df01e" providerId="Windows Live" clId="Web-{32FC30BF-6DC8-49B5-824C-8839B831AF9C}" dt="2023-08-23T23:27:48.787" v="288"/>
          <ac:spMkLst>
            <pc:docMk/>
            <pc:sldMk cId="1967124126" sldId="259"/>
            <ac:spMk id="11" creationId="{C7F28D52-2A5F-4D23-81AE-7CB8B591C7AF}"/>
          </ac:spMkLst>
        </pc:spChg>
        <pc:spChg chg="add del">
          <ac:chgData name="Huda Quazi" userId="74d405a6db2df01e" providerId="Windows Live" clId="Web-{32FC30BF-6DC8-49B5-824C-8839B831AF9C}" dt="2023-08-23T23:27:48.787" v="288"/>
          <ac:spMkLst>
            <pc:docMk/>
            <pc:sldMk cId="1967124126" sldId="259"/>
            <ac:spMk id="12" creationId="{FFD48BC7-DC40-47DE-87EE-9F4B6ECB9ABB}"/>
          </ac:spMkLst>
        </pc:spChg>
        <pc:spChg chg="add del">
          <ac:chgData name="Huda Quazi" userId="74d405a6db2df01e" providerId="Windows Live" clId="Web-{32FC30BF-6DC8-49B5-824C-8839B831AF9C}" dt="2023-08-23T23:27:48.787" v="288"/>
          <ac:spMkLst>
            <pc:docMk/>
            <pc:sldMk cId="1967124126" sldId="259"/>
            <ac:spMk id="13" creationId="{3629484E-3792-4B3D-89AD-7C8A1ED0E0D4}"/>
          </ac:spMkLst>
        </pc:spChg>
        <pc:spChg chg="add del">
          <ac:chgData name="Huda Quazi" userId="74d405a6db2df01e" providerId="Windows Live" clId="Web-{32FC30BF-6DC8-49B5-824C-8839B831AF9C}" dt="2023-08-23T23:27:48.787" v="288"/>
          <ac:spMkLst>
            <pc:docMk/>
            <pc:sldMk cId="1967124126" sldId="259"/>
            <ac:spMk id="14" creationId="{E502BBC7-2C76-46F3-BC24-5985BC13DB88}"/>
          </ac:spMkLst>
        </pc:spChg>
        <pc:spChg chg="add del">
          <ac:chgData name="Huda Quazi" userId="74d405a6db2df01e" providerId="Windows Live" clId="Web-{32FC30BF-6DC8-49B5-824C-8839B831AF9C}" dt="2023-08-23T23:28:12.585" v="290"/>
          <ac:spMkLst>
            <pc:docMk/>
            <pc:sldMk cId="1967124126" sldId="259"/>
            <ac:spMk id="16" creationId="{4522B21E-B2B9-4C72-9A71-C87EFD137480}"/>
          </ac:spMkLst>
        </pc:spChg>
        <pc:spChg chg="add del">
          <ac:chgData name="Huda Quazi" userId="74d405a6db2df01e" providerId="Windows Live" clId="Web-{32FC30BF-6DC8-49B5-824C-8839B831AF9C}" dt="2023-08-23T23:28:12.585" v="290"/>
          <ac:spMkLst>
            <pc:docMk/>
            <pc:sldMk cId="1967124126" sldId="259"/>
            <ac:spMk id="17" creationId="{5EB7D2A2-F448-44D4-938C-DC84CBCB3B1E}"/>
          </ac:spMkLst>
        </pc:spChg>
        <pc:spChg chg="add del">
          <ac:chgData name="Huda Quazi" userId="74d405a6db2df01e" providerId="Windows Live" clId="Web-{32FC30BF-6DC8-49B5-824C-8839B831AF9C}" dt="2023-08-23T23:28:12.585" v="290"/>
          <ac:spMkLst>
            <pc:docMk/>
            <pc:sldMk cId="1967124126" sldId="259"/>
            <ac:spMk id="18" creationId="{871AEA07-1E14-44B4-8E55-64EF049CD66F}"/>
          </ac:spMkLst>
        </pc:spChg>
        <pc:cxnChg chg="add del">
          <ac:chgData name="Huda Quazi" userId="74d405a6db2df01e" providerId="Windows Live" clId="Web-{32FC30BF-6DC8-49B5-824C-8839B831AF9C}" dt="2023-08-23T23:28:12.585" v="290"/>
          <ac:cxnSpMkLst>
            <pc:docMk/>
            <pc:sldMk cId="1967124126" sldId="259"/>
            <ac:cxnSpMk id="19" creationId="{F7C8EA93-3210-4C62-99E9-153C275E3A87}"/>
          </ac:cxnSpMkLst>
        </pc:cxnChg>
      </pc:sldChg>
      <pc:sldChg chg="add del">
        <pc:chgData name="Huda Quazi" userId="74d405a6db2df01e" providerId="Windows Live" clId="Web-{32FC30BF-6DC8-49B5-824C-8839B831AF9C}" dt="2023-08-23T23:15:38.691" v="141"/>
        <pc:sldMkLst>
          <pc:docMk/>
          <pc:sldMk cId="425197042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villehobson.com/2017/05/30/the-big-asks-of-british-airway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airplane in the sky&#10;&#10;Description automatically generated">
            <a:extLst>
              <a:ext uri="{FF2B5EF4-FFF2-40B4-BE49-F238E27FC236}">
                <a16:creationId xmlns:a16="http://schemas.microsoft.com/office/drawing/2014/main" id="{0A0EF050-6D7C-CF24-DAEB-2B89352BF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5" r="6122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a typeface="Calibri Light"/>
                <a:cs typeface="Calibri Light"/>
              </a:rPr>
              <a:t>British Airways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ea typeface="Calibri"/>
                <a:cs typeface="Calibri"/>
              </a:rPr>
              <a:t>Customer Booking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2E2A7-8686-399C-6BDC-C0EE587B3F03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4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E52767-E0BB-CC69-6749-302D0610FBBE}"/>
              </a:ext>
            </a:extLst>
          </p:cNvPr>
          <p:cNvSpPr txBox="1"/>
          <p:nvPr/>
        </p:nvSpPr>
        <p:spPr>
          <a:xfrm>
            <a:off x="531090" y="1318943"/>
            <a:ext cx="622651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We trained data on </a:t>
            </a:r>
            <a:r>
              <a:rPr lang="en-US" b="1" dirty="0">
                <a:ea typeface="Calibri"/>
                <a:cs typeface="Calibri"/>
              </a:rPr>
              <a:t>Random Forest Classifier model</a:t>
            </a:r>
            <a:r>
              <a:rPr lang="en-US" dirty="0">
                <a:ea typeface="Calibri"/>
                <a:cs typeface="Calibri"/>
              </a:rPr>
              <a:t> and receive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Accuracy score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85%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F1 score of 25%</a:t>
            </a: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Factors influence booking are:-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Purchase Lead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Route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Length of stay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Flight hour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Flight day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Booking origin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1F1F3-1F55-FA74-96CF-688F891EC3FF}"/>
              </a:ext>
            </a:extLst>
          </p:cNvPr>
          <p:cNvSpPr txBox="1"/>
          <p:nvPr/>
        </p:nvSpPr>
        <p:spPr>
          <a:xfrm>
            <a:off x="530086" y="5789542"/>
            <a:ext cx="100981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As the model is trained with unbalanced data, 85% of it leads to incomplete bookings and only 15% to confirmed bookings, </a:t>
            </a:r>
            <a:r>
              <a:rPr lang="en-US" b="1" dirty="0">
                <a:ea typeface="+mn-lt"/>
                <a:cs typeface="+mn-lt"/>
              </a:rPr>
              <a:t>we need more data to increase its accuracy.</a:t>
            </a:r>
            <a:endParaRPr lang="en-US" b="1" dirty="0"/>
          </a:p>
          <a:p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7C4E582-6195-1959-EBBD-7446EED7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87" y="1632326"/>
            <a:ext cx="7348328" cy="419797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5FED810-F01E-44EB-B056-57C268A3901D}"/>
              </a:ext>
            </a:extLst>
          </p:cNvPr>
          <p:cNvSpPr>
            <a:spLocks noGrp="1"/>
          </p:cNvSpPr>
          <p:nvPr/>
        </p:nvSpPr>
        <p:spPr>
          <a:xfrm>
            <a:off x="896178" y="265734"/>
            <a:ext cx="10399644" cy="729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ea typeface="Calibri Light"/>
                <a:cs typeface="Calibri Light"/>
              </a:rPr>
              <a:t>Prediction model to understand the factors influence customer booking</a:t>
            </a:r>
          </a:p>
        </p:txBody>
      </p:sp>
    </p:spTree>
    <p:extLst>
      <p:ext uri="{BB962C8B-B14F-4D97-AF65-F5344CB8AC3E}">
        <p14:creationId xmlns:p14="http://schemas.microsoft.com/office/powerpoint/2010/main" val="47011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British Airways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2023-08-23T23:00:55Z</dcterms:created>
  <dcterms:modified xsi:type="dcterms:W3CDTF">2023-08-24T00:05:02Z</dcterms:modified>
</cp:coreProperties>
</file>