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0C04D-A760-444C-97F2-84ECFB33DFDF}" v="106" dt="2023-08-22T19:25:28.593"/>
    <p1510:client id="{D5A525CA-0049-4216-B13C-82D88C1C4E3B}" v="1121" dt="2023-08-23T22:58:39.256"/>
    <p1510:client id="{D61BECD3-4AF3-4088-ADFB-8990C75477EC}" v="20" dt="2023-08-23T23:31:01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 Quazi" userId="74d405a6db2df01e" providerId="Windows Live" clId="Web-{D5A525CA-0049-4216-B13C-82D88C1C4E3B}"/>
    <pc:docChg chg="modSld">
      <pc:chgData name="Huda Quazi" userId="74d405a6db2df01e" providerId="Windows Live" clId="Web-{D5A525CA-0049-4216-B13C-82D88C1C4E3B}" dt="2023-08-23T22:58:39.240" v="694" actId="20577"/>
      <pc:docMkLst>
        <pc:docMk/>
      </pc:docMkLst>
      <pc:sldChg chg="addSp delSp modSp">
        <pc:chgData name="Huda Quazi" userId="74d405a6db2df01e" providerId="Windows Live" clId="Web-{D5A525CA-0049-4216-B13C-82D88C1C4E3B}" dt="2023-08-23T22:58:39.240" v="694" actId="20577"/>
        <pc:sldMkLst>
          <pc:docMk/>
          <pc:sldMk cId="2515635946" sldId="257"/>
        </pc:sldMkLst>
        <pc:spChg chg="add mod">
          <ac:chgData name="Huda Quazi" userId="74d405a6db2df01e" providerId="Windows Live" clId="Web-{D5A525CA-0049-4216-B13C-82D88C1C4E3B}" dt="2023-08-23T22:26:36.608" v="435" actId="1076"/>
          <ac:spMkLst>
            <pc:docMk/>
            <pc:sldMk cId="2515635946" sldId="257"/>
            <ac:spMk id="51" creationId="{1403996E-0697-E550-E8B9-E0CA3116FE8B}"/>
          </ac:spMkLst>
        </pc:spChg>
        <pc:spChg chg="add mod">
          <ac:chgData name="Huda Quazi" userId="74d405a6db2df01e" providerId="Windows Live" clId="Web-{D5A525CA-0049-4216-B13C-82D88C1C4E3B}" dt="2023-08-23T22:58:39.240" v="694" actId="20577"/>
          <ac:spMkLst>
            <pc:docMk/>
            <pc:sldMk cId="2515635946" sldId="257"/>
            <ac:spMk id="60" creationId="{3923702D-C784-1E79-36B4-CB76F82BE6F9}"/>
          </ac:spMkLst>
        </pc:spChg>
        <pc:graphicFrameChg chg="add del mod modGraphic">
          <ac:chgData name="Huda Quazi" userId="74d405a6db2df01e" providerId="Windows Live" clId="Web-{D5A525CA-0049-4216-B13C-82D88C1C4E3B}" dt="2023-08-23T22:00:07.396" v="13"/>
          <ac:graphicFrameMkLst>
            <pc:docMk/>
            <pc:sldMk cId="2515635946" sldId="257"/>
            <ac:graphicFrameMk id="2" creationId="{71363535-E21F-3370-C40A-C8127E85A6CC}"/>
          </ac:graphicFrameMkLst>
        </pc:graphicFrameChg>
        <pc:graphicFrameChg chg="del mod">
          <ac:chgData name="Huda Quazi" userId="74d405a6db2df01e" providerId="Windows Live" clId="Web-{D5A525CA-0049-4216-B13C-82D88C1C4E3B}" dt="2023-08-23T22:16:18.383" v="265"/>
          <ac:graphicFrameMkLst>
            <pc:docMk/>
            <pc:sldMk cId="2515635946" sldId="257"/>
            <ac:graphicFrameMk id="7" creationId="{B512A2A6-2CF6-B8EB-1D2A-531565DC2BC8}"/>
          </ac:graphicFrameMkLst>
        </pc:graphicFrameChg>
        <pc:graphicFrameChg chg="del">
          <ac:chgData name="Huda Quazi" userId="74d405a6db2df01e" providerId="Windows Live" clId="Web-{D5A525CA-0049-4216-B13C-82D88C1C4E3B}" dt="2023-08-23T21:55:08.729" v="0"/>
          <ac:graphicFrameMkLst>
            <pc:docMk/>
            <pc:sldMk cId="2515635946" sldId="257"/>
            <ac:graphicFrameMk id="10" creationId="{05207501-B2B0-5683-A4BD-478EAE4F25F1}"/>
          </ac:graphicFrameMkLst>
        </pc:graphicFrameChg>
        <pc:graphicFrameChg chg="del">
          <ac:chgData name="Huda Quazi" userId="74d405a6db2df01e" providerId="Windows Live" clId="Web-{D5A525CA-0049-4216-B13C-82D88C1C4E3B}" dt="2023-08-23T21:55:10.589" v="1"/>
          <ac:graphicFrameMkLst>
            <pc:docMk/>
            <pc:sldMk cId="2515635946" sldId="257"/>
            <ac:graphicFrameMk id="11" creationId="{05207501-B2B0-5683-A4BD-478EAE4F25F1}"/>
          </ac:graphicFrameMkLst>
        </pc:graphicFrameChg>
        <pc:graphicFrameChg chg="del">
          <ac:chgData name="Huda Quazi" userId="74d405a6db2df01e" providerId="Windows Live" clId="Web-{D5A525CA-0049-4216-B13C-82D88C1C4E3B}" dt="2023-08-23T21:55:12.323" v="2"/>
          <ac:graphicFrameMkLst>
            <pc:docMk/>
            <pc:sldMk cId="2515635946" sldId="257"/>
            <ac:graphicFrameMk id="12" creationId="{05207501-B2B0-5683-A4BD-478EAE4F25F1}"/>
          </ac:graphicFrameMkLst>
        </pc:graphicFrameChg>
        <pc:graphicFrameChg chg="del">
          <ac:chgData name="Huda Quazi" userId="74d405a6db2df01e" providerId="Windows Live" clId="Web-{D5A525CA-0049-4216-B13C-82D88C1C4E3B}" dt="2023-08-23T21:55:16.245" v="4"/>
          <ac:graphicFrameMkLst>
            <pc:docMk/>
            <pc:sldMk cId="2515635946" sldId="257"/>
            <ac:graphicFrameMk id="13" creationId="{05207501-B2B0-5683-A4BD-478EAE4F25F1}"/>
          </ac:graphicFrameMkLst>
        </pc:graphicFrameChg>
        <pc:graphicFrameChg chg="del">
          <ac:chgData name="Huda Quazi" userId="74d405a6db2df01e" providerId="Windows Live" clId="Web-{D5A525CA-0049-4216-B13C-82D88C1C4E3B}" dt="2023-08-23T21:55:14.011" v="3"/>
          <ac:graphicFrameMkLst>
            <pc:docMk/>
            <pc:sldMk cId="2515635946" sldId="257"/>
            <ac:graphicFrameMk id="14" creationId="{05207501-B2B0-5683-A4BD-478EAE4F25F1}"/>
          </ac:graphicFrameMkLst>
        </pc:graphicFrameChg>
        <pc:graphicFrameChg chg="add mod">
          <ac:chgData name="Huda Quazi" userId="74d405a6db2df01e" providerId="Windows Live" clId="Web-{D5A525CA-0049-4216-B13C-82D88C1C4E3B}" dt="2023-08-23T22:24:22.103" v="417" actId="1076"/>
          <ac:graphicFrameMkLst>
            <pc:docMk/>
            <pc:sldMk cId="2515635946" sldId="257"/>
            <ac:graphicFrameMk id="52" creationId="{F9D68562-9692-621D-7164-F437AD5DD2B8}"/>
          </ac:graphicFrameMkLst>
        </pc:graphicFrameChg>
        <pc:graphicFrameChg chg="add mod">
          <ac:chgData name="Huda Quazi" userId="74d405a6db2df01e" providerId="Windows Live" clId="Web-{D5A525CA-0049-4216-B13C-82D88C1C4E3B}" dt="2023-08-23T22:47:19.373" v="493" actId="1076"/>
          <ac:graphicFrameMkLst>
            <pc:docMk/>
            <pc:sldMk cId="2515635946" sldId="257"/>
            <ac:graphicFrameMk id="53" creationId="{D0418859-F90D-DF0F-C215-B8CC12147C33}"/>
          </ac:graphicFrameMkLst>
        </pc:graphicFrameChg>
        <pc:graphicFrameChg chg="add del mod">
          <ac:chgData name="Huda Quazi" userId="74d405a6db2df01e" providerId="Windows Live" clId="Web-{D5A525CA-0049-4216-B13C-82D88C1C4E3B}" dt="2023-08-23T22:29:26.130" v="443"/>
          <ac:graphicFrameMkLst>
            <pc:docMk/>
            <pc:sldMk cId="2515635946" sldId="257"/>
            <ac:graphicFrameMk id="54" creationId="{D0418859-F90D-DF0F-C215-B8CC12147C33}"/>
          </ac:graphicFrameMkLst>
        </pc:graphicFrameChg>
        <pc:graphicFrameChg chg="add del mod">
          <ac:chgData name="Huda Quazi" userId="74d405a6db2df01e" providerId="Windows Live" clId="Web-{D5A525CA-0049-4216-B13C-82D88C1C4E3B}" dt="2023-08-23T22:46:17.027" v="484"/>
          <ac:graphicFrameMkLst>
            <pc:docMk/>
            <pc:sldMk cId="2515635946" sldId="257"/>
            <ac:graphicFrameMk id="55" creationId="{D0418859-F90D-DF0F-C215-B8CC12147C33}"/>
          </ac:graphicFrameMkLst>
        </pc:graphicFrameChg>
        <pc:graphicFrameChg chg="add mod">
          <ac:chgData name="Huda Quazi" userId="74d405a6db2df01e" providerId="Windows Live" clId="Web-{D5A525CA-0049-4216-B13C-82D88C1C4E3B}" dt="2023-08-23T22:49:12.923" v="508" actId="1076"/>
          <ac:graphicFrameMkLst>
            <pc:docMk/>
            <pc:sldMk cId="2515635946" sldId="257"/>
            <ac:graphicFrameMk id="56" creationId="{D0418859-F90D-DF0F-C215-B8CC12147C33}"/>
          </ac:graphicFrameMkLst>
        </pc:graphicFrameChg>
        <pc:graphicFrameChg chg="add mod">
          <ac:chgData name="Huda Quazi" userId="74d405a6db2df01e" providerId="Windows Live" clId="Web-{D5A525CA-0049-4216-B13C-82D88C1C4E3B}" dt="2023-08-23T22:50:01.878" v="519" actId="1076"/>
          <ac:graphicFrameMkLst>
            <pc:docMk/>
            <pc:sldMk cId="2515635946" sldId="257"/>
            <ac:graphicFrameMk id="57" creationId="{D0418859-F90D-DF0F-C215-B8CC12147C33}"/>
          </ac:graphicFrameMkLst>
        </pc:graphicFrameChg>
        <pc:graphicFrameChg chg="add mod">
          <ac:chgData name="Huda Quazi" userId="74d405a6db2df01e" providerId="Windows Live" clId="Web-{D5A525CA-0049-4216-B13C-82D88C1C4E3B}" dt="2023-08-23T22:50:51.364" v="524" actId="1076"/>
          <ac:graphicFrameMkLst>
            <pc:docMk/>
            <pc:sldMk cId="2515635946" sldId="257"/>
            <ac:graphicFrameMk id="58" creationId="{D0418859-F90D-DF0F-C215-B8CC12147C33}"/>
          </ac:graphicFrameMkLst>
        </pc:graphicFrameChg>
        <pc:graphicFrameChg chg="add mod">
          <ac:chgData name="Huda Quazi" userId="74d405a6db2df01e" providerId="Windows Live" clId="Web-{D5A525CA-0049-4216-B13C-82D88C1C4E3B}" dt="2023-08-23T22:51:33.272" v="530" actId="1076"/>
          <ac:graphicFrameMkLst>
            <pc:docMk/>
            <pc:sldMk cId="2515635946" sldId="257"/>
            <ac:graphicFrameMk id="59" creationId="{6861D56C-8F6A-D33B-81B3-53F2C20B439B}"/>
          </ac:graphicFrameMkLst>
        </pc:graphicFrameChg>
      </pc:sldChg>
    </pc:docChg>
  </pc:docChgLst>
  <pc:docChgLst>
    <pc:chgData name="Huda Quazi" userId="74d405a6db2df01e" providerId="Windows Live" clId="Web-{D61BECD3-4AF3-4088-ADFB-8990C75477EC}"/>
    <pc:docChg chg="addSld delSld modSld">
      <pc:chgData name="Huda Quazi" userId="74d405a6db2df01e" providerId="Windows Live" clId="Web-{D61BECD3-4AF3-4088-ADFB-8990C75477EC}" dt="2023-08-23T23:31:01.566" v="19" actId="20577"/>
      <pc:docMkLst>
        <pc:docMk/>
      </pc:docMkLst>
      <pc:sldChg chg="addSp delSp del">
        <pc:chgData name="Huda Quazi" userId="74d405a6db2df01e" providerId="Windows Live" clId="Web-{D61BECD3-4AF3-4088-ADFB-8990C75477EC}" dt="2023-08-23T23:30:33.816" v="4"/>
        <pc:sldMkLst>
          <pc:docMk/>
          <pc:sldMk cId="109857222" sldId="256"/>
        </pc:sldMkLst>
        <pc:spChg chg="add del">
          <ac:chgData name="Huda Quazi" userId="74d405a6db2df01e" providerId="Windows Live" clId="Web-{D61BECD3-4AF3-4088-ADFB-8990C75477EC}" dt="2023-08-23T23:30:08.612" v="1"/>
          <ac:spMkLst>
            <pc:docMk/>
            <pc:sldMk cId="109857222" sldId="256"/>
            <ac:spMk id="4" creationId="{D7DBC0E1-275C-F3B7-27E5-D2D6F7E588F3}"/>
          </ac:spMkLst>
        </pc:spChg>
        <pc:spChg chg="add del">
          <ac:chgData name="Huda Quazi" userId="74d405a6db2df01e" providerId="Windows Live" clId="Web-{D61BECD3-4AF3-4088-ADFB-8990C75477EC}" dt="2023-08-23T23:30:08.612" v="1"/>
          <ac:spMkLst>
            <pc:docMk/>
            <pc:sldMk cId="109857222" sldId="256"/>
            <ac:spMk id="6" creationId="{4BB72949-3E19-E19E-5652-61940B2B1EAE}"/>
          </ac:spMkLst>
        </pc:spChg>
        <pc:spChg chg="add del">
          <ac:chgData name="Huda Quazi" userId="74d405a6db2df01e" providerId="Windows Live" clId="Web-{D61BECD3-4AF3-4088-ADFB-8990C75477EC}" dt="2023-08-23T23:30:08.612" v="1"/>
          <ac:spMkLst>
            <pc:docMk/>
            <pc:sldMk cId="109857222" sldId="256"/>
            <ac:spMk id="7" creationId="{D7E0FB6C-421A-B48A-F831-0E73756BD954}"/>
          </ac:spMkLst>
        </pc:spChg>
        <pc:spChg chg="add del">
          <ac:chgData name="Huda Quazi" userId="74d405a6db2df01e" providerId="Windows Live" clId="Web-{D61BECD3-4AF3-4088-ADFB-8990C75477EC}" dt="2023-08-23T23:30:08.612" v="1"/>
          <ac:spMkLst>
            <pc:docMk/>
            <pc:sldMk cId="109857222" sldId="256"/>
            <ac:spMk id="10" creationId="{9D1BF101-E145-B785-BA5A-E04BB422E67D}"/>
          </ac:spMkLst>
        </pc:spChg>
        <pc:spChg chg="add del">
          <ac:chgData name="Huda Quazi" userId="74d405a6db2df01e" providerId="Windows Live" clId="Web-{D61BECD3-4AF3-4088-ADFB-8990C75477EC}" dt="2023-08-23T23:30:08.612" v="1"/>
          <ac:spMkLst>
            <pc:docMk/>
            <pc:sldMk cId="109857222" sldId="256"/>
            <ac:spMk id="11" creationId="{331F8E72-5C71-9AF2-A129-D2F3145D7C98}"/>
          </ac:spMkLst>
        </pc:spChg>
        <pc:spChg chg="add del">
          <ac:chgData name="Huda Quazi" userId="74d405a6db2df01e" providerId="Windows Live" clId="Web-{D61BECD3-4AF3-4088-ADFB-8990C75477EC}" dt="2023-08-23T23:30:08.612" v="1"/>
          <ac:spMkLst>
            <pc:docMk/>
            <pc:sldMk cId="109857222" sldId="256"/>
            <ac:spMk id="12" creationId="{CDD93EB6-123A-D102-A999-F6458DADDE97}"/>
          </ac:spMkLst>
        </pc:spChg>
        <pc:spChg chg="add del">
          <ac:chgData name="Huda Quazi" userId="74d405a6db2df01e" providerId="Windows Live" clId="Web-{D61BECD3-4AF3-4088-ADFB-8990C75477EC}" dt="2023-08-23T23:30:08.612" v="1"/>
          <ac:spMkLst>
            <pc:docMk/>
            <pc:sldMk cId="109857222" sldId="256"/>
            <ac:spMk id="13" creationId="{D486E990-1C2F-0574-1D53-D4D0CC277BB7}"/>
          </ac:spMkLst>
        </pc:spChg>
        <pc:spChg chg="add del">
          <ac:chgData name="Huda Quazi" userId="74d405a6db2df01e" providerId="Windows Live" clId="Web-{D61BECD3-4AF3-4088-ADFB-8990C75477EC}" dt="2023-08-23T23:30:08.612" v="1"/>
          <ac:spMkLst>
            <pc:docMk/>
            <pc:sldMk cId="109857222" sldId="256"/>
            <ac:spMk id="14" creationId="{08C82F18-D86D-E4F4-DEE2-7A18CAD05EAA}"/>
          </ac:spMkLst>
        </pc:spChg>
        <pc:picChg chg="add del">
          <ac:chgData name="Huda Quazi" userId="74d405a6db2df01e" providerId="Windows Live" clId="Web-{D61BECD3-4AF3-4088-ADFB-8990C75477EC}" dt="2023-08-23T23:30:08.612" v="1"/>
          <ac:picMkLst>
            <pc:docMk/>
            <pc:sldMk cId="109857222" sldId="256"/>
            <ac:picMk id="5" creationId="{08C5C850-7B8E-B955-C349-E4821A1FE2E8}"/>
          </ac:picMkLst>
        </pc:picChg>
      </pc:sldChg>
      <pc:sldChg chg="addSp modSp new">
        <pc:chgData name="Huda Quazi" userId="74d405a6db2df01e" providerId="Windows Live" clId="Web-{D61BECD3-4AF3-4088-ADFB-8990C75477EC}" dt="2023-08-23T23:31:01.566" v="19" actId="20577"/>
        <pc:sldMkLst>
          <pc:docMk/>
          <pc:sldMk cId="2191033228" sldId="258"/>
        </pc:sldMkLst>
        <pc:spChg chg="add">
          <ac:chgData name="Huda Quazi" userId="74d405a6db2df01e" providerId="Windows Live" clId="Web-{D61BECD3-4AF3-4088-ADFB-8990C75477EC}" dt="2023-08-23T23:30:24.847" v="3"/>
          <ac:spMkLst>
            <pc:docMk/>
            <pc:sldMk cId="2191033228" sldId="258"/>
            <ac:spMk id="2" creationId="{D7DBC0E1-275C-F3B7-27E5-D2D6F7E588F3}"/>
          </ac:spMkLst>
        </pc:spChg>
        <pc:spChg chg="add">
          <ac:chgData name="Huda Quazi" userId="74d405a6db2df01e" providerId="Windows Live" clId="Web-{D61BECD3-4AF3-4088-ADFB-8990C75477EC}" dt="2023-08-23T23:30:24.847" v="3"/>
          <ac:spMkLst>
            <pc:docMk/>
            <pc:sldMk cId="2191033228" sldId="258"/>
            <ac:spMk id="4" creationId="{4BB72949-3E19-E19E-5652-61940B2B1EAE}"/>
          </ac:spMkLst>
        </pc:spChg>
        <pc:spChg chg="add">
          <ac:chgData name="Huda Quazi" userId="74d405a6db2df01e" providerId="Windows Live" clId="Web-{D61BECD3-4AF3-4088-ADFB-8990C75477EC}" dt="2023-08-23T23:30:24.847" v="3"/>
          <ac:spMkLst>
            <pc:docMk/>
            <pc:sldMk cId="2191033228" sldId="258"/>
            <ac:spMk id="5" creationId="{D7E0FB6C-421A-B48A-F831-0E73756BD954}"/>
          </ac:spMkLst>
        </pc:spChg>
        <pc:spChg chg="add mod">
          <ac:chgData name="Huda Quazi" userId="74d405a6db2df01e" providerId="Windows Live" clId="Web-{D61BECD3-4AF3-4088-ADFB-8990C75477EC}" dt="2023-08-23T23:31:01.566" v="19" actId="20577"/>
          <ac:spMkLst>
            <pc:docMk/>
            <pc:sldMk cId="2191033228" sldId="258"/>
            <ac:spMk id="6" creationId="{9D1BF101-E145-B785-BA5A-E04BB422E67D}"/>
          </ac:spMkLst>
        </pc:spChg>
        <pc:spChg chg="add mod">
          <ac:chgData name="Huda Quazi" userId="74d405a6db2df01e" providerId="Windows Live" clId="Web-{D61BECD3-4AF3-4088-ADFB-8990C75477EC}" dt="2023-08-23T23:30:56.925" v="18" actId="20577"/>
          <ac:spMkLst>
            <pc:docMk/>
            <pc:sldMk cId="2191033228" sldId="258"/>
            <ac:spMk id="7" creationId="{331F8E72-5C71-9AF2-A129-D2F3145D7C98}"/>
          </ac:spMkLst>
        </pc:spChg>
        <pc:spChg chg="add">
          <ac:chgData name="Huda Quazi" userId="74d405a6db2df01e" providerId="Windows Live" clId="Web-{D61BECD3-4AF3-4088-ADFB-8990C75477EC}" dt="2023-08-23T23:30:24.847" v="3"/>
          <ac:spMkLst>
            <pc:docMk/>
            <pc:sldMk cId="2191033228" sldId="258"/>
            <ac:spMk id="8" creationId="{CDD93EB6-123A-D102-A999-F6458DADDE97}"/>
          </ac:spMkLst>
        </pc:spChg>
        <pc:spChg chg="add">
          <ac:chgData name="Huda Quazi" userId="74d405a6db2df01e" providerId="Windows Live" clId="Web-{D61BECD3-4AF3-4088-ADFB-8990C75477EC}" dt="2023-08-23T23:30:24.847" v="3"/>
          <ac:spMkLst>
            <pc:docMk/>
            <pc:sldMk cId="2191033228" sldId="258"/>
            <ac:spMk id="9" creationId="{D486E990-1C2F-0574-1D53-D4D0CC277BB7}"/>
          </ac:spMkLst>
        </pc:spChg>
        <pc:spChg chg="add">
          <ac:chgData name="Huda Quazi" userId="74d405a6db2df01e" providerId="Windows Live" clId="Web-{D61BECD3-4AF3-4088-ADFB-8990C75477EC}" dt="2023-08-23T23:30:24.847" v="3"/>
          <ac:spMkLst>
            <pc:docMk/>
            <pc:sldMk cId="2191033228" sldId="258"/>
            <ac:spMk id="10" creationId="{08C82F18-D86D-E4F4-DEE2-7A18CAD05EAA}"/>
          </ac:spMkLst>
        </pc:spChg>
        <pc:picChg chg="add">
          <ac:chgData name="Huda Quazi" userId="74d405a6db2df01e" providerId="Windows Live" clId="Web-{D61BECD3-4AF3-4088-ADFB-8990C75477EC}" dt="2023-08-23T23:30:24.847" v="3"/>
          <ac:picMkLst>
            <pc:docMk/>
            <pc:sldMk cId="2191033228" sldId="258"/>
            <ac:picMk id="3" creationId="{08C5C850-7B8E-B955-C349-E4821A1FE2E8}"/>
          </ac:picMkLst>
        </pc:picChg>
      </pc:sldChg>
    </pc:docChg>
  </pc:docChgLst>
  <pc:docChgLst>
    <pc:chgData name="Huda Quazi" userId="74d405a6db2df01e" providerId="Windows Live" clId="Web-{7A20C04D-A760-444C-97F2-84ECFB33DFDF}"/>
    <pc:docChg chg="addSld modSld">
      <pc:chgData name="Huda Quazi" userId="74d405a6db2df01e" providerId="Windows Live" clId="Web-{7A20C04D-A760-444C-97F2-84ECFB33DFDF}" dt="2023-08-22T19:25:28.593" v="187"/>
      <pc:docMkLst>
        <pc:docMk/>
      </pc:docMkLst>
      <pc:sldChg chg="addSp delSp modSp mod modTransition setBg addAnim delAnim">
        <pc:chgData name="Huda Quazi" userId="74d405a6db2df01e" providerId="Windows Live" clId="Web-{7A20C04D-A760-444C-97F2-84ECFB33DFDF}" dt="2023-08-22T19:24:32.560" v="181"/>
        <pc:sldMkLst>
          <pc:docMk/>
          <pc:sldMk cId="109857222" sldId="256"/>
        </pc:sldMkLst>
        <pc:spChg chg="mod">
          <ac:chgData name="Huda Quazi" userId="74d405a6db2df01e" providerId="Windows Live" clId="Web-{7A20C04D-A760-444C-97F2-84ECFB33DFDF}" dt="2023-08-22T19:18:27.660" v="14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uda Quazi" userId="74d405a6db2df01e" providerId="Windows Live" clId="Web-{7A20C04D-A760-444C-97F2-84ECFB33DFDF}" dt="2023-08-22T19:18:27.660" v="14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Huda Quazi" userId="74d405a6db2df01e" providerId="Windows Live" clId="Web-{7A20C04D-A760-444C-97F2-84ECFB33DFDF}" dt="2023-08-22T19:15:45.672" v="124"/>
          <ac:spMkLst>
            <pc:docMk/>
            <pc:sldMk cId="109857222" sldId="256"/>
            <ac:spMk id="6" creationId="{41EE4043-72D2-4FF2-C1D1-E7941E05140D}"/>
          </ac:spMkLst>
        </pc:spChg>
        <pc:spChg chg="add mod">
          <ac:chgData name="Huda Quazi" userId="74d405a6db2df01e" providerId="Windows Live" clId="Web-{7A20C04D-A760-444C-97F2-84ECFB33DFDF}" dt="2023-08-22T19:17:46.691" v="129"/>
          <ac:spMkLst>
            <pc:docMk/>
            <pc:sldMk cId="109857222" sldId="256"/>
            <ac:spMk id="9" creationId="{A9D2E2A7-8686-399C-6BDC-C0EE587B3F03}"/>
          </ac:spMkLst>
        </pc:spChg>
        <pc:spChg chg="add del">
          <ac:chgData name="Huda Quazi" userId="74d405a6db2df01e" providerId="Windows Live" clId="Web-{7A20C04D-A760-444C-97F2-84ECFB33DFDF}" dt="2023-08-22T19:17:46.691" v="129"/>
          <ac:spMkLst>
            <pc:docMk/>
            <pc:sldMk cId="109857222" sldId="256"/>
            <ac:spMk id="11" creationId="{8C790BE2-4E4F-4AAF-81A2-4A6F4885EBE6}"/>
          </ac:spMkLst>
        </pc:spChg>
        <pc:spChg chg="add del">
          <ac:chgData name="Huda Quazi" userId="74d405a6db2df01e" providerId="Windows Live" clId="Web-{7A20C04D-A760-444C-97F2-84ECFB33DFDF}" dt="2023-08-22T19:17:46.691" v="129"/>
          <ac:spMkLst>
            <pc:docMk/>
            <pc:sldMk cId="109857222" sldId="256"/>
            <ac:spMk id="13" creationId="{D28B54C3-B57B-472A-B96E-1FCB67093DC2}"/>
          </ac:spMkLst>
        </pc:spChg>
        <pc:spChg chg="add del">
          <ac:chgData name="Huda Quazi" userId="74d405a6db2df01e" providerId="Windows Live" clId="Web-{7A20C04D-A760-444C-97F2-84ECFB33DFDF}" dt="2023-08-22T19:17:46.691" v="129"/>
          <ac:spMkLst>
            <pc:docMk/>
            <pc:sldMk cId="109857222" sldId="256"/>
            <ac:spMk id="15" creationId="{7DB3C429-F8DA-49B9-AF84-21996FCF78B5}"/>
          </ac:spMkLst>
        </pc:spChg>
        <pc:spChg chg="add del">
          <ac:chgData name="Huda Quazi" userId="74d405a6db2df01e" providerId="Windows Live" clId="Web-{7A20C04D-A760-444C-97F2-84ECFB33DFDF}" dt="2023-08-22T19:17:46.691" v="129"/>
          <ac:spMkLst>
            <pc:docMk/>
            <pc:sldMk cId="109857222" sldId="256"/>
            <ac:spMk id="17" creationId="{C4C9F2B0-1044-46EB-8AEB-C3BFFDE6C2CC}"/>
          </ac:spMkLst>
        </pc:spChg>
        <pc:spChg chg="add del">
          <ac:chgData name="Huda Quazi" userId="74d405a6db2df01e" providerId="Windows Live" clId="Web-{7A20C04D-A760-444C-97F2-84ECFB33DFDF}" dt="2023-08-22T19:17:46.691" v="129"/>
          <ac:spMkLst>
            <pc:docMk/>
            <pc:sldMk cId="109857222" sldId="256"/>
            <ac:spMk id="19" creationId="{32B3ACB3-D689-442E-8A40-8680B0FEB8A2}"/>
          </ac:spMkLst>
        </pc:spChg>
        <pc:spChg chg="add del">
          <ac:chgData name="Huda Quazi" userId="74d405a6db2df01e" providerId="Windows Live" clId="Web-{7A20C04D-A760-444C-97F2-84ECFB33DFDF}" dt="2023-08-22T19:18:27.660" v="149"/>
          <ac:spMkLst>
            <pc:docMk/>
            <pc:sldMk cId="109857222" sldId="256"/>
            <ac:spMk id="24" creationId="{E91DC736-0EF8-4F87-9146-EBF1D2EE4D3D}"/>
          </ac:spMkLst>
        </pc:spChg>
        <pc:spChg chg="add del">
          <ac:chgData name="Huda Quazi" userId="74d405a6db2df01e" providerId="Windows Live" clId="Web-{7A20C04D-A760-444C-97F2-84ECFB33DFDF}" dt="2023-08-22T19:18:27.660" v="149"/>
          <ac:spMkLst>
            <pc:docMk/>
            <pc:sldMk cId="109857222" sldId="256"/>
            <ac:spMk id="26" creationId="{097CD68E-23E3-4007-8847-CD0944C4F7BE}"/>
          </ac:spMkLst>
        </pc:spChg>
        <pc:spChg chg="add del">
          <ac:chgData name="Huda Quazi" userId="74d405a6db2df01e" providerId="Windows Live" clId="Web-{7A20C04D-A760-444C-97F2-84ECFB33DFDF}" dt="2023-08-22T19:18:27.660" v="149"/>
          <ac:spMkLst>
            <pc:docMk/>
            <pc:sldMk cId="109857222" sldId="256"/>
            <ac:spMk id="28" creationId="{AF2F604E-43BE-4DC3-B983-E071523364F8}"/>
          </ac:spMkLst>
        </pc:spChg>
        <pc:spChg chg="add del">
          <ac:chgData name="Huda Quazi" userId="74d405a6db2df01e" providerId="Windows Live" clId="Web-{7A20C04D-A760-444C-97F2-84ECFB33DFDF}" dt="2023-08-22T19:18:27.660" v="149"/>
          <ac:spMkLst>
            <pc:docMk/>
            <pc:sldMk cId="109857222" sldId="256"/>
            <ac:spMk id="30" creationId="{08C9B587-E65E-4B52-B37C-ABEBB6E87928}"/>
          </ac:spMkLst>
        </pc:spChg>
        <pc:spChg chg="add">
          <ac:chgData name="Huda Quazi" userId="74d405a6db2df01e" providerId="Windows Live" clId="Web-{7A20C04D-A760-444C-97F2-84ECFB33DFDF}" dt="2023-08-22T19:18:27.660" v="149"/>
          <ac:spMkLst>
            <pc:docMk/>
            <pc:sldMk cId="109857222" sldId="256"/>
            <ac:spMk id="35" creationId="{5A59F003-E00A-43F9-91DC-CC54E3B87466}"/>
          </ac:spMkLst>
        </pc:spChg>
        <pc:spChg chg="add">
          <ac:chgData name="Huda Quazi" userId="74d405a6db2df01e" providerId="Windows Live" clId="Web-{7A20C04D-A760-444C-97F2-84ECFB33DFDF}" dt="2023-08-22T19:18:27.660" v="149"/>
          <ac:spMkLst>
            <pc:docMk/>
            <pc:sldMk cId="109857222" sldId="256"/>
            <ac:spMk id="37" creationId="{D74A4382-E3AD-430A-9A1F-DFA3E0E77A7D}"/>
          </ac:spMkLst>
        </pc:spChg>
        <pc:spChg chg="add">
          <ac:chgData name="Huda Quazi" userId="74d405a6db2df01e" providerId="Windows Live" clId="Web-{7A20C04D-A760-444C-97F2-84ECFB33DFDF}" dt="2023-08-22T19:18:27.660" v="149"/>
          <ac:spMkLst>
            <pc:docMk/>
            <pc:sldMk cId="109857222" sldId="256"/>
            <ac:spMk id="39" creationId="{79F40191-0F44-4FD1-82CC-ACB507C14BE6}"/>
          </ac:spMkLst>
        </pc:spChg>
        <pc:graphicFrameChg chg="add del">
          <ac:chgData name="Huda Quazi" userId="74d405a6db2df01e" providerId="Windows Live" clId="Web-{7A20C04D-A760-444C-97F2-84ECFB33DFDF}" dt="2023-08-22T19:13:41.762" v="110"/>
          <ac:graphicFrameMkLst>
            <pc:docMk/>
            <pc:sldMk cId="109857222" sldId="256"/>
            <ac:graphicFrameMk id="4" creationId="{05207501-B2B0-5683-A4BD-478EAE4F25F1}"/>
          </ac:graphicFrameMkLst>
        </pc:graphicFrameChg>
        <pc:picChg chg="add del mod">
          <ac:chgData name="Huda Quazi" userId="74d405a6db2df01e" providerId="Windows Live" clId="Web-{7A20C04D-A760-444C-97F2-84ECFB33DFDF}" dt="2023-08-22T19:15:45.672" v="124"/>
          <ac:picMkLst>
            <pc:docMk/>
            <pc:sldMk cId="109857222" sldId="256"/>
            <ac:picMk id="5" creationId="{F94869E4-7BDE-D318-A326-3E4B21F9374D}"/>
          </ac:picMkLst>
        </pc:picChg>
        <pc:picChg chg="add mod ord">
          <ac:chgData name="Huda Quazi" userId="74d405a6db2df01e" providerId="Windows Live" clId="Web-{7A20C04D-A760-444C-97F2-84ECFB33DFDF}" dt="2023-08-22T19:18:27.660" v="149"/>
          <ac:picMkLst>
            <pc:docMk/>
            <pc:sldMk cId="109857222" sldId="256"/>
            <ac:picMk id="8" creationId="{0A0EF050-6D7C-CF24-DAEB-2B89352BF7E2}"/>
          </ac:picMkLst>
        </pc:picChg>
      </pc:sldChg>
      <pc:sldChg chg="addSp delSp modSp new mod modTransition setBg addAnim delAnim">
        <pc:chgData name="Huda Quazi" userId="74d405a6db2df01e" providerId="Windows Live" clId="Web-{7A20C04D-A760-444C-97F2-84ECFB33DFDF}" dt="2023-08-22T19:25:28.593" v="187"/>
        <pc:sldMkLst>
          <pc:docMk/>
          <pc:sldMk cId="2515635946" sldId="257"/>
        </pc:sldMkLst>
        <pc:spChg chg="add del">
          <ac:chgData name="Huda Quazi" userId="74d405a6db2df01e" providerId="Windows Live" clId="Web-{7A20C04D-A760-444C-97F2-84ECFB33DFDF}" dt="2023-08-22T19:19:18.334" v="155"/>
          <ac:spMkLst>
            <pc:docMk/>
            <pc:sldMk cId="2515635946" sldId="257"/>
            <ac:spMk id="16" creationId="{AB8C311F-7253-4AED-9701-7FC0708C41C7}"/>
          </ac:spMkLst>
        </pc:spChg>
        <pc:spChg chg="add del">
          <ac:chgData name="Huda Quazi" userId="74d405a6db2df01e" providerId="Windows Live" clId="Web-{7A20C04D-A760-444C-97F2-84ECFB33DFDF}" dt="2023-08-22T19:19:18.334" v="155"/>
          <ac:spMkLst>
            <pc:docMk/>
            <pc:sldMk cId="2515635946" sldId="257"/>
            <ac:spMk id="17" creationId="{E2384209-CB15-4CDF-9D31-C44FD9A3F20D}"/>
          </ac:spMkLst>
        </pc:spChg>
        <pc:spChg chg="add del">
          <ac:chgData name="Huda Quazi" userId="74d405a6db2df01e" providerId="Windows Live" clId="Web-{7A20C04D-A760-444C-97F2-84ECFB33DFDF}" dt="2023-08-22T19:19:18.334" v="155"/>
          <ac:spMkLst>
            <pc:docMk/>
            <pc:sldMk cId="2515635946" sldId="257"/>
            <ac:spMk id="18" creationId="{2633B3B5-CC90-43F0-8714-D31D1F3F0209}"/>
          </ac:spMkLst>
        </pc:spChg>
        <pc:spChg chg="add del">
          <ac:chgData name="Huda Quazi" userId="74d405a6db2df01e" providerId="Windows Live" clId="Web-{7A20C04D-A760-444C-97F2-84ECFB33DFDF}" dt="2023-08-22T19:19:10.568" v="151"/>
          <ac:spMkLst>
            <pc:docMk/>
            <pc:sldMk cId="2515635946" sldId="257"/>
            <ac:spMk id="19" creationId="{B9FF99BD-075F-4761-A995-6FC574BD25EA}"/>
          </ac:spMkLst>
        </pc:spChg>
        <pc:spChg chg="add del">
          <ac:chgData name="Huda Quazi" userId="74d405a6db2df01e" providerId="Windows Live" clId="Web-{7A20C04D-A760-444C-97F2-84ECFB33DFDF}" dt="2023-08-22T19:20:49.055" v="165"/>
          <ac:spMkLst>
            <pc:docMk/>
            <pc:sldMk cId="2515635946" sldId="257"/>
            <ac:spMk id="20" creationId="{01D0AF59-99C3-4251-AB9A-C966C6AD4400}"/>
          </ac:spMkLst>
        </pc:spChg>
        <pc:spChg chg="add del">
          <ac:chgData name="Huda Quazi" userId="74d405a6db2df01e" providerId="Windows Live" clId="Web-{7A20C04D-A760-444C-97F2-84ECFB33DFDF}" dt="2023-08-22T19:19:10.568" v="151"/>
          <ac:spMkLst>
            <pc:docMk/>
            <pc:sldMk cId="2515635946" sldId="257"/>
            <ac:spMk id="21" creationId="{A7B21A54-9BA3-4EA9-B460-5A829ADD9051}"/>
          </ac:spMkLst>
        </pc:spChg>
        <pc:spChg chg="add del">
          <ac:chgData name="Huda Quazi" userId="74d405a6db2df01e" providerId="Windows Live" clId="Web-{7A20C04D-A760-444C-97F2-84ECFB33DFDF}" dt="2023-08-22T19:20:49.055" v="165"/>
          <ac:spMkLst>
            <pc:docMk/>
            <pc:sldMk cId="2515635946" sldId="257"/>
            <ac:spMk id="22" creationId="{1855405F-37A2-4869-9154-F8BE3BECE6C3}"/>
          </ac:spMkLst>
        </pc:spChg>
        <pc:spChg chg="add del">
          <ac:chgData name="Huda Quazi" userId="74d405a6db2df01e" providerId="Windows Live" clId="Web-{7A20C04D-A760-444C-97F2-84ECFB33DFDF}" dt="2023-08-22T19:19:10.568" v="151"/>
          <ac:spMkLst>
            <pc:docMk/>
            <pc:sldMk cId="2515635946" sldId="257"/>
            <ac:spMk id="23" creationId="{6FA8F714-B9D8-488A-8CCA-E9948FF913A9}"/>
          </ac:spMkLst>
        </pc:spChg>
        <pc:spChg chg="add del">
          <ac:chgData name="Huda Quazi" userId="74d405a6db2df01e" providerId="Windows Live" clId="Web-{7A20C04D-A760-444C-97F2-84ECFB33DFDF}" dt="2023-08-22T19:20:54.539" v="167"/>
          <ac:spMkLst>
            <pc:docMk/>
            <pc:sldMk cId="2515635946" sldId="257"/>
            <ac:spMk id="24" creationId="{22F15A2D-2324-487D-A02A-BF46C5C580EB}"/>
          </ac:spMkLst>
        </pc:spChg>
        <pc:spChg chg="add del">
          <ac:chgData name="Huda Quazi" userId="74d405a6db2df01e" providerId="Windows Live" clId="Web-{7A20C04D-A760-444C-97F2-84ECFB33DFDF}" dt="2023-08-22T19:19:18.334" v="155"/>
          <ac:spMkLst>
            <pc:docMk/>
            <pc:sldMk cId="2515635946" sldId="257"/>
            <ac:spMk id="25" creationId="{A8D57A06-A426-446D-B02C-A2DC6B62E45E}"/>
          </ac:spMkLst>
        </pc:spChg>
        <pc:spChg chg="add del">
          <ac:chgData name="Huda Quazi" userId="74d405a6db2df01e" providerId="Windows Live" clId="Web-{7A20C04D-A760-444C-97F2-84ECFB33DFDF}" dt="2023-08-22T19:20:54.539" v="167"/>
          <ac:spMkLst>
            <pc:docMk/>
            <pc:sldMk cId="2515635946" sldId="257"/>
            <ac:spMk id="26" creationId="{17A7F34E-D418-47E2-9F86-2C45BBC31210}"/>
          </ac:spMkLst>
        </pc:spChg>
        <pc:spChg chg="add del">
          <ac:chgData name="Huda Quazi" userId="74d405a6db2df01e" providerId="Windows Live" clId="Web-{7A20C04D-A760-444C-97F2-84ECFB33DFDF}" dt="2023-08-22T19:19:32.818" v="157"/>
          <ac:spMkLst>
            <pc:docMk/>
            <pc:sldMk cId="2515635946" sldId="257"/>
            <ac:spMk id="27" creationId="{633C5E46-DAC5-4661-9C87-22B08E2A512F}"/>
          </ac:spMkLst>
        </pc:spChg>
        <pc:spChg chg="add del">
          <ac:chgData name="Huda Quazi" userId="74d405a6db2df01e" providerId="Windows Live" clId="Web-{7A20C04D-A760-444C-97F2-84ECFB33DFDF}" dt="2023-08-22T19:19:32.818" v="157"/>
          <ac:spMkLst>
            <pc:docMk/>
            <pc:sldMk cId="2515635946" sldId="257"/>
            <ac:spMk id="28" creationId="{86FF76B9-219D-4469-AF87-0236D29032F1}"/>
          </ac:spMkLst>
        </pc:spChg>
        <pc:spChg chg="add del">
          <ac:chgData name="Huda Quazi" userId="74d405a6db2df01e" providerId="Windows Live" clId="Web-{7A20C04D-A760-444C-97F2-84ECFB33DFDF}" dt="2023-08-22T19:20:54.539" v="167"/>
          <ac:spMkLst>
            <pc:docMk/>
            <pc:sldMk cId="2515635946" sldId="257"/>
            <ac:spMk id="30" creationId="{2AEAFA59-923A-4F54-8B49-44C970BCC323}"/>
          </ac:spMkLst>
        </pc:spChg>
        <pc:spChg chg="add del">
          <ac:chgData name="Huda Quazi" userId="74d405a6db2df01e" providerId="Windows Live" clId="Web-{7A20C04D-A760-444C-97F2-84ECFB33DFDF}" dt="2023-08-22T19:19:32.818" v="157"/>
          <ac:spMkLst>
            <pc:docMk/>
            <pc:sldMk cId="2515635946" sldId="257"/>
            <ac:spMk id="31" creationId="{2E80C965-DB6D-4F81-9E9E-B027384D0BD6}"/>
          </ac:spMkLst>
        </pc:spChg>
        <pc:spChg chg="add del">
          <ac:chgData name="Huda Quazi" userId="74d405a6db2df01e" providerId="Windows Live" clId="Web-{7A20C04D-A760-444C-97F2-84ECFB33DFDF}" dt="2023-08-22T19:21:04.102" v="169"/>
          <ac:spMkLst>
            <pc:docMk/>
            <pc:sldMk cId="2515635946" sldId="257"/>
            <ac:spMk id="32" creationId="{86FF76B9-219D-4469-AF87-0236D29032F1}"/>
          </ac:spMkLst>
        </pc:spChg>
        <pc:spChg chg="add del">
          <ac:chgData name="Huda Quazi" userId="74d405a6db2df01e" providerId="Windows Live" clId="Web-{7A20C04D-A760-444C-97F2-84ECFB33DFDF}" dt="2023-08-22T19:21:04.102" v="169"/>
          <ac:spMkLst>
            <pc:docMk/>
            <pc:sldMk cId="2515635946" sldId="257"/>
            <ac:spMk id="36" creationId="{2E80C965-DB6D-4F81-9E9E-B027384D0BD6}"/>
          </ac:spMkLst>
        </pc:spChg>
        <pc:spChg chg="add del">
          <ac:chgData name="Huda Quazi" userId="74d405a6db2df01e" providerId="Windows Live" clId="Web-{7A20C04D-A760-444C-97F2-84ECFB33DFDF}" dt="2023-08-22T19:21:04.102" v="169"/>
          <ac:spMkLst>
            <pc:docMk/>
            <pc:sldMk cId="2515635946" sldId="257"/>
            <ac:spMk id="37" creationId="{633C5E46-DAC5-4661-9C87-22B08E2A512F}"/>
          </ac:spMkLst>
        </pc:spChg>
        <pc:grpChg chg="add del">
          <ac:chgData name="Huda Quazi" userId="74d405a6db2df01e" providerId="Windows Live" clId="Web-{7A20C04D-A760-444C-97F2-84ECFB33DFDF}" dt="2023-08-22T19:19:32.818" v="157"/>
          <ac:grpSpMkLst>
            <pc:docMk/>
            <pc:sldMk cId="2515635946" sldId="257"/>
            <ac:grpSpMk id="29" creationId="{DB88BD78-87E1-424D-B479-C37D8E41B12E}"/>
          </ac:grpSpMkLst>
        </pc:grpChg>
        <pc:grpChg chg="add del">
          <ac:chgData name="Huda Quazi" userId="74d405a6db2df01e" providerId="Windows Live" clId="Web-{7A20C04D-A760-444C-97F2-84ECFB33DFDF}" dt="2023-08-22T19:21:04.102" v="169"/>
          <ac:grpSpMkLst>
            <pc:docMk/>
            <pc:sldMk cId="2515635946" sldId="257"/>
            <ac:grpSpMk id="33" creationId="{DB88BD78-87E1-424D-B479-C37D8E41B12E}"/>
          </ac:grpSpMkLst>
        </pc:grpChg>
        <pc:graphicFrameChg chg="add del mod">
          <ac:chgData name="Huda Quazi" userId="74d405a6db2df01e" providerId="Windows Live" clId="Web-{7A20C04D-A760-444C-97F2-84ECFB33DFDF}" dt="2023-08-22T16:27:27.018" v="25"/>
          <ac:graphicFrameMkLst>
            <pc:docMk/>
            <pc:sldMk cId="2515635946" sldId="257"/>
            <ac:graphicFrameMk id="2" creationId="{05207501-B2B0-5683-A4BD-478EAE4F25F1}"/>
          </ac:graphicFrameMkLst>
        </pc:graphicFrameChg>
        <pc:graphicFrameChg chg="add del mod">
          <ac:chgData name="Huda Quazi" userId="74d405a6db2df01e" providerId="Windows Live" clId="Web-{7A20C04D-A760-444C-97F2-84ECFB33DFDF}" dt="2023-08-22T15:48:25.319" v="16"/>
          <ac:graphicFrameMkLst>
            <pc:docMk/>
            <pc:sldMk cId="2515635946" sldId="257"/>
            <ac:graphicFrameMk id="2" creationId="{47FFCB1C-766F-C267-02E0-A39364841A02}"/>
          </ac:graphicFrameMkLst>
        </pc:graphicFrameChg>
        <pc:graphicFrameChg chg="add del mod">
          <ac:chgData name="Huda Quazi" userId="74d405a6db2df01e" providerId="Windows Live" clId="Web-{7A20C04D-A760-444C-97F2-84ECFB33DFDF}" dt="2023-08-22T18:59:27.553" v="59"/>
          <ac:graphicFrameMkLst>
            <pc:docMk/>
            <pc:sldMk cId="2515635946" sldId="257"/>
            <ac:graphicFrameMk id="3" creationId="{05207501-B2B0-5683-A4BD-478EAE4F25F1}"/>
          </ac:graphicFrameMkLst>
        </pc:graphicFrameChg>
        <pc:graphicFrameChg chg="add del mod">
          <ac:chgData name="Huda Quazi" userId="74d405a6db2df01e" providerId="Windows Live" clId="Web-{7A20C04D-A760-444C-97F2-84ECFB33DFDF}" dt="2023-08-22T15:48:32.131" v="19"/>
          <ac:graphicFrameMkLst>
            <pc:docMk/>
            <pc:sldMk cId="2515635946" sldId="257"/>
            <ac:graphicFrameMk id="3" creationId="{AE2C0A52-DADC-0642-473E-5395A5844F09}"/>
          </ac:graphicFrameMkLst>
        </pc:graphicFrameChg>
        <pc:graphicFrameChg chg="add del mod">
          <ac:chgData name="Huda Quazi" userId="74d405a6db2df01e" providerId="Windows Live" clId="Web-{7A20C04D-A760-444C-97F2-84ECFB33DFDF}" dt="2023-08-22T18:59:01.850" v="52"/>
          <ac:graphicFrameMkLst>
            <pc:docMk/>
            <pc:sldMk cId="2515635946" sldId="257"/>
            <ac:graphicFrameMk id="4" creationId="{AE2C0A52-DADC-0642-473E-5395A5844F09}"/>
          </ac:graphicFrameMkLst>
        </pc:graphicFrameChg>
        <pc:graphicFrameChg chg="add del mod">
          <ac:chgData name="Huda Quazi" userId="74d405a6db2df01e" providerId="Windows Live" clId="Web-{7A20C04D-A760-444C-97F2-84ECFB33DFDF}" dt="2023-08-22T18:59:31.007" v="61"/>
          <ac:graphicFrameMkLst>
            <pc:docMk/>
            <pc:sldMk cId="2515635946" sldId="257"/>
            <ac:graphicFrameMk id="5" creationId="{05207501-B2B0-5683-A4BD-478EAE4F25F1}"/>
          </ac:graphicFrameMkLst>
        </pc:graphicFrameChg>
        <pc:graphicFrameChg chg="add del mod">
          <ac:chgData name="Huda Quazi" userId="74d405a6db2df01e" providerId="Windows Live" clId="Web-{7A20C04D-A760-444C-97F2-84ECFB33DFDF}" dt="2023-08-22T18:59:34.475" v="63"/>
          <ac:graphicFrameMkLst>
            <pc:docMk/>
            <pc:sldMk cId="2515635946" sldId="257"/>
            <ac:graphicFrameMk id="6" creationId="{05207501-B2B0-5683-A4BD-478EAE4F25F1}"/>
          </ac:graphicFrameMkLst>
        </pc:graphicFrameChg>
        <pc:graphicFrameChg chg="add del mod">
          <ac:chgData name="Huda Quazi" userId="74d405a6db2df01e" providerId="Windows Live" clId="Web-{7A20C04D-A760-444C-97F2-84ECFB33DFDF}" dt="2023-08-22T16:34:43.515" v="37"/>
          <ac:graphicFrameMkLst>
            <pc:docMk/>
            <pc:sldMk cId="2515635946" sldId="257"/>
            <ac:graphicFrameMk id="7" creationId="{05207501-B2B0-5683-A4BD-478EAE4F25F1}"/>
          </ac:graphicFrameMkLst>
        </pc:graphicFrameChg>
        <pc:graphicFrameChg chg="add mod">
          <ac:chgData name="Huda Quazi" userId="74d405a6db2df01e" providerId="Windows Live" clId="Web-{7A20C04D-A760-444C-97F2-84ECFB33DFDF}" dt="2023-08-22T19:20:54.539" v="167"/>
          <ac:graphicFrameMkLst>
            <pc:docMk/>
            <pc:sldMk cId="2515635946" sldId="257"/>
            <ac:graphicFrameMk id="7" creationId="{B512A2A6-2CF6-B8EB-1D2A-531565DC2BC8}"/>
          </ac:graphicFrameMkLst>
        </pc:graphicFrameChg>
        <pc:graphicFrameChg chg="add del mod">
          <ac:chgData name="Huda Quazi" userId="74d405a6db2df01e" providerId="Windows Live" clId="Web-{7A20C04D-A760-444C-97F2-84ECFB33DFDF}" dt="2023-08-22T18:59:29.132" v="60"/>
          <ac:graphicFrameMkLst>
            <pc:docMk/>
            <pc:sldMk cId="2515635946" sldId="257"/>
            <ac:graphicFrameMk id="8" creationId="{05207501-B2B0-5683-A4BD-478EAE4F25F1}"/>
          </ac:graphicFrameMkLst>
        </pc:graphicFrameChg>
        <pc:graphicFrameChg chg="add del mod">
          <ac:chgData name="Huda Quazi" userId="74d405a6db2df01e" providerId="Windows Live" clId="Web-{7A20C04D-A760-444C-97F2-84ECFB33DFDF}" dt="2023-08-22T18:59:32.741" v="62"/>
          <ac:graphicFrameMkLst>
            <pc:docMk/>
            <pc:sldMk cId="2515635946" sldId="257"/>
            <ac:graphicFrameMk id="9" creationId="{05207501-B2B0-5683-A4BD-478EAE4F25F1}"/>
          </ac:graphicFrameMkLst>
        </pc:graphicFrameChg>
        <pc:graphicFrameChg chg="add mod">
          <ac:chgData name="Huda Quazi" userId="74d405a6db2df01e" providerId="Windows Live" clId="Web-{7A20C04D-A760-444C-97F2-84ECFB33DFDF}" dt="2023-08-22T19:20:54.539" v="167"/>
          <ac:graphicFrameMkLst>
            <pc:docMk/>
            <pc:sldMk cId="2515635946" sldId="257"/>
            <ac:graphicFrameMk id="10" creationId="{05207501-B2B0-5683-A4BD-478EAE4F25F1}"/>
          </ac:graphicFrameMkLst>
        </pc:graphicFrameChg>
        <pc:graphicFrameChg chg="add mod">
          <ac:chgData name="Huda Quazi" userId="74d405a6db2df01e" providerId="Windows Live" clId="Web-{7A20C04D-A760-444C-97F2-84ECFB33DFDF}" dt="2023-08-22T19:20:54.539" v="167"/>
          <ac:graphicFrameMkLst>
            <pc:docMk/>
            <pc:sldMk cId="2515635946" sldId="257"/>
            <ac:graphicFrameMk id="11" creationId="{05207501-B2B0-5683-A4BD-478EAE4F25F1}"/>
          </ac:graphicFrameMkLst>
        </pc:graphicFrameChg>
        <pc:graphicFrameChg chg="add mod">
          <ac:chgData name="Huda Quazi" userId="74d405a6db2df01e" providerId="Windows Live" clId="Web-{7A20C04D-A760-444C-97F2-84ECFB33DFDF}" dt="2023-08-22T19:20:54.539" v="167"/>
          <ac:graphicFrameMkLst>
            <pc:docMk/>
            <pc:sldMk cId="2515635946" sldId="257"/>
            <ac:graphicFrameMk id="12" creationId="{05207501-B2B0-5683-A4BD-478EAE4F25F1}"/>
          </ac:graphicFrameMkLst>
        </pc:graphicFrameChg>
        <pc:graphicFrameChg chg="add mod">
          <ac:chgData name="Huda Quazi" userId="74d405a6db2df01e" providerId="Windows Live" clId="Web-{7A20C04D-A760-444C-97F2-84ECFB33DFDF}" dt="2023-08-22T19:20:54.539" v="167"/>
          <ac:graphicFrameMkLst>
            <pc:docMk/>
            <pc:sldMk cId="2515635946" sldId="257"/>
            <ac:graphicFrameMk id="13" creationId="{05207501-B2B0-5683-A4BD-478EAE4F25F1}"/>
          </ac:graphicFrameMkLst>
        </pc:graphicFrameChg>
        <pc:graphicFrameChg chg="add mod">
          <ac:chgData name="Huda Quazi" userId="74d405a6db2df01e" providerId="Windows Live" clId="Web-{7A20C04D-A760-444C-97F2-84ECFB33DFDF}" dt="2023-08-22T19:20:54.539" v="167"/>
          <ac:graphicFrameMkLst>
            <pc:docMk/>
            <pc:sldMk cId="2515635946" sldId="257"/>
            <ac:graphicFrameMk id="14" creationId="{05207501-B2B0-5683-A4BD-478EAE4F25F1}"/>
          </ac:graphicFrameMkLst>
        </pc:graphicFrameChg>
        <pc:picChg chg="add del mod">
          <ac:chgData name="Huda Quazi" userId="74d405a6db2df01e" providerId="Windows Live" clId="Web-{7A20C04D-A760-444C-97F2-84ECFB33DFDF}" dt="2023-08-22T18:59:11.756" v="56"/>
          <ac:picMkLst>
            <pc:docMk/>
            <pc:sldMk cId="2515635946" sldId="257"/>
            <ac:picMk id="2" creationId="{D337F823-DB7E-34CD-9AA8-C173092FEE7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4d405a6db2df01e/british_airway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4d405a6db2df01e/british_airways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4d405a6db2df01e/british_airways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4d405a6db2df01e/british_airways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4d405a6db2df01e/british_airways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4d405a6db2df01e/british_airways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55-4D67-8D36-AFD2DB439D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55-4D67-8D36-AFD2DB439D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55-4D67-8D36-AFD2DB439D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/>
                    <a:ea typeface="Arial Black"/>
                    <a:cs typeface="Arial Black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[british_airways_data.xlsx]in!$E$2:$E$4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[british_airways_data.xlsx]in!$F$2:$F$4</c:f>
              <c:numCache>
                <c:formatCode>General</c:formatCode>
                <c:ptCount val="3"/>
                <c:pt idx="0">
                  <c:v>392</c:v>
                </c:pt>
                <c:pt idx="1">
                  <c:v>22</c:v>
                </c:pt>
                <c:pt idx="2">
                  <c:v>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55-4D67-8D36-AFD2DB439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[british_airways_data.xlsx]Sheet1!PivotTable3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Arial Black"/>
                <a:cs typeface="Arial Black"/>
              </a:defRPr>
            </a:pPr>
            <a:r>
              <a:rPr lang="en-US"/>
              <a:t>Entertainment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18-4F12-A74F-051959CCD5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18-4F12-A74F-051959CCD5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18-4F12-A74F-051959CCD5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/>
                    <a:ea typeface="Arial Black"/>
                    <a:cs typeface="Arial Black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7</c:v>
                </c:pt>
                <c:pt idx="1">
                  <c:v>2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18-4F12-A74F-051959CCD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[british_airways_data.xlsx]Sheet1!PivotTable3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Arial Black"/>
                <a:cs typeface="Arial Black"/>
              </a:defRPr>
            </a:pPr>
            <a:r>
              <a:rPr lang="en-US"/>
              <a:t>Seat Comfort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78-4F53-A90A-673F73DEDE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78-4F53-A90A-673F73DEDE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78-4F53-A90A-673F73DEDE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/>
                    <a:ea typeface="Arial Black"/>
                    <a:cs typeface="Arial Black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70</c:v>
                </c:pt>
                <c:pt idx="1">
                  <c:v>4</c:v>
                </c:pt>
                <c:pt idx="2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78-4F53-A90A-673F73DED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[british_airways_data.xlsx]Sheet1!PivotTable3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Arial Black"/>
                <a:cs typeface="Arial Black"/>
              </a:defRPr>
            </a:pPr>
            <a:r>
              <a:rPr lang="en-US"/>
              <a:t>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60-4EEF-A19F-4B1755EA68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60-4EEF-A19F-4B1755EA68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60-4EEF-A19F-4B1755EA68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/>
                    <a:ea typeface="Arial Black"/>
                    <a:cs typeface="Arial Black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187</c:v>
                </c:pt>
                <c:pt idx="1">
                  <c:v>13</c:v>
                </c:pt>
                <c:pt idx="2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60-4EEF-A19F-4B1755EA6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[british_airways_data.xlsx]Sheet1!PivotTable3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Arial Black"/>
                <a:cs typeface="Arial Black"/>
              </a:defRPr>
            </a:pPr>
            <a:r>
              <a:rPr lang="en-US"/>
              <a:t>Airline Punctuality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0B-4768-B126-A9FD10B377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0B-4768-B126-A9FD10B377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0B-4768-B126-A9FD10B377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/>
                    <a:ea typeface="Arial Black"/>
                    <a:cs typeface="Arial Black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97</c:v>
                </c:pt>
                <c:pt idx="1">
                  <c:v>3</c:v>
                </c:pt>
                <c:pt idx="2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0B-4768-B126-A9FD10B37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Arial Black"/>
                <a:cs typeface="Arial Black"/>
              </a:defRPr>
            </a:pPr>
            <a:r>
              <a:rPr lang="en-US"/>
              <a:t>Food and Beverage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31-4DDC-B1FD-9AAA1E8059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31-4DDC-B1FD-9AAA1E8059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31-4DDC-B1FD-9AAA1E8059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/>
                    <a:ea typeface="Arial Black"/>
                    <a:cs typeface="Arial Black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[british_airways_data.xlsx]in!$E$14:$E$16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[british_airways_data.xlsx]in!$F$14:$F$16</c:f>
              <c:numCache>
                <c:formatCode>General</c:formatCode>
                <c:ptCount val="3"/>
                <c:pt idx="0">
                  <c:v>31</c:v>
                </c:pt>
                <c:pt idx="1">
                  <c:v>1</c:v>
                </c:pt>
                <c:pt idx="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31-4DDC-B1FD-9AAA1E805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villehobson.com/2017/05/30/the-big-asks-of-british-airway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DBC0E1-275C-F3B7-27E5-D2D6F7E5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white airplane in the sky&#10;&#10;Description automatically generated">
            <a:extLst>
              <a:ext uri="{FF2B5EF4-FFF2-40B4-BE49-F238E27FC236}">
                <a16:creationId xmlns:a16="http://schemas.microsoft.com/office/drawing/2014/main" id="{08C5C850-7B8E-B955-C349-E4821A1FE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5" r="6122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B72949-3E19-E19E-5652-61940B2B1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noFill/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E0FB6C-421A-B48A-F831-0E73756BD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1BF101-E145-B785-BA5A-E04BB422E67D}"/>
              </a:ext>
            </a:extLst>
          </p:cNvPr>
          <p:cNvSpPr>
            <a:spLocks noGrp="1"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ea typeface="Calibri Light"/>
                <a:cs typeface="Calibri Light"/>
              </a:rPr>
              <a:t>British Airways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1F8E72-5C71-9AF2-A129-D2F3145D7C98}"/>
              </a:ext>
            </a:extLst>
          </p:cNvPr>
          <p:cNvSpPr>
            <a:spLocks noGrp="1"/>
          </p:cNvSpPr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>
                <a:ea typeface="Calibri"/>
                <a:cs typeface="Calibri"/>
              </a:rPr>
              <a:t>Sentiment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93EB6-123A-D102-A999-F6458DADD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6E990-1C2F-0574-1D53-D4D0CC277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82F18-D86D-E4F4-DEE2-7A18CAD05EAA}"/>
              </a:ext>
            </a:extLst>
          </p:cNvPr>
          <p:cNvSpPr txBox="1"/>
          <p:nvPr/>
        </p:nvSpPr>
        <p:spPr>
          <a:xfrm>
            <a:off x="9870532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0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1403996E-0697-E550-E8B9-E0CA3116FE8B}"/>
              </a:ext>
            </a:extLst>
          </p:cNvPr>
          <p:cNvSpPr txBox="1"/>
          <p:nvPr/>
        </p:nvSpPr>
        <p:spPr>
          <a:xfrm>
            <a:off x="5414818" y="900546"/>
            <a:ext cx="632690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Based on the sentiment analysis of 1000 reviews, it appears that a majority of the reviews have been polarized into positive and negative categories. </a:t>
            </a:r>
          </a:p>
          <a:p>
            <a:pPr algn="just"/>
            <a:r>
              <a:rPr lang="en-US" dirty="0">
                <a:ea typeface="Calibri" panose="020F0502020204030204"/>
                <a:cs typeface="Calibri" panose="020F0502020204030204"/>
              </a:rPr>
              <a:t>The reviews then sub-divided into different labels such as service, entertainment, airline punctuality, etc. For label-wise </a:t>
            </a:r>
            <a:r>
              <a:rPr lang="en-US" dirty="0">
                <a:ea typeface="+mn-lt"/>
                <a:cs typeface="+mn-lt"/>
              </a:rPr>
              <a:t>sentiment analysis. </a:t>
            </a:r>
            <a:endParaRPr lang="en-US" dirty="0"/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F9D68562-9692-621D-7164-F437AD5DD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347817"/>
              </p:ext>
            </p:extLst>
          </p:nvPr>
        </p:nvGraphicFramePr>
        <p:xfrm>
          <a:off x="1156566" y="344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D0418859-F90D-DF0F-C215-B8CC12147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309090"/>
              </p:ext>
            </p:extLst>
          </p:nvPr>
        </p:nvGraphicFramePr>
        <p:xfrm>
          <a:off x="-448252" y="3450648"/>
          <a:ext cx="3325091" cy="254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D0418859-F90D-DF0F-C215-B8CC12147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746967"/>
              </p:ext>
            </p:extLst>
          </p:nvPr>
        </p:nvGraphicFramePr>
        <p:xfrm>
          <a:off x="1629930" y="3444874"/>
          <a:ext cx="3625274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D0418859-F90D-DF0F-C215-B8CC12147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873784"/>
              </p:ext>
            </p:extLst>
          </p:nvPr>
        </p:nvGraphicFramePr>
        <p:xfrm>
          <a:off x="3863976" y="3439102"/>
          <a:ext cx="3729183" cy="2581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D0418859-F90D-DF0F-C215-B8CC12147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356713"/>
              </p:ext>
            </p:extLst>
          </p:nvPr>
        </p:nvGraphicFramePr>
        <p:xfrm>
          <a:off x="5901746" y="3450646"/>
          <a:ext cx="4179455" cy="2575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6861D56C-8F6A-D33B-81B3-53F2C20B4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617467"/>
              </p:ext>
            </p:extLst>
          </p:nvPr>
        </p:nvGraphicFramePr>
        <p:xfrm>
          <a:off x="8326294" y="3462195"/>
          <a:ext cx="4133272" cy="2570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923702D-C784-1E79-36B4-CB76F82BE6F9}"/>
              </a:ext>
            </a:extLst>
          </p:cNvPr>
          <p:cNvSpPr txBox="1"/>
          <p:nvPr/>
        </p:nvSpPr>
        <p:spPr>
          <a:xfrm>
            <a:off x="658091" y="6049818"/>
            <a:ext cx="113260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55% passengers complain about airline punctuality, 46% experience uncomfortable seats,  37% do not like the food and 34% passengers have issue with the service. So, airline must focus on these issues for future business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3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319</cp:revision>
  <dcterms:created xsi:type="dcterms:W3CDTF">2023-08-22T15:45:19Z</dcterms:created>
  <dcterms:modified xsi:type="dcterms:W3CDTF">2023-08-23T23:31:04Z</dcterms:modified>
</cp:coreProperties>
</file>