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22/02/2025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22/02/2025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Customer ratings analysis and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/>
          <a:lstStyle/>
          <a:p>
            <a:r>
              <a:rPr lang="en-GB" dirty="0"/>
              <a:t>2022-11-09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metrics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83638" y="5295696"/>
            <a:ext cx="5256168" cy="1352529"/>
          </a:xfrm>
        </p:spPr>
        <p:txBody>
          <a:bodyPr/>
          <a:lstStyle/>
          <a:p>
            <a:r>
              <a:rPr lang="en-GB" sz="1400" dirty="0"/>
              <a:t>All passenger liked Cabin crew service and staff, general economy seats.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Many</a:t>
            </a:r>
            <a:r>
              <a:rPr lang="en-GB" sz="1400" dirty="0"/>
              <a:t>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travelled</a:t>
            </a:r>
            <a:r>
              <a:rPr lang="en-GB" sz="1400" dirty="0"/>
              <a:t> in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Business</a:t>
            </a:r>
            <a:r>
              <a:rPr lang="en-GB" sz="1400" dirty="0"/>
              <a:t> class.</a:t>
            </a:r>
          </a:p>
          <a:p>
            <a:r>
              <a:rPr lang="en-GB" sz="1200" dirty="0">
                <a:solidFill>
                  <a:srgbClr val="C00000"/>
                </a:solidFill>
              </a:rPr>
              <a:t>Focus on </a:t>
            </a:r>
            <a:r>
              <a:rPr lang="en-GB" sz="1200" dirty="0"/>
              <a:t>– Economy class service, seats, enhance inflight entertainment experience and importantly </a:t>
            </a:r>
            <a:r>
              <a:rPr lang="en-GB" sz="1200" dirty="0">
                <a:solidFill>
                  <a:srgbClr val="C00000"/>
                </a:solidFill>
              </a:rPr>
              <a:t>Delays</a:t>
            </a:r>
            <a:r>
              <a:rPr lang="en-GB" sz="1200" dirty="0"/>
              <a:t>. </a:t>
            </a:r>
            <a:r>
              <a:rPr lang="en-GB" sz="1200" dirty="0">
                <a:solidFill>
                  <a:srgbClr val="FF0000"/>
                </a:solidFill>
              </a:rPr>
              <a:t>Improve</a:t>
            </a:r>
            <a:r>
              <a:rPr lang="en-GB" sz="1200" dirty="0"/>
              <a:t> the experience of business class, it seems customers want value for money. </a:t>
            </a:r>
            <a:r>
              <a:rPr lang="en-GB" sz="1200" dirty="0">
                <a:solidFill>
                  <a:srgbClr val="C00000"/>
                </a:solidFill>
              </a:rPr>
              <a:t>Enhance </a:t>
            </a:r>
            <a:r>
              <a:rPr lang="en-GB" sz="1200" dirty="0"/>
              <a:t>Customer service on refund requests and process.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0C8E2D-6F16-E76F-C2AD-D6E072057543}"/>
              </a:ext>
            </a:extLst>
          </p:cNvPr>
          <p:cNvGrpSpPr/>
          <p:nvPr/>
        </p:nvGrpSpPr>
        <p:grpSpPr>
          <a:xfrm>
            <a:off x="183637" y="1184916"/>
            <a:ext cx="2262074" cy="991056"/>
            <a:chOff x="558495" y="1385290"/>
            <a:chExt cx="2611789" cy="99105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4F5EF8C-C23B-4148-27C7-A0A1758B0E3D}"/>
                </a:ext>
              </a:extLst>
            </p:cNvPr>
            <p:cNvSpPr/>
            <p:nvPr/>
          </p:nvSpPr>
          <p:spPr>
            <a:xfrm>
              <a:off x="558495" y="1385290"/>
              <a:ext cx="2611789" cy="991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>
                      <a:lumMod val="75000"/>
                    </a:schemeClr>
                  </a:solidFill>
                </a:rPr>
                <a:t>Average Overall Rating</a:t>
              </a:r>
            </a:p>
            <a:p>
              <a:pPr algn="ctr"/>
              <a:r>
                <a:rPr lang="en-CA" sz="2400" b="1" dirty="0">
                  <a:solidFill>
                    <a:schemeClr val="tx1">
                      <a:lumMod val="75000"/>
                    </a:schemeClr>
                  </a:solidFill>
                </a:rPr>
                <a:t>4.84 /10</a:t>
              </a:r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3F766539-860C-DBD6-653A-1FB51170E8C6}"/>
                </a:ext>
              </a:extLst>
            </p:cNvPr>
            <p:cNvSpPr/>
            <p:nvPr/>
          </p:nvSpPr>
          <p:spPr>
            <a:xfrm>
              <a:off x="859213" y="2001078"/>
              <a:ext cx="278575" cy="253394"/>
            </a:xfrm>
            <a:prstGeom prst="star5">
              <a:avLst>
                <a:gd name="adj" fmla="val 24599"/>
                <a:gd name="hf" fmla="val 105146"/>
                <a:gd name="vf" fmla="val 110557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62209E-1D98-BAD5-CDD5-77CA946611E7}"/>
              </a:ext>
            </a:extLst>
          </p:cNvPr>
          <p:cNvSpPr/>
          <p:nvPr/>
        </p:nvSpPr>
        <p:spPr>
          <a:xfrm>
            <a:off x="2635638" y="1194562"/>
            <a:ext cx="1887872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Reviews from </a:t>
            </a:r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70 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Countries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715D2A-6E3D-2844-03C3-578B33D1250E}"/>
              </a:ext>
            </a:extLst>
          </p:cNvPr>
          <p:cNvSpPr/>
          <p:nvPr/>
        </p:nvSpPr>
        <p:spPr>
          <a:xfrm>
            <a:off x="4742391" y="1184916"/>
            <a:ext cx="1887215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3500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Total reviews</a:t>
            </a:r>
          </a:p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collected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F135D80-7132-20D0-7F12-12B21B4CD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8204" y="1184916"/>
            <a:ext cx="2501076" cy="2501076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CC1F258-59E3-ABBB-FC11-2C674685DF70}"/>
              </a:ext>
            </a:extLst>
          </p:cNvPr>
          <p:cNvSpPr txBox="1">
            <a:spLocks/>
          </p:cNvSpPr>
          <p:nvPr/>
        </p:nvSpPr>
        <p:spPr>
          <a:xfrm>
            <a:off x="5610695" y="3737574"/>
            <a:ext cx="2878284" cy="28938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What customers are happy and unsatisfied about for different ratings class: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7-10 ratings wrote about </a:t>
            </a:r>
            <a:r>
              <a:rPr lang="en-GB" sz="12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comfortable seats, good inflight entertainment, descent food quality.</a:t>
            </a:r>
            <a:endParaRPr lang="en-GB" sz="1200" dirty="0"/>
          </a:p>
          <a:p>
            <a:pPr marL="171450" indent="-171450">
              <a:buFontTx/>
              <a:buChar char="-"/>
            </a:pPr>
            <a:r>
              <a:rPr lang="en-GB" sz="1200" dirty="0"/>
              <a:t>4-6 ratings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faced problem </a:t>
            </a:r>
            <a:r>
              <a:rPr lang="en-GB" sz="1200" dirty="0"/>
              <a:t>with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small entertainment screen, long passport check queue, bad business class experience. 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1-3 ratings wrote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dissatisfaction</a:t>
            </a:r>
            <a:r>
              <a:rPr lang="en-GB" sz="1200" dirty="0"/>
              <a:t> on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congested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middle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seat and small screen </a:t>
            </a:r>
            <a:r>
              <a:rPr lang="en-GB" sz="1200" dirty="0"/>
              <a:t>while they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liked the seats and the food</a:t>
            </a:r>
            <a:r>
              <a:rPr lang="en-GB" sz="1200" dirty="0"/>
              <a:t>. </a:t>
            </a:r>
            <a:endParaRPr lang="en-GB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endParaRPr lang="en-GB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957864-62CF-752C-8D49-DEFEB39A4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02" y="2460304"/>
            <a:ext cx="4734264" cy="27038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C165CA-E01E-6252-0882-C09DCADBA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9807" y="3928762"/>
            <a:ext cx="3193579" cy="26057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7061F7-6B15-ED1B-277F-DF586EADF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0190" y="1184916"/>
            <a:ext cx="2501076" cy="246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1445</TotalTime>
  <Words>151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British Airways</vt:lpstr>
      <vt:lpstr>Key metrics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Huda Shaikh</cp:lastModifiedBy>
  <cp:revision>21</cp:revision>
  <cp:lastPrinted>2022-06-09T07:44:13Z</cp:lastPrinted>
  <dcterms:created xsi:type="dcterms:W3CDTF">2022-02-22T07:39:05Z</dcterms:created>
  <dcterms:modified xsi:type="dcterms:W3CDTF">2025-02-22T15:21:13Z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