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830" r:id="rId2"/>
    <p:sldId id="835" r:id="rId3"/>
    <p:sldId id="831" r:id="rId4"/>
    <p:sldId id="832" r:id="rId5"/>
    <p:sldId id="833" r:id="rId6"/>
    <p:sldId id="758" r:id="rId7"/>
  </p:sldIdLst>
  <p:sldSz cx="12190413" cy="6859588"/>
  <p:notesSz cx="6669088" cy="9926638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2925" indent="-1587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7438" indent="-349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30363" indent="-5238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74875" indent="-714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440"/>
    <a:srgbClr val="D60026"/>
    <a:srgbClr val="262626"/>
    <a:srgbClr val="7F7F7F"/>
    <a:srgbClr val="404040"/>
    <a:srgbClr val="E28304"/>
    <a:srgbClr val="BF2E23"/>
    <a:srgbClr val="D9D9D9"/>
    <a:srgbClr val="C0CEDA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 autoAdjust="0"/>
    <p:restoredTop sz="78711" autoAdjust="0"/>
  </p:normalViewPr>
  <p:slideViewPr>
    <p:cSldViewPr>
      <p:cViewPr varScale="1">
        <p:scale>
          <a:sx n="57" d="100"/>
          <a:sy n="57" d="100"/>
        </p:scale>
        <p:origin x="1122" y="4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40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EBF6B-9ECF-4206-9E94-765F75D3104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14DD4-8DF1-4851-B0EF-F5520E07A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53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C3A6B0-5D57-4D84-9807-DD13F365EB9E}" type="datetimeFigureOut">
              <a:rPr lang="zh-CN" altLang="en-US"/>
              <a:pPr>
                <a:defRPr/>
              </a:pPr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0DF973-DCA0-4DB0-92C3-E684E721A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38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93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763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100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29140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54966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80795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206623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15816"/>
          <a:stretch>
            <a:fillRect/>
          </a:stretch>
        </p:blipFill>
        <p:spPr bwMode="auto">
          <a:xfrm>
            <a:off x="0" y="847725"/>
            <a:ext cx="706755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2"/>
          <p:cNvSpPr txBox="1">
            <a:spLocks noChangeArrowheads="1"/>
          </p:cNvSpPr>
          <p:nvPr userDrawn="1"/>
        </p:nvSpPr>
        <p:spPr bwMode="auto">
          <a:xfrm>
            <a:off x="7838293" y="6383338"/>
            <a:ext cx="3789362" cy="2857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© </a:t>
            </a:r>
            <a:r>
              <a:rPr lang="zh-CN" altLang="en-US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上海移远通信技术股份有限公司</a:t>
            </a:r>
            <a:r>
              <a:rPr lang="en-US" altLang="zh-CN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 </a:t>
            </a:r>
            <a:r>
              <a:rPr lang="zh-CN" altLang="en-US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版权所有</a:t>
            </a:r>
            <a:endParaRPr lang="en-US" altLang="zh-CN" sz="1000" b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2941" y="3352393"/>
            <a:ext cx="9086777" cy="43459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buNone/>
              <a:defRPr sz="21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23024" y="2470389"/>
            <a:ext cx="9377214" cy="487099"/>
          </a:xfrm>
          <a:prstGeom prst="rect">
            <a:avLst/>
          </a:prstGeom>
        </p:spPr>
        <p:txBody>
          <a:bodyPr/>
          <a:lstStyle>
            <a:lvl1pPr algn="r">
              <a:defRPr sz="5400" b="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" name="文本占位符 26"/>
          <p:cNvSpPr>
            <a:spLocks noGrp="1"/>
          </p:cNvSpPr>
          <p:nvPr>
            <p:ph type="body" sz="quarter" idx="10"/>
          </p:nvPr>
        </p:nvSpPr>
        <p:spPr>
          <a:xfrm>
            <a:off x="7168259" y="4713949"/>
            <a:ext cx="4338673" cy="285367"/>
          </a:xfrm>
          <a:prstGeom prst="rect">
            <a:avLst/>
          </a:prstGeom>
        </p:spPr>
        <p:txBody>
          <a:bodyPr anchor="ctr"/>
          <a:lstStyle>
            <a:lvl1pPr marL="414455" marR="0" indent="-414455" algn="r" defTabSz="105165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7168207" y="5075312"/>
            <a:ext cx="4338651" cy="28071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1852FD-3FD8-5B43-B49C-A2720568A4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91550" y="662924"/>
            <a:ext cx="2504281" cy="4815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36057" y="987124"/>
            <a:ext cx="11318300" cy="5234292"/>
          </a:xfrm>
          <a:prstGeom prst="rect">
            <a:avLst/>
          </a:prstGeom>
        </p:spPr>
        <p:txBody>
          <a:bodyPr/>
          <a:lstStyle>
            <a:lvl1pPr marL="414038" indent="-414038">
              <a:spcBef>
                <a:spcPts val="621"/>
              </a:spcBef>
              <a:buNone/>
              <a:defRPr sz="21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1pPr>
            <a:lvl2pPr marL="231861" indent="-227721">
              <a:spcBef>
                <a:spcPts val="621"/>
              </a:spcBef>
              <a:buClr>
                <a:srgbClr val="FF0000"/>
              </a:buClr>
              <a:buSzPct val="120000"/>
              <a:buFont typeface="Arial" pitchFamily="34" charset="0"/>
              <a:buChar char="▪"/>
              <a:defRPr sz="21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2pPr>
            <a:lvl3pPr marL="4471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3pPr>
            <a:lvl4pPr marL="6624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4pPr>
            <a:lvl5pPr marL="88190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6A69-76EE-4AF7-BF2A-C0206113FFE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00CF-2E90-4893-8290-0A3488CD6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7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36563" y="985838"/>
            <a:ext cx="11317287" cy="52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/>
              <a:t>Textmasterformate durch Klicken bearbeiten</a:t>
            </a:r>
          </a:p>
          <a:p>
            <a:pPr lvl="1"/>
            <a:r>
              <a:rPr lang="de-DE" altLang="zh-CN" dirty="0"/>
              <a:t>Zweite Ebene</a:t>
            </a:r>
          </a:p>
          <a:p>
            <a:pPr lvl="2"/>
            <a:r>
              <a:rPr lang="de-DE" altLang="zh-CN" dirty="0"/>
              <a:t>Dritte Ebene</a:t>
            </a:r>
          </a:p>
          <a:p>
            <a:pPr lvl="3"/>
            <a:r>
              <a:rPr lang="de-DE" altLang="zh-CN" dirty="0"/>
              <a:t>Vierte Ebene</a:t>
            </a:r>
          </a:p>
          <a:p>
            <a:pPr lvl="4"/>
            <a:r>
              <a:rPr lang="de-DE" altLang="zh-CN" dirty="0"/>
              <a:t>Fünfte Ebene</a:t>
            </a:r>
          </a:p>
        </p:txBody>
      </p:sp>
      <p:sp>
        <p:nvSpPr>
          <p:cNvPr id="1028" name="标题占位符 20"/>
          <p:cNvSpPr>
            <a:spLocks noGrp="1"/>
          </p:cNvSpPr>
          <p:nvPr>
            <p:ph type="title"/>
          </p:nvPr>
        </p:nvSpPr>
        <p:spPr bwMode="auto">
          <a:xfrm>
            <a:off x="344488" y="500836"/>
            <a:ext cx="111537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  <p:sp>
        <p:nvSpPr>
          <p:cNvPr id="7" name="TextBox 5"/>
          <p:cNvSpPr txBox="1"/>
          <p:nvPr/>
        </p:nvSpPr>
        <p:spPr>
          <a:xfrm>
            <a:off x="426452" y="6490624"/>
            <a:ext cx="5045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1087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上海移远通信技术股份有限公司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| Page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     </a:t>
            </a:r>
          </a:p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/>
        </p:nvSpPr>
        <p:spPr>
          <a:xfrm>
            <a:off x="2350790" y="6473493"/>
            <a:ext cx="737616" cy="365210"/>
          </a:xfrm>
          <a:prstGeom prst="rect">
            <a:avLst/>
          </a:prstGeom>
        </p:spPr>
        <p:txBody>
          <a:bodyPr lIns="121917" tIns="60958" rIns="121917" bIns="60958"/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0C913308-F349-4B6D-A68A-DD1791B4A57B}" type="slidenum">
              <a:rPr lang="zh-CN" altLang="en-US" sz="8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pPr/>
              <a:t>‹#›</a:t>
            </a:fld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E3F3B0-0B2A-B046-88E8-5A7A8836885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83638" y="500836"/>
            <a:ext cx="1910234" cy="3115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449" r:id="rId1"/>
    <p:sldLayoutId id="2147486445" r:id="rId2"/>
    <p:sldLayoutId id="2147486446" r:id="rId3"/>
    <p:sldLayoutId id="2147486468" r:id="rId4"/>
  </p:sldLayoutIdLst>
  <p:hf hdr="0"/>
  <p:txStyles>
    <p:titleStyle>
      <a:lvl1pPr algn="l" defTabSz="1087438" rtl="0" eaLnBrk="0" fontAlgn="base" hangingPunct="0">
        <a:spcBef>
          <a:spcPct val="0"/>
        </a:spcBef>
        <a:spcAft>
          <a:spcPct val="0"/>
        </a:spcAft>
        <a:tabLst>
          <a:tab pos="3676650" algn="l"/>
        </a:tabLst>
        <a:defRPr sz="2800" b="0" kern="1200">
          <a:solidFill>
            <a:schemeClr val="tx1">
              <a:lumMod val="75000"/>
              <a:lumOff val="25000"/>
            </a:schemeClr>
          </a:solidFill>
          <a:latin typeface="黑体" pitchFamily="2" charset="-122"/>
          <a:ea typeface="黑体" pitchFamily="2" charset="-122"/>
          <a:cs typeface="+mj-cs"/>
        </a:defRPr>
      </a:lvl1pPr>
      <a:lvl2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2pPr>
      <a:lvl3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3pPr>
      <a:lvl4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4pPr>
      <a:lvl5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5pPr>
      <a:lvl6pPr marL="525828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6pPr>
      <a:lvl7pPr marL="1051655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7pPr>
      <a:lvl8pPr marL="1577483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8pPr>
      <a:lvl9pPr marL="2103311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9pPr>
    </p:titleStyle>
    <p:bodyStyle>
      <a:lvl1pPr marL="409575" indent="-409575" algn="l" defTabSz="1087438" rtl="0" eaLnBrk="0" fontAlgn="base" hangingPunct="0">
        <a:spcBef>
          <a:spcPts val="613"/>
        </a:spcBef>
        <a:spcAft>
          <a:spcPct val="0"/>
        </a:spcAft>
        <a:buFont typeface="Arial" pitchFamily="34" charset="0"/>
        <a:buChar char="•"/>
        <a:defRPr sz="3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1pPr>
      <a:lvl2pPr marL="227013" indent="-223838" algn="l" defTabSz="1087438" rtl="0" eaLnBrk="0" fontAlgn="base" hangingPunct="0">
        <a:spcBef>
          <a:spcPts val="613"/>
        </a:spcBef>
        <a:spcAft>
          <a:spcPct val="0"/>
        </a:spcAft>
        <a:buClr>
          <a:srgbClr val="FF0000"/>
        </a:buClr>
        <a:buSzPct val="120000"/>
        <a:buFont typeface="Arial" pitchFamily="34" charset="0"/>
        <a:buChar char="▪"/>
        <a:defRPr sz="32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2pPr>
      <a:lvl3pPr marL="4429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3pPr>
      <a:lvl4pPr marL="6588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4pPr>
      <a:lvl5pPr marL="879475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5pPr>
      <a:lvl6pPr marL="2993274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06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38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0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3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63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95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927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159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39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62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854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688563"/>
            <a:ext cx="11153775" cy="279400"/>
          </a:xfrm>
        </p:spPr>
        <p:txBody>
          <a:bodyPr/>
          <a:lstStyle/>
          <a:p>
            <a:r>
              <a:rPr lang="en-US" altLang="zh-CN" dirty="0" smtClean="0"/>
              <a:t>M26 open </a:t>
            </a:r>
            <a:r>
              <a:rPr lang="zh-CN" altLang="en-US" dirty="0"/>
              <a:t>应用程序固件无法下载问题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606" y="1269554"/>
            <a:ext cx="11317287" cy="5237162"/>
          </a:xfrm>
        </p:spPr>
        <p:txBody>
          <a:bodyPr/>
          <a:lstStyle/>
          <a:p>
            <a:pPr marL="0" indent="0" defTabSz="1371966">
              <a:spcBef>
                <a:spcPct val="0"/>
              </a:spcBef>
              <a:buNone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关于无法下载，我将其分为以下几个部分组成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1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,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模块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2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,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下载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工具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3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,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操作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方式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4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,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应用程序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固件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0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460" y="671629"/>
            <a:ext cx="11153775" cy="279400"/>
          </a:xfrm>
        </p:spPr>
        <p:txBody>
          <a:bodyPr/>
          <a:lstStyle/>
          <a:p>
            <a:r>
              <a:rPr lang="en-US" altLang="zh-CN" dirty="0" smtClean="0"/>
              <a:t>M26 open </a:t>
            </a:r>
            <a:r>
              <a:rPr lang="zh-CN" altLang="en-US" dirty="0" smtClean="0"/>
              <a:t>应用程序固件无法下载问题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1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,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模块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分析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defTabSz="1371966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让客户将相应的固件烧写入我们的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EVB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板上，看是否成功。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defTabSz="1371966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发现模块依然无法下载。排除模块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问题</a:t>
            </a:r>
            <a:endParaRPr lang="en-US" altLang="zh-CN" sz="27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2,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下载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工具分析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defTabSz="1371966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怀疑客户下载工具有问题，给客户提供新的工具测试下来，问题没有解决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。</a:t>
            </a:r>
            <a:endParaRPr lang="en-US" altLang="zh-CN" sz="27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3,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操作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方式分析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defTabSz="1371966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怀疑客户操作方式有问题，远程操作方式客户下载，下载普通固件可以，说明操作方式没有问题，初步定位在应用程序固件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defTabSz="1371966">
              <a:spcBef>
                <a:spcPct val="0"/>
              </a:spcBef>
            </a:pP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cs typeface="Microsoft YaHei" charset="-122"/>
            </a:endParaRPr>
          </a:p>
          <a:p>
            <a:pPr marL="0" indent="0" defTabSz="1371966">
              <a:spcBef>
                <a:spcPct val="0"/>
              </a:spcBef>
              <a:buNone/>
            </a:pP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cs typeface="Microsoft YaHei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675904"/>
            <a:ext cx="11153775" cy="279400"/>
          </a:xfrm>
        </p:spPr>
        <p:txBody>
          <a:bodyPr/>
          <a:lstStyle/>
          <a:p>
            <a:r>
              <a:rPr lang="en-US" altLang="zh-CN" dirty="0" smtClean="0"/>
              <a:t>M26 Open</a:t>
            </a:r>
            <a:r>
              <a:rPr lang="zh-CN" altLang="en-US" dirty="0" smtClean="0"/>
              <a:t>应用程序固件无法下载问题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4,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应用程序固件分析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defTabSz="1371966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将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应用程序固件删除一部分代码进行重新编译，发出可以烧写入模块中。怀疑是固件大小影响。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defTabSz="1371966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和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研发沟通，和固件大小的可能性比较小，应该是字节没有对齐。将如下图所示将相应文件大小改成偶数字节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marL="0" indent="0">
              <a:buNone/>
            </a:pP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1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49631"/>
            <a:ext cx="11153775" cy="279400"/>
          </a:xfrm>
        </p:spPr>
        <p:txBody>
          <a:bodyPr/>
          <a:lstStyle/>
          <a:p>
            <a:r>
              <a:rPr lang="en-US" altLang="zh-CN" dirty="0" smtClean="0"/>
              <a:t>M26 </a:t>
            </a:r>
            <a:r>
              <a:rPr lang="en-US" altLang="zh-CN" dirty="0"/>
              <a:t>O</a:t>
            </a:r>
            <a:r>
              <a:rPr lang="en-US" altLang="zh-CN" dirty="0" smtClean="0"/>
              <a:t>pen</a:t>
            </a:r>
            <a:r>
              <a:rPr lang="zh-CN" altLang="en-US" dirty="0" smtClean="0"/>
              <a:t>应用程序固件无法下载问题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11" y="1344957"/>
            <a:ext cx="9715591" cy="40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487" y="693490"/>
            <a:ext cx="11153775" cy="279400"/>
          </a:xfrm>
        </p:spPr>
        <p:txBody>
          <a:bodyPr/>
          <a:lstStyle/>
          <a:p>
            <a:r>
              <a:rPr lang="en-US" altLang="zh-CN" dirty="0" smtClean="0"/>
              <a:t>M26 </a:t>
            </a:r>
            <a:r>
              <a:rPr lang="en-US" altLang="zh-CN" dirty="0"/>
              <a:t>O</a:t>
            </a:r>
            <a:r>
              <a:rPr lang="en-US" altLang="zh-CN" dirty="0" smtClean="0"/>
              <a:t>pen</a:t>
            </a:r>
            <a:r>
              <a:rPr lang="zh-CN" altLang="en-US" dirty="0" smtClean="0"/>
              <a:t>应用程序固件无法下载问题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147" y="1125538"/>
            <a:ext cx="10514231" cy="4350771"/>
          </a:xfrm>
        </p:spPr>
        <p:txBody>
          <a:bodyPr/>
          <a:lstStyle/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4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,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应用程序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固件分析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marL="0" indent="0" defTabSz="1371966">
              <a:spcBef>
                <a:spcPct val="0"/>
              </a:spcBef>
              <a:buNone/>
            </a:pP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 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或者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修改对应的</a:t>
            </a:r>
            <a:r>
              <a:rPr lang="en-US" altLang="zh-CN" sz="2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ld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crosoft YaHei" charset="-122"/>
              </a:rPr>
              <a:t>文件如下图所示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defTabSz="1371966">
              <a:spcBef>
                <a:spcPct val="0"/>
              </a:spcBef>
            </a:pP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Microsoft YaHei" charset="-122"/>
            </a:endParaRPr>
          </a:p>
          <a:p>
            <a:pPr defTabSz="1371966">
              <a:spcBef>
                <a:spcPct val="0"/>
              </a:spcBef>
            </a:pP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cs typeface="Microsoft YaHei" charset="-122"/>
            </a:endParaRPr>
          </a:p>
          <a:p>
            <a:pPr defTabSz="1371966">
              <a:spcBef>
                <a:spcPct val="0"/>
              </a:spcBef>
            </a:pP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cs typeface="Microsoft YaHei" charset="-122"/>
            </a:endParaRPr>
          </a:p>
          <a:p>
            <a:pPr defTabSz="1371966">
              <a:spcBef>
                <a:spcPct val="0"/>
              </a:spcBef>
            </a:pP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80" y="2205658"/>
            <a:ext cx="9586098" cy="43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6565" y="3854529"/>
            <a:ext cx="5286412" cy="70097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5165" tIns="52583" rIns="105165" bIns="52583">
            <a:spAutoFit/>
          </a:bodyPr>
          <a:lstStyle/>
          <a:p>
            <a:pPr defTabSz="1088171">
              <a:lnSpc>
                <a:spcPts val="1600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上海市徐汇区虹梅路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1801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号宏业大厦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7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楼   邮编：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200233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1088171">
              <a:lnSpc>
                <a:spcPts val="1600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电话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+86-21-5108 6236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     全国热线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400 960 7678</a:t>
            </a:r>
            <a:endParaRPr lang="fr-FR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1088171">
              <a:lnSpc>
                <a:spcPts val="1600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邮箱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</a:t>
            </a:r>
            <a:r>
              <a:rPr lang="fr-FR" altLang="zh-CN" sz="1050" b="1" dirty="0" err="1">
                <a:solidFill>
                  <a:srgbClr val="C00000"/>
                </a:solidFill>
                <a:cs typeface="Arial" panose="020B0604020202020204" pitchFamily="34" charset="0"/>
              </a:rPr>
              <a:t>info@quectel.com</a:t>
            </a:r>
            <a:r>
              <a:rPr lang="fr-FR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网址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</a:t>
            </a:r>
            <a:r>
              <a:rPr lang="fr-FR" altLang="zh-CN" sz="1050" b="1" dirty="0" err="1">
                <a:solidFill>
                  <a:srgbClr val="C00000"/>
                </a:solidFill>
                <a:cs typeface="Arial" panose="020B0604020202020204" pitchFamily="34" charset="0"/>
              </a:rPr>
              <a:t>www.quectel.com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 bwMode="auto">
          <a:xfrm>
            <a:off x="5523702" y="2929728"/>
            <a:ext cx="2286016" cy="785818"/>
          </a:xfrm>
          <a:prstGeom prst="rect">
            <a:avLst/>
          </a:prstGeom>
          <a:noFill/>
          <a:ln>
            <a:noFill/>
          </a:ln>
          <a:extLst/>
        </p:spPr>
        <p:txBody>
          <a:bodyPr lIns="105165" tIns="52583" rIns="105165" bIns="52583" anchor="ctr"/>
          <a:lstStyle>
            <a:lvl1pPr algn="r" defTabSz="1087438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2pPr>
            <a:lvl3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3pPr>
            <a:lvl4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4pPr>
            <a:lvl5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5pPr>
            <a:lvl6pPr marL="525828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6pPr>
            <a:lvl7pPr marL="1051655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7pPr>
            <a:lvl8pPr marL="1577483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8pPr>
            <a:lvl9pPr marL="2103311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9pPr>
          </a:lstStyle>
          <a:p>
            <a:pPr algn="l" defTabSz="946150">
              <a:spcBef>
                <a:spcPct val="50000"/>
              </a:spcBef>
              <a:defRPr/>
            </a:pPr>
            <a:r>
              <a:rPr lang="zh-CN" altLang="en-US" sz="4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  <a:endParaRPr lang="en-US" altLang="zh-CN" sz="1800" b="0" i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810625" y="460375"/>
            <a:ext cx="30972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defTabSz="1088463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www.quectel.com</a:t>
            </a:r>
          </a:p>
        </p:txBody>
      </p:sp>
      <p:pic>
        <p:nvPicPr>
          <p:cNvPr id="2050" name="Picture 2" descr="F:\Quectel 社交平台\微信\微信二维码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7312" y="2979548"/>
            <a:ext cx="1294888" cy="129488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0429915" y="4293890"/>
            <a:ext cx="128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移远微信公众号</a:t>
            </a:r>
          </a:p>
        </p:txBody>
      </p:sp>
    </p:spTree>
    <p:extLst>
      <p:ext uri="{BB962C8B-B14F-4D97-AF65-F5344CB8AC3E}">
        <p14:creationId xmlns:p14="http://schemas.microsoft.com/office/powerpoint/2010/main" val="35022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25471</TotalTime>
  <Words>269</Words>
  <Application>Microsoft Office PowerPoint</Application>
  <PresentationFormat>自定义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宋体</vt:lpstr>
      <vt:lpstr>Microsoft YaHei</vt:lpstr>
      <vt:lpstr>Arial</vt:lpstr>
      <vt:lpstr>Calibri</vt:lpstr>
      <vt:lpstr>Verdana</vt:lpstr>
      <vt:lpstr>Wingdings</vt:lpstr>
      <vt:lpstr>Office 主题</vt:lpstr>
      <vt:lpstr>M26 open 应用程序固件无法下载问题 </vt:lpstr>
      <vt:lpstr>M26 open 应用程序固件无法下载问题 </vt:lpstr>
      <vt:lpstr>M26 Open应用程序固件无法下载问题 </vt:lpstr>
      <vt:lpstr>M26 Open应用程序固件无法下载问题 </vt:lpstr>
      <vt:lpstr>M26 Open应用程序固件无法下载问题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Robert</dc:creator>
  <cp:lastModifiedBy>Yi Lu(鹿义)</cp:lastModifiedBy>
  <cp:revision>2964</cp:revision>
  <dcterms:modified xsi:type="dcterms:W3CDTF">2019-09-11T05:30:51Z</dcterms:modified>
</cp:coreProperties>
</file>