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2688a9439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2688a9439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2688a9439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2688a9439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2688a94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2688a94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2688a943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2688a943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2688a9439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2688a9439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168d504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168d504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168d50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168d50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2688a9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2688a9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235f01f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235f01f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235f01f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235f01f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ocket.io" TargetMode="External"/><Relationship Id="rId4" Type="http://schemas.openxmlformats.org/officeDocument/2006/relationships/image" Target="../media/image9.png"/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Sep 20, 2025, 01_54_4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975" y="594725"/>
            <a:ext cx="3954051" cy="395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ChatGPT Image Sep 20, 2025, 02_00_0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40574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edeensi1@students.towson.edu · hcho16@students.towson.edu · tjacks46@students.towson.edu </a:t>
            </a:r>
            <a:r>
              <a:rPr lang="en" sz="1800">
                <a:solidFill>
                  <a:schemeClr val="dk2"/>
                </a:solidFill>
              </a:rPr>
              <a:t>· </a:t>
            </a:r>
            <a:r>
              <a:rPr lang="en" sz="1800">
                <a:solidFill>
                  <a:schemeClr val="dk2"/>
                </a:solidFill>
              </a:rPr>
              <a:t>jkearne1@students.towson.edu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Summary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017725"/>
            <a:ext cx="4035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Hudson Cho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Completed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Slides: 1, 3, 5, 6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Contributed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Slide: 4, 7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Reviewed, refined, and edited all sections for grammar, clarity, technical accuracy, and consistency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Assembled and formatted final document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2"/>
          <p:cNvSpPr txBox="1"/>
          <p:nvPr/>
        </p:nvSpPr>
        <p:spPr>
          <a:xfrm>
            <a:off x="4802825" y="1017725"/>
            <a:ext cx="43410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Tehrence Jackson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Completed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Slides: 8, 9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36" name="Google Shape;136;p22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Summary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017725"/>
            <a:ext cx="4035600" cy="3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Jaden Kearney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Completed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Slides: 7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Contributed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Slide: 7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3" name="Google Shape;143;p23"/>
          <p:cNvSpPr txBox="1"/>
          <p:nvPr/>
        </p:nvSpPr>
        <p:spPr>
          <a:xfrm>
            <a:off x="4802825" y="1017725"/>
            <a:ext cx="4341000" cy="3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Edware Deensi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Completed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Slides: 2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Contributed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Slide: 4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4" name="Google Shape;144;p23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Our Vision…</a:t>
            </a:r>
            <a:endParaRPr b="1"/>
          </a:p>
        </p:txBody>
      </p:sp>
      <p:pic>
        <p:nvPicPr>
          <p:cNvPr id="62" name="Google Shape;62;p14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4294967295"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400">
                <a:solidFill>
                  <a:srgbClr val="000000"/>
                </a:solidFill>
              </a:rPr>
              <a:t>“To empower students everywhere to achieve their fullest academic goals by creating a collaborative, motivating, and accessible platform that transforms studying into a shared journey of success”</a:t>
            </a:r>
            <a:endParaRPr sz="6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Opportunity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89500" y="1152475"/>
            <a:ext cx="8642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humanitarian-driven project focused on </a:t>
            </a:r>
            <a:r>
              <a:rPr lang="en" sz="1600">
                <a:solidFill>
                  <a:schemeClr val="dk1"/>
                </a:solidFill>
              </a:rPr>
              <a:t>facilitating</a:t>
            </a:r>
            <a:r>
              <a:rPr lang="en" sz="1600">
                <a:solidFill>
                  <a:schemeClr val="dk1"/>
                </a:solidFill>
              </a:rPr>
              <a:t> collaboration between students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Students encouraged to share notes, join virtual study sessions, ask each other questions, form connections over Studious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overall purpose of this app is to provide accessible, collaborative, and motivational tools necessary for academic success. </a:t>
            </a:r>
            <a:r>
              <a:rPr i="1" lang="en" sz="1600">
                <a:solidFill>
                  <a:schemeClr val="dk1"/>
                </a:solidFill>
              </a:rPr>
              <a:t>Studious</a:t>
            </a:r>
            <a:r>
              <a:rPr lang="en" sz="1600">
                <a:solidFill>
                  <a:schemeClr val="dk1"/>
                </a:solidFill>
              </a:rPr>
              <a:t> will help students keep pace with their assignments, find reliable study partners, and relieve stress with game-based productivity tools.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0" name="Google Shape;70;p15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Potential and Market Approach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89500" y="1152475"/>
            <a:ext cx="4146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Revenue Potential</a:t>
            </a:r>
            <a:endParaRPr b="1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Revenue generated through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Freemium subscriptions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nstitutional licensing for schools and universities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Partnerships with educational brands/tutoring services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7" name="Google Shape;77;p16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841100" y="1152475"/>
            <a:ext cx="4146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Market Approach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 sz="1300">
                <a:solidFill>
                  <a:schemeClr val="dk1"/>
                </a:solidFill>
              </a:rPr>
              <a:t>Studious’</a:t>
            </a:r>
            <a:r>
              <a:rPr lang="en" sz="1300">
                <a:solidFill>
                  <a:schemeClr val="dk1"/>
                </a:solidFill>
              </a:rPr>
              <a:t> market approach emphasizes accessibility and differentiation. As a low-cost provider, JHET Innovations aims to make </a:t>
            </a:r>
            <a:r>
              <a:rPr i="1" lang="en" sz="1300">
                <a:solidFill>
                  <a:schemeClr val="dk1"/>
                </a:solidFill>
              </a:rPr>
              <a:t>Studious</a:t>
            </a:r>
            <a:r>
              <a:rPr lang="en" sz="1300">
                <a:solidFill>
                  <a:schemeClr val="dk1"/>
                </a:solidFill>
              </a:rPr>
              <a:t> affordable for all students while offering a user experience that matches their specific needs.  Through specialization, we differentiate by focusing on collaborative learning rather than just task management. To conclude, by introducing new capabilities such as game-based studying tools and a Pomodoro timer, </a:t>
            </a:r>
            <a:r>
              <a:rPr i="1" lang="en" sz="1300">
                <a:solidFill>
                  <a:schemeClr val="dk1"/>
                </a:solidFill>
              </a:rPr>
              <a:t>Studious</a:t>
            </a:r>
            <a:r>
              <a:rPr lang="en" sz="1300">
                <a:solidFill>
                  <a:schemeClr val="dk1"/>
                </a:solidFill>
              </a:rPr>
              <a:t> brings fresh motivational elements not widely offered in existing app.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Features and Initial </a:t>
            </a:r>
            <a:r>
              <a:rPr lang="en"/>
              <a:t>Release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89500" y="1152475"/>
            <a:ext cx="58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Studious: Core Features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Study Circles</a:t>
            </a:r>
            <a:r>
              <a:rPr lang="en" sz="1400">
                <a:solidFill>
                  <a:schemeClr val="dk1"/>
                </a:solidFill>
              </a:rPr>
              <a:t> - group chats, file sharing, search by school/grade/course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Direct Messaging</a:t>
            </a:r>
            <a:r>
              <a:rPr lang="en" sz="1400">
                <a:solidFill>
                  <a:schemeClr val="dk1"/>
                </a:solidFill>
              </a:rPr>
              <a:t> - private peer communication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Profiles</a:t>
            </a:r>
            <a:r>
              <a:rPr lang="en" sz="1400">
                <a:solidFill>
                  <a:schemeClr val="dk1"/>
                </a:solidFill>
              </a:rPr>
              <a:t> - customizable profiles, friend requests, status indicators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Note Sharing</a:t>
            </a:r>
            <a:r>
              <a:rPr lang="en" sz="1400">
                <a:solidFill>
                  <a:schemeClr val="dk1"/>
                </a:solidFill>
              </a:rPr>
              <a:t> - group resource folders, profile-based sharing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Calendar</a:t>
            </a:r>
            <a:r>
              <a:rPr lang="en" sz="1400">
                <a:solidFill>
                  <a:schemeClr val="dk1"/>
                </a:solidFill>
              </a:rPr>
              <a:t> - assignments/tasks with auto-calendar integration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Pomodoro Timer</a:t>
            </a:r>
            <a:r>
              <a:rPr lang="en" sz="1400">
                <a:solidFill>
                  <a:schemeClr val="dk1"/>
                </a:solidFill>
              </a:rPr>
              <a:t> - individual or synced productivity sessions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Interactive Study Tools</a:t>
            </a:r>
            <a:r>
              <a:rPr lang="en" sz="1400">
                <a:solidFill>
                  <a:schemeClr val="dk1"/>
                </a:solidFill>
              </a:rPr>
              <a:t> - flashcards, quizzes, polls</a:t>
            </a:r>
            <a:br>
              <a:rPr lang="en" sz="1400">
                <a:solidFill>
                  <a:schemeClr val="dk1"/>
                </a:solidFill>
              </a:rPr>
            </a:br>
            <a:endParaRPr sz="1400"/>
          </a:p>
        </p:txBody>
      </p:sp>
      <p:sp>
        <p:nvSpPr>
          <p:cNvPr id="85" name="Google Shape;85;p17"/>
          <p:cNvSpPr txBox="1"/>
          <p:nvPr/>
        </p:nvSpPr>
        <p:spPr>
          <a:xfrm>
            <a:off x="5715000" y="1152475"/>
            <a:ext cx="3429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Initial Release Focus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core features functional &amp; reliable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Web app deployment with modern UI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Local storage (scalable architecture in place)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Prioritize usability, availability, and collaboration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7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Releases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89500" y="1152475"/>
            <a:ext cx="58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Potential Future Features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API Integration</a:t>
            </a:r>
            <a:r>
              <a:rPr lang="en" sz="1900">
                <a:solidFill>
                  <a:schemeClr val="dk1"/>
                </a:solidFill>
              </a:rPr>
              <a:t> - Blackboard, Canvas, Google Classroom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Expanded Study Circles</a:t>
            </a:r>
            <a:r>
              <a:rPr lang="en" sz="1900">
                <a:solidFill>
                  <a:schemeClr val="dk1"/>
                </a:solidFill>
              </a:rPr>
              <a:t> - voice/video calls, </a:t>
            </a:r>
            <a:r>
              <a:rPr lang="en" sz="1900">
                <a:solidFill>
                  <a:schemeClr val="dk1"/>
                </a:solidFill>
              </a:rPr>
              <a:t>screen sharing</a:t>
            </a:r>
            <a:r>
              <a:rPr lang="en" sz="1900">
                <a:solidFill>
                  <a:schemeClr val="dk1"/>
                </a:solidFill>
              </a:rPr>
              <a:t>, digital whiteboards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AI Integration </a:t>
            </a:r>
            <a:r>
              <a:rPr lang="en" sz="1900">
                <a:solidFill>
                  <a:schemeClr val="dk1"/>
                </a:solidFill>
              </a:rPr>
              <a:t>- syllabus scanning, smart reminders</a:t>
            </a:r>
            <a:br>
              <a:rPr lang="en" sz="19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715000" y="1152475"/>
            <a:ext cx="34290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Long Term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Integrated collaboration inside and outside the classroom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Scalable platform that grows with user needs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Long-term goal: become the central hub for student collaboration &amp; productivity</a:t>
            </a:r>
            <a:br>
              <a:rPr lang="en" sz="1600">
                <a:solidFill>
                  <a:schemeClr val="dk1"/>
                </a:solidFill>
              </a:rPr>
            </a:br>
            <a:endParaRPr b="1" sz="1700">
              <a:solidFill>
                <a:schemeClr val="dk1"/>
              </a:solidFill>
            </a:endParaRPr>
          </a:p>
        </p:txBody>
      </p:sp>
      <p:pic>
        <p:nvPicPr>
          <p:cNvPr id="94" name="Google Shape;94;p18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Overview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017725"/>
            <a:ext cx="48117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Frontend</a:t>
            </a:r>
            <a:r>
              <a:rPr lang="en" sz="7200">
                <a:solidFill>
                  <a:schemeClr val="dk1"/>
                </a:solidFill>
              </a:rPr>
              <a:t>: </a:t>
            </a:r>
            <a:endParaRPr sz="7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React - Interactivity and dynamic content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Tailwind CSS - Styling and UI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Deployed via Vercel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</a:rPr>
              <a:t>Backend:</a:t>
            </a:r>
            <a:endParaRPr b="1" sz="7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Node.j</a:t>
            </a:r>
            <a:r>
              <a:rPr lang="en" sz="5600">
                <a:solidFill>
                  <a:schemeClr val="dk1"/>
                </a:solidFill>
              </a:rPr>
              <a:t>s - Core system functionality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JSON Web Tokens - User authentication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Socket.io</a:t>
            </a:r>
            <a:r>
              <a:rPr lang="en" sz="5600">
                <a:solidFill>
                  <a:schemeClr val="dk1"/>
                </a:solidFill>
              </a:rPr>
              <a:t> - Real time communication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PostgreSQL - Structured database</a:t>
            </a:r>
            <a:endParaRPr sz="5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600">
                <a:solidFill>
                  <a:schemeClr val="dk1"/>
                </a:solidFill>
              </a:rPr>
              <a:t>Deployed via Render</a:t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·</a:t>
            </a:r>
            <a:endParaRPr sz="1200"/>
          </a:p>
        </p:txBody>
      </p:sp>
      <p:pic>
        <p:nvPicPr>
          <p:cNvPr id="101" name="Google Shape;101;p19" title="ChatGPT Image Sep 20, 2025, 02_00_03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5035500" y="1017725"/>
            <a:ext cx="3796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Operating Environment(s):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Web Application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esktops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Tablets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Dependencies: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engagement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eliable</a:t>
            </a:r>
            <a:r>
              <a:rPr lang="en">
                <a:solidFill>
                  <a:schemeClr val="dk1"/>
                </a:solidFill>
              </a:rPr>
              <a:t> access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Maintain </a:t>
            </a:r>
            <a:r>
              <a:rPr lang="en">
                <a:solidFill>
                  <a:schemeClr val="dk1"/>
                </a:solidFill>
              </a:rPr>
              <a:t>performance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User data protection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197" y="1108820"/>
            <a:ext cx="468426" cy="416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3962" y="1151159"/>
            <a:ext cx="543101" cy="3322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rcel | Salesforce Ventures" id="105" name="Google Shape;10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04400" y="1108825"/>
            <a:ext cx="1595376" cy="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8200" y="2571750"/>
            <a:ext cx="468424" cy="468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20363" y="2571750"/>
            <a:ext cx="1394386" cy="4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48488" y="2597513"/>
            <a:ext cx="416900" cy="4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637369" y="2470302"/>
            <a:ext cx="1073900" cy="71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89500" y="1152475"/>
            <a:ext cx="423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Community and Communication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Discord</a:t>
            </a:r>
            <a:r>
              <a:rPr lang="en" sz="1900">
                <a:solidFill>
                  <a:schemeClr val="dk1"/>
                </a:solidFill>
              </a:rPr>
              <a:t> – Servers for communication, voice/video calls, file sharing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GroupMe</a:t>
            </a:r>
            <a:r>
              <a:rPr lang="en" sz="1900">
                <a:solidFill>
                  <a:schemeClr val="dk1"/>
                </a:solidFill>
              </a:rPr>
              <a:t> – group messaging system, file sharing</a:t>
            </a:r>
            <a:br>
              <a:rPr lang="en" sz="19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860375" y="1152475"/>
            <a:ext cx="4283700" cy="31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Academic/Group Work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Slack </a:t>
            </a:r>
            <a:r>
              <a:rPr lang="en" sz="1900">
                <a:solidFill>
                  <a:schemeClr val="dk1"/>
                </a:solidFill>
              </a:rPr>
              <a:t>– Platform for team project handling, serves both academic and business purposes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900">
                <a:solidFill>
                  <a:schemeClr val="dk1"/>
                </a:solidFill>
              </a:rPr>
              <a:t>Quizlet </a:t>
            </a:r>
            <a:r>
              <a:rPr lang="en" sz="1900">
                <a:solidFill>
                  <a:schemeClr val="dk1"/>
                </a:solidFill>
              </a:rPr>
              <a:t>– Flashcard creation, useful for studying like a quiz</a:t>
            </a:r>
            <a:br>
              <a:rPr b="1" lang="en" sz="1900">
                <a:solidFill>
                  <a:schemeClr val="dk1"/>
                </a:solidFill>
              </a:rPr>
            </a:br>
            <a:endParaRPr b="1" sz="1900">
              <a:solidFill>
                <a:schemeClr val="dk1"/>
              </a:solidFill>
            </a:endParaRPr>
          </a:p>
        </p:txBody>
      </p:sp>
      <p:pic>
        <p:nvPicPr>
          <p:cNvPr id="117" name="Google Shape;117;p20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 title="PRywUXcqg0v5DD6s7C3LyQ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925" y="2351525"/>
            <a:ext cx="644900" cy="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 title="groupme201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2121" y="3727881"/>
            <a:ext cx="588525" cy="6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 title="Quizlet-Log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5640" y="3727875"/>
            <a:ext cx="1495086" cy="8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 title="Slack-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5650" y="2440183"/>
            <a:ext cx="1495076" cy="84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Difference and Target Market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Incorporation of all competitors’ greatest qualities: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Centered around </a:t>
            </a:r>
            <a:r>
              <a:rPr lang="en">
                <a:solidFill>
                  <a:schemeClr val="dk1"/>
                </a:solidFill>
              </a:rPr>
              <a:t>education</a:t>
            </a:r>
            <a:r>
              <a:rPr lang="en">
                <a:solidFill>
                  <a:schemeClr val="dk1"/>
                </a:solidFill>
              </a:rPr>
              <a:t> and class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Bundling of messaging, file sharing, assignment checklists, and more into one hub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Support for virtual collaboration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Help to foster organic connections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Targeted towards college and high school students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~18 million college students in U.S.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Millions globally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With education drifting to being more hybrid and online, a tool like ours would surely be in high demand.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8" name="Google Shape;128;p21" title="ChatGPT Image Sep 20, 2025, 02_00_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100" y="0"/>
            <a:ext cx="1073900" cy="10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