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6" r:id="rId4"/>
    <p:sldId id="259" r:id="rId5"/>
    <p:sldId id="263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4A9-E2DB-DCC7-2E1F-6F773E4D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E1AB-110E-79D0-7C07-22764F457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E5AC-B886-B605-DBF7-D58D2807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1D15-2E2A-3257-62E7-1971742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2868-20CA-9BE8-3F36-ADB4361C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1053-C187-13DF-A3BC-3FD1CDF1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995F6-8E25-2908-1770-0E1B4747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92F0-F153-0190-444C-ED89037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5065-6414-8508-D0D5-2AC5372C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08CB-D07B-DAB9-4D95-99266BA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1FFB-1C40-1311-819C-DA960B66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3A74E-D56F-7A22-7AA0-48FA65E5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F96-67F2-18CF-7EE1-1D477B88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72C9-5EDA-F7F1-BEED-F792C19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5477-0561-37C4-EF7E-E7265D47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17A4-9500-C68C-95CA-BDD279FB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A1AF-7D32-B148-FA07-FE982C3A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34EE-5286-F45E-DE18-2D779FEA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09E7-9EFE-E675-5194-84AD35B7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DCBF-A93E-D1E0-AFBC-8C4F7CC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AAF2-BCB5-AEF0-B491-D031834A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165E-C977-1374-B059-AFB76AF5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6920-EC97-041B-323F-FFE86C6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9514-1E5B-A705-128A-811F22D9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CB0D-76C9-D942-5564-9274504A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5BFE-C736-60DD-C232-6F997E62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71B9-BD4F-2DBB-7D5B-25F18D24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2415-DBF6-9E31-862A-085FADF3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1E8E-181F-51A5-FD9F-E239F15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75DF-323A-B564-3837-929820F2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C832-682D-6FDC-7C90-7F14E88A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77F-5FE7-3EC8-FF0E-C8E9155E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E49C-30C3-A29B-1DD7-AFBAC83D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8949-F50E-95FA-AD1B-48026748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F8F54-3C6D-E720-12FD-47F38F4CA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67F28-6BEC-A748-4341-1DB4DA0D1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564E-F294-4D86-7E9A-FF829718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B1939-673E-EE96-D93E-1C8DAEDC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E3339-6B93-1A30-775D-C751C74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995E-E22B-0823-DD1A-FE9F440C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FCEC-5588-ECD5-1B1A-EF321F4D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58D6-8A01-662B-2AD7-05A45360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E5EC-B743-1B3F-F41F-1BBB10E9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0E12-A440-5695-1117-C2752356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722A1-CA58-B621-4309-79523E7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EB58-29F4-7585-978B-BA1D4233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2F5-6625-C2D4-01CF-7DEA439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D34E-3EFF-E8D8-79ED-FF9D4981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5E40-4A7A-2CD1-4AFA-6B916C5D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23F2-846F-1AD3-5130-AD5D387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FFE6-D1FF-94A0-92C3-69C4672A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3089-620E-6119-6A99-DDAD338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4EE8-B8EC-68CB-A72B-38F8B4FF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73D0A-2544-83A0-1EDA-64515F1C7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A94A-B302-8026-F320-C6DD508A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EC84-2EF9-6D4D-A1B2-207EEA20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4C8DB-26D9-5DDE-789A-4FBAFA7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B7A3E-E9A8-D0EC-82F2-B9DC13E1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A7F31-BB68-64E3-BBF4-13CC6FA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A799-21D4-21F5-12BF-59EAECF4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960A-2FB5-D567-265A-99E7EBF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4DF0-0B8E-F233-BEFF-A820AA6E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45A-5249-6042-6400-A9A1C26E8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9D31D-EF4E-982A-4CD4-ABF26E6A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17" y="1073625"/>
            <a:ext cx="11277600" cy="47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E1CC6-348F-6189-CB5E-A0EF84C61E2F}"/>
              </a:ext>
            </a:extLst>
          </p:cNvPr>
          <p:cNvSpPr txBox="1"/>
          <p:nvPr/>
        </p:nvSpPr>
        <p:spPr>
          <a:xfrm>
            <a:off x="1239031" y="1143000"/>
            <a:ext cx="97131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#4: Machine Learning Integration</a:t>
            </a:r>
          </a:p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81BEE-C37B-C2EA-A818-0E21AB996F9A}"/>
              </a:ext>
            </a:extLst>
          </p:cNvPr>
          <p:cNvSpPr txBox="1"/>
          <p:nvPr/>
        </p:nvSpPr>
        <p:spPr>
          <a:xfrm>
            <a:off x="2017447" y="6015335"/>
            <a:ext cx="815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Walter Wilson, Matthew Hill, Anthony Davey, Chang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Woon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Jang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DA017-BC01-0841-6BA6-140356916DE2}"/>
              </a:ext>
            </a:extLst>
          </p:cNvPr>
          <p:cNvSpPr txBox="1"/>
          <p:nvPr/>
        </p:nvSpPr>
        <p:spPr>
          <a:xfrm>
            <a:off x="5418569" y="5164435"/>
            <a:ext cx="13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09/17/22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73F89-70CC-655F-FEC6-75B65B7D7275}"/>
              </a:ext>
            </a:extLst>
          </p:cNvPr>
          <p:cNvSpPr txBox="1"/>
          <p:nvPr/>
        </p:nvSpPr>
        <p:spPr>
          <a:xfrm>
            <a:off x="3924298" y="469007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UPenn Data Science Boot Camp </a:t>
            </a:r>
          </a:p>
        </p:txBody>
      </p:sp>
    </p:spTree>
    <p:extLst>
      <p:ext uri="{BB962C8B-B14F-4D97-AF65-F5344CB8AC3E}">
        <p14:creationId xmlns:p14="http://schemas.microsoft.com/office/powerpoint/2010/main" val="35011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21EFF1-365B-2AE0-2B48-9E941DA66D3B}"/>
              </a:ext>
            </a:extLst>
          </p:cNvPr>
          <p:cNvSpPr txBox="1"/>
          <p:nvPr/>
        </p:nvSpPr>
        <p:spPr>
          <a:xfrm>
            <a:off x="1319916" y="832313"/>
            <a:ext cx="3023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0340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BC57FB-E58F-30FE-BD91-2F7C74E90438}"/>
              </a:ext>
            </a:extLst>
          </p:cNvPr>
          <p:cNvSpPr txBox="1"/>
          <p:nvPr/>
        </p:nvSpPr>
        <p:spPr>
          <a:xfrm>
            <a:off x="1079419" y="335138"/>
            <a:ext cx="682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Where are datasets from?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4FAF9-8418-0665-7AB1-FB981641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96" y="1227430"/>
            <a:ext cx="6597408" cy="52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85B92-1FB4-4F94-2441-FE60F2AD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12" y="1460500"/>
            <a:ext cx="9213988" cy="4976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96446-C8BA-D6B4-3925-CEB2FFB1E8EB}"/>
              </a:ext>
            </a:extLst>
          </p:cNvPr>
          <p:cNvSpPr txBox="1"/>
          <p:nvPr/>
        </p:nvSpPr>
        <p:spPr>
          <a:xfrm>
            <a:off x="1319916" y="527513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7165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C9128-C3BB-A51C-F4FA-6A0B72B44E3C}"/>
              </a:ext>
            </a:extLst>
          </p:cNvPr>
          <p:cNvSpPr txBox="1"/>
          <p:nvPr/>
        </p:nvSpPr>
        <p:spPr>
          <a:xfrm>
            <a:off x="215475" y="2361566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Survivability upon:</a:t>
            </a:r>
          </a:p>
          <a:p>
            <a:pPr marL="7429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Pclass</a:t>
            </a:r>
            <a:endParaRPr lang="en-US" b="1" dirty="0"/>
          </a:p>
          <a:p>
            <a:pPr marL="7429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Sex</a:t>
            </a:r>
          </a:p>
          <a:p>
            <a:pPr marL="7429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</a:p>
          <a:p>
            <a:pPr marL="7429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Cabin Present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F9840DA-698E-6F9D-9589-027A58138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83" y="824462"/>
            <a:ext cx="4252580" cy="277480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9FF6A33-F685-BC32-2CF1-33528650D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68" y="824462"/>
            <a:ext cx="4234557" cy="2752462"/>
          </a:xfrm>
          <a:prstGeom prst="rect">
            <a:avLst/>
          </a:prstGeom>
        </p:spPr>
      </p:pic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DAE4FF3-42D0-511D-E089-C154FFC6B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58" y="3850410"/>
            <a:ext cx="4593347" cy="2445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227C43-0CDC-6B7F-F461-1F4818C1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8" y="4001488"/>
            <a:ext cx="4411065" cy="2381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3F9B8E-5497-E619-97F0-3538B5FFECF5}"/>
              </a:ext>
            </a:extLst>
          </p:cNvPr>
          <p:cNvSpPr/>
          <p:nvPr/>
        </p:nvSpPr>
        <p:spPr>
          <a:xfrm>
            <a:off x="2855698" y="5022588"/>
            <a:ext cx="158485" cy="27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1B3ED-F146-D411-51DD-F6EF90827917}"/>
              </a:ext>
            </a:extLst>
          </p:cNvPr>
          <p:cNvSpPr txBox="1"/>
          <p:nvPr/>
        </p:nvSpPr>
        <p:spPr>
          <a:xfrm rot="16200000">
            <a:off x="2650416" y="4998388"/>
            <a:ext cx="422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67B15B-B8F9-0502-82A4-CF487CDD2647}"/>
              </a:ext>
            </a:extLst>
          </p:cNvPr>
          <p:cNvSpPr/>
          <p:nvPr/>
        </p:nvSpPr>
        <p:spPr>
          <a:xfrm>
            <a:off x="4940300" y="6270966"/>
            <a:ext cx="660400" cy="333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49A05-A194-5B25-9544-3E8B635CB744}"/>
              </a:ext>
            </a:extLst>
          </p:cNvPr>
          <p:cNvSpPr txBox="1"/>
          <p:nvPr/>
        </p:nvSpPr>
        <p:spPr>
          <a:xfrm>
            <a:off x="5012616" y="6270966"/>
            <a:ext cx="7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Survived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2C0D60-28C3-8D05-016D-0F1EEAA471A0}"/>
              </a:ext>
            </a:extLst>
          </p:cNvPr>
          <p:cNvSpPr/>
          <p:nvPr/>
        </p:nvSpPr>
        <p:spPr>
          <a:xfrm>
            <a:off x="381000" y="444500"/>
            <a:ext cx="9906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62465-951F-7F21-7853-47C692074850}"/>
              </a:ext>
            </a:extLst>
          </p:cNvPr>
          <p:cNvSpPr txBox="1"/>
          <p:nvPr/>
        </p:nvSpPr>
        <p:spPr>
          <a:xfrm>
            <a:off x="604716" y="335138"/>
            <a:ext cx="777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Principle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0C54-9999-5826-C8EE-8A0AA466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9" y="1778000"/>
            <a:ext cx="9288229" cy="3756778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81681F39-8D5F-2875-5719-4A44C755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81945"/>
            <a:ext cx="4989930" cy="41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62465-951F-7F21-7853-47C692074850}"/>
              </a:ext>
            </a:extLst>
          </p:cNvPr>
          <p:cNvSpPr txBox="1"/>
          <p:nvPr/>
        </p:nvSpPr>
        <p:spPr>
          <a:xfrm>
            <a:off x="614684" y="360538"/>
            <a:ext cx="7550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Model 1: 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60226-A2BB-DBBD-B311-566CEF03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8" y="2286000"/>
            <a:ext cx="10423885" cy="2777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3A4EC-23EB-54FD-540F-BF5CED26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83" y="1762447"/>
            <a:ext cx="5585524" cy="40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EF70E-5613-6604-3C40-F5C3DCC53963}"/>
              </a:ext>
            </a:extLst>
          </p:cNvPr>
          <p:cNvSpPr txBox="1"/>
          <p:nvPr/>
        </p:nvSpPr>
        <p:spPr>
          <a:xfrm>
            <a:off x="627421" y="360538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Model 2: T-SNE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DE3EF-D322-9256-E38B-D95FB752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5" y="1994922"/>
            <a:ext cx="7696200" cy="364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3B43F-E127-2FAB-B6CF-6A303A26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76" y="1601050"/>
            <a:ext cx="4684767" cy="44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Nuri Jang</dc:creator>
  <cp:lastModifiedBy>Bryan Nuri Jang</cp:lastModifiedBy>
  <cp:revision>7</cp:revision>
  <dcterms:created xsi:type="dcterms:W3CDTF">2022-09-12T13:27:15Z</dcterms:created>
  <dcterms:modified xsi:type="dcterms:W3CDTF">2022-09-12T14:15:14Z</dcterms:modified>
</cp:coreProperties>
</file>