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Proposed </a:t>
            </a:r>
            <a:r>
              <a:rPr lang="en-SG" baseline="0" dirty="0"/>
              <a:t>Schedule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Literature Review</c:v>
                </c:pt>
                <c:pt idx="1">
                  <c:v>MVP (IVF-Flat)</c:v>
                </c:pt>
                <c:pt idx="2">
                  <c:v>MVP (Nystrom Method)</c:v>
                </c:pt>
                <c:pt idx="3">
                  <c:v>MVP (KNN-Descent)</c:v>
                </c:pt>
                <c:pt idx="4">
                  <c:v>Code Optimization</c:v>
                </c:pt>
                <c:pt idx="5">
                  <c:v>Benchmarking/Testing</c:v>
                </c:pt>
                <c:pt idx="6">
                  <c:v>Deployment</c:v>
                </c:pt>
                <c:pt idx="7">
                  <c:v>Code Documentation</c:v>
                </c:pt>
                <c:pt idx="8">
                  <c:v>Report 1</c:v>
                </c:pt>
                <c:pt idx="9">
                  <c:v>Report 2</c:v>
                </c:pt>
                <c:pt idx="10">
                  <c:v>Final Report</c:v>
                </c:pt>
                <c:pt idx="11">
                  <c:v>Final Presentation</c:v>
                </c:pt>
              </c:strCache>
            </c:strRef>
          </c:cat>
          <c:val>
            <c:numRef>
              <c:f>Sheet1!$B$2:$B$13</c:f>
              <c:numCache>
                <c:formatCode>d\ mmm</c:formatCode>
                <c:ptCount val="12"/>
                <c:pt idx="0">
                  <c:v>44200</c:v>
                </c:pt>
                <c:pt idx="1">
                  <c:v>44210</c:v>
                </c:pt>
                <c:pt idx="2">
                  <c:v>44210</c:v>
                </c:pt>
                <c:pt idx="3">
                  <c:v>44220</c:v>
                </c:pt>
                <c:pt idx="4">
                  <c:v>44230</c:v>
                </c:pt>
                <c:pt idx="5">
                  <c:v>44250</c:v>
                </c:pt>
                <c:pt idx="6">
                  <c:v>44270</c:v>
                </c:pt>
                <c:pt idx="7">
                  <c:v>44280</c:v>
                </c:pt>
                <c:pt idx="8">
                  <c:v>44212</c:v>
                </c:pt>
                <c:pt idx="9">
                  <c:v>44232</c:v>
                </c:pt>
                <c:pt idx="10">
                  <c:v>44267</c:v>
                </c:pt>
                <c:pt idx="11">
                  <c:v>44296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CB-4D14-967F-DAF0CFBDBE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Literature Review</c:v>
                </c:pt>
                <c:pt idx="1">
                  <c:v>MVP (IVF-Flat)</c:v>
                </c:pt>
                <c:pt idx="2">
                  <c:v>MVP (Nystrom Method)</c:v>
                </c:pt>
                <c:pt idx="3">
                  <c:v>MVP (KNN-Descent)</c:v>
                </c:pt>
                <c:pt idx="4">
                  <c:v>Code Optimization</c:v>
                </c:pt>
                <c:pt idx="5">
                  <c:v>Benchmarking/Testing</c:v>
                </c:pt>
                <c:pt idx="6">
                  <c:v>Deployment</c:v>
                </c:pt>
                <c:pt idx="7">
                  <c:v>Code Documentation</c:v>
                </c:pt>
                <c:pt idx="8">
                  <c:v>Report 1</c:v>
                </c:pt>
                <c:pt idx="9">
                  <c:v>Report 2</c:v>
                </c:pt>
                <c:pt idx="10">
                  <c:v>Final Report</c:v>
                </c:pt>
                <c:pt idx="11">
                  <c:v>Final Presentation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10</c:v>
                </c:pt>
                <c:pt idx="7">
                  <c:v>20</c:v>
                </c:pt>
                <c:pt idx="8">
                  <c:v>20</c:v>
                </c:pt>
                <c:pt idx="9">
                  <c:v>28</c:v>
                </c:pt>
                <c:pt idx="10">
                  <c:v>45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CB-4D14-967F-DAF0CFBDB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1569360"/>
        <c:axId val="94156769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Literature Review</c:v>
                      </c:pt>
                      <c:pt idx="1">
                        <c:v>MVP (IVF-Flat)</c:v>
                      </c:pt>
                      <c:pt idx="2">
                        <c:v>MVP (Nystrom Method)</c:v>
                      </c:pt>
                      <c:pt idx="3">
                        <c:v>MVP (KNN-Descent)</c:v>
                      </c:pt>
                      <c:pt idx="4">
                        <c:v>Code Optimization</c:v>
                      </c:pt>
                      <c:pt idx="5">
                        <c:v>Benchmarking/Testing</c:v>
                      </c:pt>
                      <c:pt idx="6">
                        <c:v>Deployment</c:v>
                      </c:pt>
                      <c:pt idx="7">
                        <c:v>Code Documentation</c:v>
                      </c:pt>
                      <c:pt idx="8">
                        <c:v>Report 1</c:v>
                      </c:pt>
                      <c:pt idx="9">
                        <c:v>Report 2</c:v>
                      </c:pt>
                      <c:pt idx="10">
                        <c:v>Final Report</c:v>
                      </c:pt>
                      <c:pt idx="11">
                        <c:v>Final Presentation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d\ mmm</c:formatCode>
                      <c:ptCount val="12"/>
                      <c:pt idx="0">
                        <c:v>44210</c:v>
                      </c:pt>
                      <c:pt idx="1">
                        <c:v>44220</c:v>
                      </c:pt>
                      <c:pt idx="2">
                        <c:v>44230</c:v>
                      </c:pt>
                      <c:pt idx="3">
                        <c:v>44230</c:v>
                      </c:pt>
                      <c:pt idx="4">
                        <c:v>44250</c:v>
                      </c:pt>
                      <c:pt idx="5">
                        <c:v>44270</c:v>
                      </c:pt>
                      <c:pt idx="6">
                        <c:v>44280</c:v>
                      </c:pt>
                      <c:pt idx="7">
                        <c:v>44300</c:v>
                      </c:pt>
                      <c:pt idx="8">
                        <c:v>44232</c:v>
                      </c:pt>
                      <c:pt idx="9">
                        <c:v>44260</c:v>
                      </c:pt>
                      <c:pt idx="10">
                        <c:v>44312</c:v>
                      </c:pt>
                      <c:pt idx="11">
                        <c:v>44316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ECB-4D14-967F-DAF0CFBDBE6B}"/>
                  </c:ext>
                </c:extLst>
              </c15:ser>
            </c15:filteredBarSeries>
          </c:ext>
        </c:extLst>
      </c:barChart>
      <c:catAx>
        <c:axId val="9415693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567696"/>
        <c:crosses val="autoZero"/>
        <c:auto val="1"/>
        <c:lblAlgn val="ctr"/>
        <c:lblOffset val="100"/>
        <c:noMultiLvlLbl val="0"/>
      </c:catAx>
      <c:valAx>
        <c:axId val="941567696"/>
        <c:scaling>
          <c:orientation val="minMax"/>
          <c:max val="44316"/>
          <c:min val="442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 mmm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569360"/>
        <c:crosses val="autoZero"/>
        <c:crossBetween val="between"/>
        <c:majorUnit val="7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F8F3-6D40-4DFD-BB2A-F7416C3D0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3E392-08EA-4E4D-B39E-05E3A854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4374-33F2-401B-AFB3-F9E7A113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B14C-932F-4FB9-B2D5-0F9B085D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9407-7D66-4A40-8D2D-1E3DF8AF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7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6AD6-396A-4EAC-9438-DAB67AB3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DE354-D0E4-43C7-9745-9D0D0438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12D7-0B36-4AA0-962E-D445829A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3335-2802-4592-A101-42F6D283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9F86-433E-4B2C-A41B-683F476E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9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8081E-6039-41E0-8C39-1D836F01B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0D3D0-BE88-4937-9010-1FC86FD53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E291-6909-43D5-A4C6-7C851F00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E350-C8EE-470E-94F9-749BA73A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3D0DE-E252-43A3-B227-CC76F49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C11A-E431-4A8C-BBD0-238EC341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02D7-0C9F-448D-9337-380D3557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FCF7-2EFB-49FF-B7CA-7129A03E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276C-F4E4-4724-A787-E8873D77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E863-9466-4149-95E6-2FB64685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9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9E13-F966-4C9F-8451-43484365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CF65-DB66-457E-917F-9A6BB845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AD71-9E70-4600-AE8B-EC5E36BD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721C-DF4E-4C58-97EB-3821C8C9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6138-9923-4263-B882-E9A95858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8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9F23-7F7F-4354-B991-D84B409A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FF1D-210A-44A8-B9BF-A5F8CF6F4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6620D-6049-4040-858E-2BF8D54BD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026A-5754-475C-A151-7328BEC9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E5020-9643-4C0A-9CCD-DB56A1A7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DAB5-566F-4012-8F59-9AE1A056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14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D6FF-B77F-4484-8FB6-B59EA135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5AE1-11A2-450F-A8CC-C6E10763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4EBF8-BB45-478B-883C-935BD637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B1ABD-BCA2-4F61-9384-BB6FFF90F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BDED-BFDE-42EF-AFEC-881726D7B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2A976-1E86-44E5-9345-20EF0A29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58DE9-9F53-4244-B275-8BC3F46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0E4B2-3C17-41ED-A66C-22414B98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21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9BFA-B11B-4708-9341-1ADD3A83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F554E-0E06-4B18-9D3F-A260AB3F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240EB-81C2-49B7-AC2C-FF3F76C4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46CD0-C8D2-4366-8CB3-DEEEC570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09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09EB7-A21B-429D-94A0-3E20FE1E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01CA1-04F9-48A1-96AA-6983DD1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53B3-D40F-4739-BE18-2758B28A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39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EDF4-83A7-4395-8D82-A2DCBD0F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3917-D82B-4FAB-A9C4-D6C7A63E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D3CF3-60FE-4A41-996A-9BD42404F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A8D73-CE5B-4182-A40D-E047F4F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0741-EC0D-42D8-AADF-241160E8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98C8F-F648-45DC-84B2-69CC5FE2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66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DD3E-8629-4E60-B52A-84C90DFB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6B122-1A91-4807-BF35-9BBEFDF79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6FD24-18B8-408E-838D-59C8EAA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7254-470E-42E1-BAA1-8F474982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3F831-04F1-41BE-9829-4C9CCAC4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A237-4DD2-42CC-9194-F532DF2D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92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5F8F7-3FE6-40D4-85EB-35180BCA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D9B3-C838-4617-8866-86985E07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B68B-FC08-4D57-8613-964FA296A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78B5-5E36-4667-9623-62AF9EE9F50C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9FD6-F265-428E-8760-5F4ED4515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4030-CE05-489B-8B10-C2D07F880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EDB0-B25A-4830-BE05-4DC48104C3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0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435E82-2DC0-48F5-BDA2-3058B123F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6094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366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Yihang</dc:creator>
  <cp:lastModifiedBy>Chew Yihang</cp:lastModifiedBy>
  <cp:revision>12</cp:revision>
  <dcterms:created xsi:type="dcterms:W3CDTF">2021-01-22T12:59:39Z</dcterms:created>
  <dcterms:modified xsi:type="dcterms:W3CDTF">2021-01-24T21:21:36Z</dcterms:modified>
</cp:coreProperties>
</file>