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02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01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596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576645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00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477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117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667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558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02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24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502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180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80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56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804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352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BA206-D25C-4EFC-994D-4B30DFB7A655}" type="datetimeFigureOut">
              <a:rPr lang="en-US" smtClean="0"/>
              <a:t>12/21/2021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A15C9-31E9-4998-9A7A-BE44CD1302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84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3B88D-121B-46F4-AA5B-CE74B37A1F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Hurricane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590061-BD49-4358-A38E-D978B1F36B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Displaying Hurricane Carts Made in R</a:t>
            </a:r>
          </a:p>
        </p:txBody>
      </p:sp>
    </p:spTree>
    <p:extLst>
      <p:ext uri="{BB962C8B-B14F-4D97-AF65-F5344CB8AC3E}">
        <p14:creationId xmlns:p14="http://schemas.microsoft.com/office/powerpoint/2010/main" val="3262659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4858C2-B524-4220-86AC-C69535690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323975"/>
            <a:ext cx="103346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69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735E61-940C-4D05-A4FE-29D72C4BF6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5012" y="1323975"/>
            <a:ext cx="103346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02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F73C88-2716-403D-B502-96585F7800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4537" y="1247775"/>
            <a:ext cx="103346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310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36BA0F2-3F19-4D9C-81B8-08333D0976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962" y="1247775"/>
            <a:ext cx="103346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04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EAB46-22C5-4417-9C6F-770D9FB82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219200"/>
            <a:ext cx="103346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33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8FC992-C480-41EF-ACC3-259AEAB5D6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7375" y="1295400"/>
            <a:ext cx="103346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000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19D4519-480B-4AD4-A9C9-CC8F827EA1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2162" y="1200150"/>
            <a:ext cx="10334625" cy="6496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30451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8</TotalTime>
  <Words>8</Words>
  <Application>Microsoft Office PowerPoint</Application>
  <PresentationFormat>Widescreen</PresentationFormat>
  <Paragraphs>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Hurricane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Hurricane Analysis</dc:title>
  <dc:creator>Marcus Hudgins</dc:creator>
  <cp:lastModifiedBy>Marcus Hudgins</cp:lastModifiedBy>
  <cp:revision>1</cp:revision>
  <dcterms:created xsi:type="dcterms:W3CDTF">2021-12-22T03:39:15Z</dcterms:created>
  <dcterms:modified xsi:type="dcterms:W3CDTF">2021-12-22T03:48:12Z</dcterms:modified>
</cp:coreProperties>
</file>