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1D4D7-0B9C-4CFD-9AE3-32488F90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87627-501C-4FE2-B79A-3E55E875E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670FA-B621-48CD-8F6D-7ABAA64F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F69C-6E9C-4F06-8141-24C3B8C3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E6AD4-4335-4402-B50D-A85BDAB5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9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CBBD-DC52-4387-9D90-4A3C8E3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F463C-247F-400B-B8D8-E5138C8A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8F3B7-78B5-4E78-AA11-C209CD9E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452DF-EFFB-41AE-80DC-448C0E96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B84A9-4052-4BD4-9A38-5F5C9A2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E2F786-F245-4F81-93EA-45B59075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387FB-F85D-4FA7-8B58-7FEDC6E0D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49765-BB25-4C68-85D6-605FCD71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D07D9-8616-4BD8-811F-DE262550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FE280-B7F5-4608-8C6C-18F0381B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6BCB7-0969-4286-B5A1-00C2F43B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07CD5-3D42-4084-B12C-581D730B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4AD7D-33E1-45B9-A16E-C85F4020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5532C-CE76-4785-976B-0189CABC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E29AB-8502-403E-B044-A28085B5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1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D2C9-200B-4A66-9ACA-A07C6AAB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BA1D-8EDA-49AC-A1AB-3C5B89B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772CC-D3AD-4A47-9579-A86BDCF7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45C72-A871-413D-A0F0-D2ED5892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07271-83B7-4C4C-8F9A-FF78C112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4752-9028-47BE-B629-60B58141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25AD3-05FD-4F4E-A177-A9FFABBA2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80763-7243-47ED-92A3-44974F19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87A74-FCAE-4CD3-ABFF-BD475496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D4370-5C34-4850-8236-CD6AC6BA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4E669-8B61-464F-B2B5-DF016A3B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DDAD-A4C9-4B0E-916C-F7B0B862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E9EBF-ED9A-4E2F-8030-8637ECB8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F893E-A40C-4F0C-9093-070A1822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114F3-2246-4CF8-BF7E-3C1E70DF1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6FFB0-FEC2-431C-9AA1-3D86C83C6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8716A-903F-473A-9D5D-A5458AA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E2BD8-721C-4F58-B676-15308E3B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24F3D5-1BA1-41BB-9F6D-6D138BB3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0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4C5AD-4CDB-490D-B786-7FA0775D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1D3B2-35D2-4D0E-9F3F-F1E28688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55488-B4D0-40C5-95D7-E9D759AC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FF38A-AAA8-46E9-A303-51816F9C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BD8E4-74D0-4852-813D-5FB5EB36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84A9F-5A32-4D8E-B036-631804BB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E8AFD-1044-454D-9FC2-AC67EA5A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F4F5B-D591-4AE3-A85B-5CC2FE4B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577-23CC-4B48-A008-FB767EBD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EF356-A3B1-4F8F-B572-618200C9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6BCCE-8455-40D5-B714-19DA3150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A9EF3-4F09-4FE6-B013-53896082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C228E-08D5-485C-873C-FD23E8C4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7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A496-2A3F-4A7D-9164-FE68974D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BA6472-0523-4CDE-A269-79CDC46FD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04ED2-E3A1-4E68-B116-F1B81BCA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823D6-3569-4EEF-AF4D-A57DCC15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7BB90-9032-4D6F-8154-5ACD8908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78787-51E4-4ADA-B130-CEEA663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7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A70BDC-37EE-48E5-B9AF-2D7AD9BB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B4D0C-135A-499D-8D21-1A07DF1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98C35-7911-42D0-B38F-9608B5DDE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CFC-D578-421E-BB46-F659462E0CBB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4790B-FCA1-47CB-8A90-03B7AF847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CFA1B-7539-4FB6-B361-523C551F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AC3028-5703-42B1-9187-21089AB6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1153022-EEF9-4353-BEBE-46E26ADE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9" y="579495"/>
            <a:ext cx="11015202" cy="56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347E23-F7CC-4EB1-8473-A75BD75D4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8" t="6804" r="-5588" b="-6804"/>
          <a:stretch/>
        </p:blipFill>
        <p:spPr>
          <a:xfrm>
            <a:off x="2368769" y="1212365"/>
            <a:ext cx="7454461" cy="44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EF90307-B91E-4704-A73F-CED4527F8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2" t="8072" r="6445" b="5550"/>
          <a:stretch/>
        </p:blipFill>
        <p:spPr>
          <a:xfrm>
            <a:off x="2068958" y="703182"/>
            <a:ext cx="8054084" cy="54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42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DI</dc:creator>
  <cp:lastModifiedBy>HU DI</cp:lastModifiedBy>
  <cp:revision>15</cp:revision>
  <dcterms:created xsi:type="dcterms:W3CDTF">2025-06-19T03:09:37Z</dcterms:created>
  <dcterms:modified xsi:type="dcterms:W3CDTF">2025-06-20T07:20:54Z</dcterms:modified>
</cp:coreProperties>
</file>