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9" r:id="rId4"/>
    <p:sldId id="257" r:id="rId5"/>
    <p:sldId id="261" r:id="rId6"/>
    <p:sldId id="260" r:id="rId7"/>
    <p:sldId id="258" r:id="rId8"/>
    <p:sldId id="263" r:id="rId9"/>
    <p:sldId id="26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21" autoAdjust="0"/>
    <p:restoredTop sz="94660"/>
  </p:normalViewPr>
  <p:slideViewPr>
    <p:cSldViewPr snapToGrid="0">
      <p:cViewPr varScale="1">
        <p:scale>
          <a:sx n="54" d="100"/>
          <a:sy n="54" d="100"/>
        </p:scale>
        <p:origin x="470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1229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1D4D7-0B9C-4CFD-9AE3-32488F90B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D87627-501C-4FE2-B79A-3E55E875E1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9670FA-B621-48CD-8F6D-7ABAA64F3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ECFC-D578-421E-BB46-F659462E0CBB}" type="datetimeFigureOut">
              <a:rPr lang="zh-CN" altLang="en-US" smtClean="0"/>
              <a:t>2025/6/20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5CF69C-6E9C-4F06-8141-24C3B8C3C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1E6AD4-4335-4402-B50D-A85BDAB5A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0F19-069B-4225-8305-446BA5617D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897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AFCBBD-DC52-4387-9D90-4A3C8E317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8F463C-247F-400B-B8D8-E5138C8A2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B8F3B7-78B5-4E78-AA11-C209CD9E6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ECFC-D578-421E-BB46-F659462E0CBB}" type="datetimeFigureOut">
              <a:rPr lang="zh-CN" altLang="en-US" smtClean="0"/>
              <a:t>2025/6/20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7452DF-EFFB-41AE-80DC-448C0E967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3B84A9-4052-4BD4-9A38-5F5C9A2B9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0F19-069B-4225-8305-446BA5617D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727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1E2F786-F245-4F81-93EA-45B590754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C387FB-F85D-4FA7-8B58-7FEDC6E0D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A49765-BB25-4C68-85D6-605FCD71D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ECFC-D578-421E-BB46-F659462E0CBB}" type="datetimeFigureOut">
              <a:rPr lang="zh-CN" altLang="en-US" smtClean="0"/>
              <a:t>2025/6/20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2D07D9-8616-4BD8-811F-DE2625503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5FE280-B7F5-4608-8C6C-18F0381BC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0F19-069B-4225-8305-446BA5617D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248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6BCB7-0969-4286-B5A1-00C2F43BC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E07CD5-3D42-4084-B12C-581D730BE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54AD7D-33E1-45B9-A16E-C85F40204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ECFC-D578-421E-BB46-F659462E0CBB}" type="datetimeFigureOut">
              <a:rPr lang="zh-CN" altLang="en-US" smtClean="0"/>
              <a:t>2025/6/20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55532C-CE76-4785-976B-0189CABC0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1E29AB-8502-403E-B044-A28085B57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0F19-069B-4225-8305-446BA5617D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012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58D2C9-200B-4A66-9ACA-A07C6AAB5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9EBA1D-8EDA-49AC-A1AB-3C5B89B1D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6772CC-D3AD-4A47-9579-A86BDCF78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ECFC-D578-421E-BB46-F659462E0CBB}" type="datetimeFigureOut">
              <a:rPr lang="zh-CN" altLang="en-US" smtClean="0"/>
              <a:t>2025/6/20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645C72-A871-413D-A0F0-D2ED5892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A07271-83B7-4C4C-8F9A-FF78C1128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0F19-069B-4225-8305-446BA5617D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016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034752-9028-47BE-B629-60B58141A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525AD3-05FD-4F4E-A177-A9FFABBA2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380763-7243-47ED-92A3-44974F194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887A74-FCAE-4CD3-ABFF-BD4754960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ECFC-D578-421E-BB46-F659462E0CBB}" type="datetimeFigureOut">
              <a:rPr lang="zh-CN" altLang="en-US" smtClean="0"/>
              <a:t>2025/6/20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BD4370-5C34-4850-8236-CD6AC6BAE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F4E669-8B61-464F-B2B5-DF016A3B6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0F19-069B-4225-8305-446BA5617D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437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69DDAD-A4C9-4B0E-916C-F7B0B862E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7E9EBF-ED9A-4E2F-8030-8637ECB82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FF893E-A40C-4F0C-9093-070A18226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9114F3-2246-4CF8-BF7E-3C1E70DF11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AD6FFB0-FEC2-431C-9AA1-3D86C83C66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FE8716A-903F-473A-9D5D-A5458AA75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ECFC-D578-421E-BB46-F659462E0CBB}" type="datetimeFigureOut">
              <a:rPr lang="zh-CN" altLang="en-US" smtClean="0"/>
              <a:t>2025/6/20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39E2BD8-721C-4F58-B676-15308E3BB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924F3D5-1BA1-41BB-9F6D-6D138BB30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0F19-069B-4225-8305-446BA5617D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508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A4C5AD-4CDB-490D-B786-7FA0775D1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5F1D3B2-35D2-4D0E-9F3F-F1E286886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ECFC-D578-421E-BB46-F659462E0CBB}" type="datetimeFigureOut">
              <a:rPr lang="zh-CN" altLang="en-US" smtClean="0"/>
              <a:t>2025/6/20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B855488-B4D0-40C5-95D7-E9D759ACA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1DFF38A-AAA8-46E9-A303-51816F9C0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0F19-069B-4225-8305-446BA5617D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252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7BD8E4-74D0-4852-813D-5FB5EB363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ECFC-D578-421E-BB46-F659462E0CBB}" type="datetimeFigureOut">
              <a:rPr lang="zh-CN" altLang="en-US" smtClean="0"/>
              <a:t>2025/6/20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0284A9F-5A32-4D8E-B036-631804BBA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BE8AFD-1044-454D-9FC2-AC67EA5A1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0F19-069B-4225-8305-446BA5617D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55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6F4F5B-D591-4AE3-A85B-5CC2FE4B2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86A577-23CC-4B48-A008-FB767EBDB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CEF356-A3B1-4F8F-B572-618200C99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66BCCE-8455-40D5-B714-19DA3150A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ECFC-D578-421E-BB46-F659462E0CBB}" type="datetimeFigureOut">
              <a:rPr lang="zh-CN" altLang="en-US" smtClean="0"/>
              <a:t>2025/6/20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0A9EF3-4F09-4FE6-B013-53896082E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FC228E-08D5-485C-873C-FD23E8C49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0F19-069B-4225-8305-446BA5617D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272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24A496-2A3F-4A7D-9164-FE68974D0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1BA6472-0523-4CDE-A269-79CDC46FD3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D04ED2-E3A1-4E68-B116-F1B81BCA2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1823D6-3569-4EEF-AF4D-A57DCC15E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ECFC-D578-421E-BB46-F659462E0CBB}" type="datetimeFigureOut">
              <a:rPr lang="zh-CN" altLang="en-US" smtClean="0"/>
              <a:t>2025/6/20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F7BB90-9032-4D6F-8154-5ACD8908A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478787-51E4-4ADA-B130-CEEA663C6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0F19-069B-4225-8305-446BA5617D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971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FA70BDC-37EE-48E5-B9AF-2D7AD9BB8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FB4D0C-135A-499D-8D21-1A07DF118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398C35-7911-42D0-B38F-9608B5DDE0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2ECFC-D578-421E-BB46-F659462E0CBB}" type="datetimeFigureOut">
              <a:rPr lang="zh-CN" altLang="en-US" smtClean="0"/>
              <a:t>2025/6/20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B4790B-FCA1-47CB-8A90-03B7AF8475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FCFA1B-7539-4FB6-B361-523C551F3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F0F19-069B-4225-8305-446BA5617D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717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A84E804-03EF-4AB6-A2E3-5BC4228A1765}"/>
              </a:ext>
            </a:extLst>
          </p:cNvPr>
          <p:cNvSpPr txBox="1"/>
          <p:nvPr/>
        </p:nvSpPr>
        <p:spPr>
          <a:xfrm>
            <a:off x="1929130" y="1794917"/>
            <a:ext cx="83337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/>
              <a:t>37</a:t>
            </a:r>
            <a:r>
              <a:rPr lang="zh-CN" altLang="en-US" sz="5400" b="1" dirty="0"/>
              <a:t>只鸭子的肠道微生物的宏基因组</a:t>
            </a:r>
            <a:r>
              <a:rPr lang="en-US" altLang="zh-CN" sz="5400" b="1" dirty="0"/>
              <a:t>SV</a:t>
            </a:r>
            <a:r>
              <a:rPr lang="zh-CN" altLang="en-US" sz="5400" b="1" dirty="0"/>
              <a:t>分析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CF7D70-D1FA-4E0E-999E-55843EDF4BBC}"/>
              </a:ext>
            </a:extLst>
          </p:cNvPr>
          <p:cNvSpPr txBox="1"/>
          <p:nvPr/>
        </p:nvSpPr>
        <p:spPr>
          <a:xfrm>
            <a:off x="2753360" y="4612640"/>
            <a:ext cx="6685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汇报人：胡迪         时间</a:t>
            </a:r>
            <a:r>
              <a:rPr lang="en-US" altLang="zh-CN" sz="2400" dirty="0"/>
              <a:t>2025</a:t>
            </a:r>
            <a:r>
              <a:rPr lang="zh-CN" altLang="en-US" sz="2400" dirty="0"/>
              <a:t>年</a:t>
            </a:r>
            <a:r>
              <a:rPr lang="en-US" altLang="zh-CN" sz="2400" dirty="0"/>
              <a:t>6</a:t>
            </a:r>
            <a:r>
              <a:rPr lang="zh-CN" altLang="en-US" sz="2400" dirty="0"/>
              <a:t>月</a:t>
            </a:r>
            <a:r>
              <a:rPr lang="en-US" altLang="zh-CN" sz="2400" dirty="0"/>
              <a:t>21</a:t>
            </a:r>
            <a:r>
              <a:rPr lang="zh-CN" altLang="en-US" sz="2400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392793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7429028-AA7C-4AF5-AAC2-32362E593C46}"/>
              </a:ext>
            </a:extLst>
          </p:cNvPr>
          <p:cNvSpPr txBox="1"/>
          <p:nvPr/>
        </p:nvSpPr>
        <p:spPr>
          <a:xfrm>
            <a:off x="919480" y="379214"/>
            <a:ext cx="103530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结构变异（</a:t>
            </a:r>
            <a:r>
              <a:rPr lang="en-US" altLang="zh-CN" sz="4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Structural Variations, SVs</a:t>
            </a:r>
            <a:r>
              <a:rPr lang="zh-CN" altLang="en-US" sz="4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）简介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6356870-BB92-4360-A777-15756FCD2F15}"/>
              </a:ext>
            </a:extLst>
          </p:cNvPr>
          <p:cNvSpPr txBox="1"/>
          <p:nvPr/>
        </p:nvSpPr>
        <p:spPr>
          <a:xfrm>
            <a:off x="665480" y="1681559"/>
            <a:ext cx="1086104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定义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结构变异是指基因组中长度大于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50 bp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DNA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片段在结构上的改变，广泛存在于原核生物与真核生物中。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D85ED51-3027-4A7A-A67C-DB175B51B70F}"/>
              </a:ext>
            </a:extLst>
          </p:cNvPr>
          <p:cNvSpPr txBox="1"/>
          <p:nvPr/>
        </p:nvSpPr>
        <p:spPr>
          <a:xfrm>
            <a:off x="665480" y="4609347"/>
            <a:ext cx="2565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主要类型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7D56CDD7-0168-41ED-9820-476F13E14D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904496"/>
              </p:ext>
            </p:extLst>
          </p:nvPr>
        </p:nvGraphicFramePr>
        <p:xfrm>
          <a:off x="3342640" y="3682237"/>
          <a:ext cx="8260080" cy="2773680"/>
        </p:xfrm>
        <a:graphic>
          <a:graphicData uri="http://schemas.openxmlformats.org/drawingml/2006/table">
            <a:tbl>
              <a:tblPr/>
              <a:tblGrid>
                <a:gridCol w="3107003">
                  <a:extLst>
                    <a:ext uri="{9D8B030D-6E8A-4147-A177-3AD203B41FA5}">
                      <a16:colId xmlns:a16="http://schemas.microsoft.com/office/drawing/2014/main" val="2332693013"/>
                    </a:ext>
                  </a:extLst>
                </a:gridCol>
                <a:gridCol w="5153077">
                  <a:extLst>
                    <a:ext uri="{9D8B030D-6E8A-4147-A177-3AD203B41FA5}">
                      <a16:colId xmlns:a16="http://schemas.microsoft.com/office/drawing/2014/main" val="1107875811"/>
                    </a:ext>
                  </a:extLst>
                </a:gridCol>
              </a:tblGrid>
              <a:tr h="363518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类型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描述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6589990"/>
                  </a:ext>
                </a:extLst>
              </a:tr>
              <a:tr h="363518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Deletion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某一片段缺失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2637946"/>
                  </a:ext>
                </a:extLst>
              </a:tr>
              <a:tr h="363518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Insertion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插入新的片段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0149971"/>
                  </a:ext>
                </a:extLst>
              </a:tr>
              <a:tr h="363518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Duplication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某片段重复一次或多次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18413"/>
                  </a:ext>
                </a:extLst>
              </a:tr>
              <a:tr h="363518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Inversion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某片段方向发生反转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5366478"/>
                  </a:ext>
                </a:extLst>
              </a:tr>
              <a:tr h="363518"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Translocation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片段在不同位置之间发生移动（如染色体间）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443366"/>
                  </a:ext>
                </a:extLst>
              </a:tr>
              <a:tr h="363518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Contraction/Expansion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重复序列数量减少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2000" b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增加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0637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9051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4347E23-F7CC-4EB1-8473-A75BD75D41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" t="6905" r="1162" b="805"/>
          <a:stretch/>
        </p:blipFill>
        <p:spPr>
          <a:xfrm>
            <a:off x="2039992" y="1056640"/>
            <a:ext cx="8112016" cy="474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128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FAC3028-5703-42B1-9187-21089AB62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81000"/>
            <a:ext cx="85344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06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3419884-00BB-407C-930C-D0A140F6C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836" y="433216"/>
            <a:ext cx="9478328" cy="599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425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C1153022-EEF9-4353-BEBE-46E26ADEA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519" y="579495"/>
            <a:ext cx="11015202" cy="569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671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EEF90307-B91E-4704-A73F-CED4527F80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2" t="8072" r="6445" b="5550"/>
          <a:stretch/>
        </p:blipFill>
        <p:spPr>
          <a:xfrm>
            <a:off x="2068958" y="703182"/>
            <a:ext cx="8054084" cy="545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751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7A4A430-D8DE-4CA3-A02A-F4127EC3C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25" y="138112"/>
            <a:ext cx="9124950" cy="658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034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3CE0998-FB83-4A50-9ACF-2B998432C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220" y="1400572"/>
            <a:ext cx="8925560" cy="500464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F597A54-EE10-452B-9E93-3697249E0719}"/>
              </a:ext>
            </a:extLst>
          </p:cNvPr>
          <p:cNvSpPr txBox="1"/>
          <p:nvPr/>
        </p:nvSpPr>
        <p:spPr>
          <a:xfrm>
            <a:off x="518160" y="563880"/>
            <a:ext cx="11003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下一步的计划：使用</a:t>
            </a:r>
            <a:r>
              <a:rPr lang="en-US" altLang="zh-CN" sz="2800" dirty="0" err="1"/>
              <a:t>bakta</a:t>
            </a:r>
            <a:r>
              <a:rPr lang="zh-CN" altLang="en-US" sz="2800" dirty="0"/>
              <a:t>对</a:t>
            </a:r>
            <a:r>
              <a:rPr lang="en-US" altLang="zh-CN" sz="2800" dirty="0"/>
              <a:t>MAGs</a:t>
            </a:r>
            <a:r>
              <a:rPr lang="zh-CN" altLang="en-US" sz="2800" dirty="0"/>
              <a:t>和</a:t>
            </a:r>
            <a:r>
              <a:rPr lang="en-US" altLang="zh-CN" sz="2800" dirty="0" err="1"/>
              <a:t>sv</a:t>
            </a:r>
            <a:r>
              <a:rPr lang="zh-CN" altLang="en-US" sz="2800" dirty="0"/>
              <a:t>的功能注释（程序还在跑）</a:t>
            </a:r>
          </a:p>
        </p:txBody>
      </p:sp>
    </p:spTree>
    <p:extLst>
      <p:ext uri="{BB962C8B-B14F-4D97-AF65-F5344CB8AC3E}">
        <p14:creationId xmlns:p14="http://schemas.microsoft.com/office/powerpoint/2010/main" val="2324523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1766</TotalTime>
  <Words>131</Words>
  <Application>Microsoft Office PowerPoint</Application>
  <PresentationFormat>宽屏</PresentationFormat>
  <Paragraphs>21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 DI</dc:creator>
  <cp:lastModifiedBy>HU DI</cp:lastModifiedBy>
  <cp:revision>51</cp:revision>
  <dcterms:created xsi:type="dcterms:W3CDTF">2025-06-19T03:09:37Z</dcterms:created>
  <dcterms:modified xsi:type="dcterms:W3CDTF">2025-06-20T08:39:41Z</dcterms:modified>
</cp:coreProperties>
</file>