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7"/>
  </p:notesMasterIdLst>
  <p:sldIdLst>
    <p:sldId id="256" r:id="rId4"/>
    <p:sldId id="341" r:id="rId5"/>
    <p:sldId id="257" r:id="rId6"/>
    <p:sldId id="258" r:id="rId8"/>
    <p:sldId id="342" r:id="rId9"/>
    <p:sldId id="301" r:id="rId10"/>
    <p:sldId id="260" r:id="rId11"/>
    <p:sldId id="262" r:id="rId12"/>
    <p:sldId id="330" r:id="rId13"/>
    <p:sldId id="265" r:id="rId14"/>
    <p:sldId id="264" r:id="rId15"/>
    <p:sldId id="289" r:id="rId16"/>
    <p:sldId id="302" r:id="rId17"/>
    <p:sldId id="337" r:id="rId18"/>
    <p:sldId id="338" r:id="rId19"/>
    <p:sldId id="303" r:id="rId20"/>
    <p:sldId id="272" r:id="rId21"/>
    <p:sldId id="280" r:id="rId22"/>
    <p:sldId id="339" r:id="rId23"/>
    <p:sldId id="331" r:id="rId24"/>
    <p:sldId id="335" r:id="rId25"/>
    <p:sldId id="275" r:id="rId26"/>
    <p:sldId id="276" r:id="rId27"/>
    <p:sldId id="333" r:id="rId28"/>
    <p:sldId id="327" r:id="rId29"/>
    <p:sldId id="332" r:id="rId30"/>
    <p:sldId id="329" r:id="rId31"/>
    <p:sldId id="348" r:id="rId32"/>
    <p:sldId id="323" r:id="rId33"/>
    <p:sldId id="346" r:id="rId34"/>
    <p:sldId id="347" r:id="rId35"/>
    <p:sldId id="345" r:id="rId36"/>
    <p:sldId id="344" r:id="rId37"/>
    <p:sldId id="340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72835F"/>
    <a:srgbClr val="4276AA"/>
    <a:srgbClr val="83598B"/>
    <a:srgbClr val="B9AF96"/>
    <a:srgbClr val="70815D"/>
    <a:srgbClr val="A28448"/>
    <a:srgbClr val="8C5C58"/>
    <a:srgbClr val="5E8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8895" autoAdjust="0"/>
  </p:normalViewPr>
  <p:slideViewPr>
    <p:cSldViewPr snapToGrid="0">
      <p:cViewPr>
        <p:scale>
          <a:sx n="75" d="100"/>
          <a:sy n="75" d="100"/>
        </p:scale>
        <p:origin x="-198" y="-246"/>
      </p:cViewPr>
      <p:guideLst>
        <p:guide orient="horz" pos="2242"/>
        <p:guide pos="4050"/>
      </p:guideLst>
    </p:cSldViewPr>
  </p:slideViewPr>
  <p:outlineViewPr>
    <p:cViewPr>
      <p:scale>
        <a:sx n="33" d="100"/>
        <a:sy n="33" d="100"/>
      </p:scale>
      <p:origin x="0" y="3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75B3B-E2A0-4CAF-8D30-C204C344E1D2}" type="doc">
      <dgm:prSet loTypeId="urn:microsoft.com/office/officeart/2005/8/layout/radial5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08A97B-071F-4AA6-8D2A-F5CAE5CE4058}">
      <dgm:prSet phldrT="[文本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000" b="1" dirty="0" smtClean="0"/>
            <a:t>成员</a:t>
          </a:r>
          <a:endParaRPr lang="en-US" altLang="zh-CN" sz="2000" b="1" dirty="0" smtClean="0"/>
        </a:p>
        <a:p>
          <a:r>
            <a:rPr lang="zh-CN" altLang="en-US" sz="2000" b="1" dirty="0" smtClean="0"/>
            <a:t>分工</a:t>
          </a:r>
          <a:endParaRPr lang="zh-CN" altLang="en-US" sz="2000" b="1" dirty="0"/>
        </a:p>
      </dgm:t>
    </dgm:pt>
    <dgm:pt modelId="{2AA17E64-5A4A-40F4-B9D8-C6A509D7F694}" cxnId="{80818E0F-4E48-4F5D-BCDD-1B5A370AEDF0}" type="parTrans">
      <dgm:prSet/>
      <dgm:spPr/>
      <dgm:t>
        <a:bodyPr/>
        <a:lstStyle/>
        <a:p>
          <a:endParaRPr lang="zh-CN" altLang="en-US"/>
        </a:p>
      </dgm:t>
    </dgm:pt>
    <dgm:pt modelId="{BA15D5F1-4883-43E3-B8EA-00D39920B9FC}" cxnId="{80818E0F-4E48-4F5D-BCDD-1B5A370AEDF0}" type="sibTrans">
      <dgm:prSet/>
      <dgm:spPr/>
      <dgm:t>
        <a:bodyPr/>
        <a:lstStyle/>
        <a:p>
          <a:endParaRPr lang="zh-CN" altLang="en-US"/>
        </a:p>
      </dgm:t>
    </dgm:pt>
    <dgm:pt modelId="{E1F5AC46-0612-46EF-A284-A2CDC573E3DF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张蒙蒙</a:t>
          </a:r>
          <a:endParaRPr lang="zh-CN" altLang="en-US" sz="2800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5A02BCF0-624F-4E0B-B414-7ADFB630B94B}" cxnId="{03CAD381-2910-4BBE-BB85-32CC6260F767}" type="parTrans">
      <dgm:prSet/>
      <dgm:spPr/>
      <dgm:t>
        <a:bodyPr/>
        <a:lstStyle/>
        <a:p>
          <a:endParaRPr lang="zh-CN" altLang="en-US"/>
        </a:p>
      </dgm:t>
    </dgm:pt>
    <dgm:pt modelId="{E7F0B908-692B-4D99-932C-CFF48F21C305}" cxnId="{03CAD381-2910-4BBE-BB85-32CC6260F767}" type="sibTrans">
      <dgm:prSet/>
      <dgm:spPr/>
      <dgm:t>
        <a:bodyPr/>
        <a:lstStyle/>
        <a:p>
          <a:endParaRPr lang="zh-CN" altLang="en-US"/>
        </a:p>
      </dgm:t>
    </dgm:pt>
    <dgm:pt modelId="{B8062186-0679-486B-A918-714AC7EAF816}">
      <dgm:prSet phldrT="[文本]" custT="1"/>
      <dgm:spPr/>
      <dgm:t>
        <a:bodyPr/>
        <a:lstStyle/>
        <a:p>
          <a:r>
            <a:rPr lang="zh-CN" altLang="en-US" sz="3200" dirty="0" smtClean="0"/>
            <a:t>吴航</a:t>
          </a:r>
          <a:endParaRPr lang="zh-CN" altLang="en-US" sz="3200" dirty="0"/>
        </a:p>
      </dgm:t>
    </dgm:pt>
    <dgm:pt modelId="{BFD2C77D-2E22-416A-A962-533E84AC421F}" cxnId="{E1AC1D0D-5532-492B-A7EA-626A124DB4EE}" type="parTrans">
      <dgm:prSet/>
      <dgm:spPr/>
      <dgm:t>
        <a:bodyPr/>
        <a:lstStyle/>
        <a:p>
          <a:endParaRPr lang="zh-CN" altLang="en-US"/>
        </a:p>
      </dgm:t>
    </dgm:pt>
    <dgm:pt modelId="{3BD8179B-F809-4B3F-B596-971E092AA3F9}" cxnId="{E1AC1D0D-5532-492B-A7EA-626A124DB4EE}" type="sibTrans">
      <dgm:prSet/>
      <dgm:spPr/>
      <dgm:t>
        <a:bodyPr/>
        <a:lstStyle/>
        <a:p>
          <a:endParaRPr lang="zh-CN" altLang="en-US"/>
        </a:p>
      </dgm:t>
    </dgm:pt>
    <dgm:pt modelId="{A99083AE-5A34-4D47-A2D2-0125356660F6}">
      <dgm:prSet phldrT="[文本]" custT="1"/>
      <dgm:spPr/>
      <dgm:t>
        <a:bodyPr/>
        <a:lstStyle/>
        <a:p>
          <a:r>
            <a:rPr lang="zh-CN" altLang="en-US" sz="2800" dirty="0" smtClean="0"/>
            <a:t>孙琦</a:t>
          </a:r>
          <a:endParaRPr lang="zh-CN" altLang="en-US" sz="2800" dirty="0"/>
        </a:p>
      </dgm:t>
    </dgm:pt>
    <dgm:pt modelId="{AD3F3199-CDF6-4AF2-9CC7-3186D828FD03}" cxnId="{7B6D5198-AF62-4883-BB24-071D60771AA0}" type="parTrans">
      <dgm:prSet/>
      <dgm:spPr/>
      <dgm:t>
        <a:bodyPr/>
        <a:lstStyle/>
        <a:p>
          <a:endParaRPr lang="zh-CN" altLang="en-US"/>
        </a:p>
      </dgm:t>
    </dgm:pt>
    <dgm:pt modelId="{DFC02C7C-8A95-428D-B765-1D770029949C}" cxnId="{7B6D5198-AF62-4883-BB24-071D60771AA0}" type="sibTrans">
      <dgm:prSet/>
      <dgm:spPr/>
      <dgm:t>
        <a:bodyPr/>
        <a:lstStyle/>
        <a:p>
          <a:endParaRPr lang="zh-CN" altLang="en-US"/>
        </a:p>
      </dgm:t>
    </dgm:pt>
    <dgm:pt modelId="{EAA61104-AFBF-431D-8F07-171E64E52B59}">
      <dgm:prSet phldrT="[文本]" custT="1"/>
      <dgm:spPr/>
      <dgm:t>
        <a:bodyPr/>
        <a:lstStyle/>
        <a:p>
          <a:r>
            <a:rPr lang="zh-CN" altLang="en-US" sz="2800" dirty="0" smtClean="0"/>
            <a:t>胡蝶</a:t>
          </a:r>
          <a:endParaRPr lang="zh-CN" altLang="en-US" sz="2800" dirty="0"/>
        </a:p>
      </dgm:t>
    </dgm:pt>
    <dgm:pt modelId="{2075BC46-1E58-443C-A7CD-031D9EBAB1D6}" cxnId="{F3D461AE-8767-42CD-BD18-14C768D4C7DC}" type="parTrans">
      <dgm:prSet/>
      <dgm:spPr/>
      <dgm:t>
        <a:bodyPr/>
        <a:lstStyle/>
        <a:p>
          <a:endParaRPr lang="zh-CN" altLang="en-US"/>
        </a:p>
      </dgm:t>
    </dgm:pt>
    <dgm:pt modelId="{3089259B-C65F-4C4B-973E-E2CAF18246D8}" cxnId="{F3D461AE-8767-42CD-BD18-14C768D4C7DC}" type="sibTrans">
      <dgm:prSet/>
      <dgm:spPr/>
      <dgm:t>
        <a:bodyPr/>
        <a:lstStyle/>
        <a:p>
          <a:endParaRPr lang="zh-CN" altLang="en-US"/>
        </a:p>
      </dgm:t>
    </dgm:pt>
    <dgm:pt modelId="{66D72848-E66C-4FE2-A1C3-F799BDC43217}">
      <dgm:prSet phldrT="[文本]" custT="1"/>
      <dgm:spPr/>
      <dgm:t>
        <a:bodyPr/>
        <a:lstStyle/>
        <a:p>
          <a:r>
            <a:rPr lang="zh-CN" altLang="en-US" sz="2800" dirty="0" smtClean="0"/>
            <a:t>郑文娜</a:t>
          </a:r>
          <a:endParaRPr lang="zh-CN" altLang="en-US" sz="2800" dirty="0"/>
        </a:p>
      </dgm:t>
    </dgm:pt>
    <dgm:pt modelId="{CCDDDF6A-D3C0-45D3-BB5C-732248C23422}" cxnId="{BA080605-FF97-4788-8537-B3FB5A0768E2}" type="parTrans">
      <dgm:prSet/>
      <dgm:spPr/>
      <dgm:t>
        <a:bodyPr/>
        <a:lstStyle/>
        <a:p>
          <a:endParaRPr lang="zh-CN" altLang="en-US"/>
        </a:p>
      </dgm:t>
    </dgm:pt>
    <dgm:pt modelId="{CBB094E2-4CCE-4A69-851B-8E93D4CAD5DE}" cxnId="{BA080605-FF97-4788-8537-B3FB5A0768E2}" type="sibTrans">
      <dgm:prSet/>
      <dgm:spPr/>
      <dgm:t>
        <a:bodyPr/>
        <a:lstStyle/>
        <a:p>
          <a:endParaRPr lang="zh-CN" altLang="en-US"/>
        </a:p>
      </dgm:t>
    </dgm:pt>
    <dgm:pt modelId="{9160C3C9-3659-4F77-95E6-8FEC69BA99B4}" type="pres">
      <dgm:prSet presAssocID="{99A75B3B-E2A0-4CAF-8D30-C204C344E1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6A1C3E-2201-4079-BFC7-F66A508C90C4}" type="pres">
      <dgm:prSet presAssocID="{E208A97B-071F-4AA6-8D2A-F5CAE5CE4058}" presName="centerShape" presStyleLbl="node0" presStyleIdx="0" presStyleCnt="1" custScaleX="84774" custScaleY="84774"/>
      <dgm:spPr/>
      <dgm:t>
        <a:bodyPr/>
        <a:lstStyle/>
        <a:p>
          <a:endParaRPr lang="zh-CN" altLang="en-US"/>
        </a:p>
      </dgm:t>
    </dgm:pt>
    <dgm:pt modelId="{FDB9EB05-3010-49D5-9A55-4929FF43E68A}" type="pres">
      <dgm:prSet presAssocID="{5A02BCF0-624F-4E0B-B414-7ADFB630B94B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AB8B4A91-471A-47E1-9A96-85CEAE4BFA6F}" type="pres">
      <dgm:prSet presAssocID="{5A02BCF0-624F-4E0B-B414-7ADFB630B94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BF576449-57FE-461D-9551-9225C5C456EA}" type="pres">
      <dgm:prSet presAssocID="{E1F5AC46-0612-46EF-A284-A2CDC573E3DF}" presName="node" presStyleLbl="node1" presStyleIdx="0" presStyleCnt="5" custScaleX="109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1A93B0-C7AF-4D9B-81A7-96A9F4747BB4}" type="pres">
      <dgm:prSet presAssocID="{BFD2C77D-2E22-416A-A962-533E84AC421F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250C8EAD-C3B2-4406-AFD4-F2F93DAE47AF}" type="pres">
      <dgm:prSet presAssocID="{BFD2C77D-2E22-416A-A962-533E84AC421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5D955EC0-7CFC-40E0-8F0C-54470D278801}" type="pres">
      <dgm:prSet presAssocID="{B8062186-0679-486B-A918-714AC7EAF81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37ABD-4A90-449E-8E76-5079045EAA3F}" type="pres">
      <dgm:prSet presAssocID="{AD3F3199-CDF6-4AF2-9CC7-3186D828FD03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A3159AB-6E4F-4F5F-997A-B1F0BC68F05B}" type="pres">
      <dgm:prSet presAssocID="{AD3F3199-CDF6-4AF2-9CC7-3186D828FD03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3F38265E-BA6D-4AC5-BB9E-807626A5E793}" type="pres">
      <dgm:prSet presAssocID="{A99083AE-5A34-4D47-A2D2-0125356660F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285EC0-B01C-48B8-8840-7F866D99AB28}" type="pres">
      <dgm:prSet presAssocID="{2075BC46-1E58-443C-A7CD-031D9EBAB1D6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C4E50FFE-DD10-4EB7-8337-4E32432D3B0F}" type="pres">
      <dgm:prSet presAssocID="{2075BC46-1E58-443C-A7CD-031D9EBAB1D6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6F25BA57-A602-4806-9B3F-F599B0232929}" type="pres">
      <dgm:prSet presAssocID="{EAA61104-AFBF-431D-8F07-171E64E52B5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3EBC8-5A58-4785-B5DB-ACB605C2A1F7}" type="pres">
      <dgm:prSet presAssocID="{CCDDDF6A-D3C0-45D3-BB5C-732248C23422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BA11D4A8-414B-44FB-8E22-38C496452240}" type="pres">
      <dgm:prSet presAssocID="{CCDDDF6A-D3C0-45D3-BB5C-732248C2342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23047BFC-473C-49DF-ACC7-A605711E2B38}" type="pres">
      <dgm:prSet presAssocID="{66D72848-E66C-4FE2-A1C3-F799BDC43217}" presName="node" presStyleLbl="node1" presStyleIdx="4" presStyleCnt="5" custScaleX="1087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6D5198-AF62-4883-BB24-071D60771AA0}" srcId="{E208A97B-071F-4AA6-8D2A-F5CAE5CE4058}" destId="{A99083AE-5A34-4D47-A2D2-0125356660F6}" srcOrd="2" destOrd="0" parTransId="{AD3F3199-CDF6-4AF2-9CC7-3186D828FD03}" sibTransId="{DFC02C7C-8A95-428D-B765-1D770029949C}"/>
    <dgm:cxn modelId="{AF5B13D7-2AB7-4C32-8B5C-4B0BC9FB8422}" type="presOf" srcId="{2075BC46-1E58-443C-A7CD-031D9EBAB1D6}" destId="{C4E50FFE-DD10-4EB7-8337-4E32432D3B0F}" srcOrd="1" destOrd="0" presId="urn:microsoft.com/office/officeart/2005/8/layout/radial5"/>
    <dgm:cxn modelId="{F3D461AE-8767-42CD-BD18-14C768D4C7DC}" srcId="{E208A97B-071F-4AA6-8D2A-F5CAE5CE4058}" destId="{EAA61104-AFBF-431D-8F07-171E64E52B59}" srcOrd="3" destOrd="0" parTransId="{2075BC46-1E58-443C-A7CD-031D9EBAB1D6}" sibTransId="{3089259B-C65F-4C4B-973E-E2CAF18246D8}"/>
    <dgm:cxn modelId="{A34B5DCD-FC2A-4D27-8C81-E01439809061}" type="presOf" srcId="{EAA61104-AFBF-431D-8F07-171E64E52B59}" destId="{6F25BA57-A602-4806-9B3F-F599B0232929}" srcOrd="0" destOrd="0" presId="urn:microsoft.com/office/officeart/2005/8/layout/radial5"/>
    <dgm:cxn modelId="{E1AC1D0D-5532-492B-A7EA-626A124DB4EE}" srcId="{E208A97B-071F-4AA6-8D2A-F5CAE5CE4058}" destId="{B8062186-0679-486B-A918-714AC7EAF816}" srcOrd="1" destOrd="0" parTransId="{BFD2C77D-2E22-416A-A962-533E84AC421F}" sibTransId="{3BD8179B-F809-4B3F-B596-971E092AA3F9}"/>
    <dgm:cxn modelId="{4990471D-69F8-48F1-A944-36F42DB7FA65}" type="presOf" srcId="{E1F5AC46-0612-46EF-A284-A2CDC573E3DF}" destId="{BF576449-57FE-461D-9551-9225C5C456EA}" srcOrd="0" destOrd="0" presId="urn:microsoft.com/office/officeart/2005/8/layout/radial5"/>
    <dgm:cxn modelId="{5A7F4845-CE1F-4E68-9E4E-46F530B675C6}" type="presOf" srcId="{BFD2C77D-2E22-416A-A962-533E84AC421F}" destId="{250C8EAD-C3B2-4406-AFD4-F2F93DAE47AF}" srcOrd="1" destOrd="0" presId="urn:microsoft.com/office/officeart/2005/8/layout/radial5"/>
    <dgm:cxn modelId="{7FD17E3D-3D78-4271-950F-6C77FD14DAB9}" type="presOf" srcId="{5A02BCF0-624F-4E0B-B414-7ADFB630B94B}" destId="{FDB9EB05-3010-49D5-9A55-4929FF43E68A}" srcOrd="0" destOrd="0" presId="urn:microsoft.com/office/officeart/2005/8/layout/radial5"/>
    <dgm:cxn modelId="{03CAD381-2910-4BBE-BB85-32CC6260F767}" srcId="{E208A97B-071F-4AA6-8D2A-F5CAE5CE4058}" destId="{E1F5AC46-0612-46EF-A284-A2CDC573E3DF}" srcOrd="0" destOrd="0" parTransId="{5A02BCF0-624F-4E0B-B414-7ADFB630B94B}" sibTransId="{E7F0B908-692B-4D99-932C-CFF48F21C305}"/>
    <dgm:cxn modelId="{AAC9EE93-0EB6-4173-BFA6-AA7C8FA9580F}" type="presOf" srcId="{99A75B3B-E2A0-4CAF-8D30-C204C344E1D2}" destId="{9160C3C9-3659-4F77-95E6-8FEC69BA99B4}" srcOrd="0" destOrd="0" presId="urn:microsoft.com/office/officeart/2005/8/layout/radial5"/>
    <dgm:cxn modelId="{41A1E3B1-D45B-4E29-A334-8C021E6A5786}" type="presOf" srcId="{5A02BCF0-624F-4E0B-B414-7ADFB630B94B}" destId="{AB8B4A91-471A-47E1-9A96-85CEAE4BFA6F}" srcOrd="1" destOrd="0" presId="urn:microsoft.com/office/officeart/2005/8/layout/radial5"/>
    <dgm:cxn modelId="{9B2950B5-C1C6-42F0-8549-EE425FD302D1}" type="presOf" srcId="{B8062186-0679-486B-A918-714AC7EAF816}" destId="{5D955EC0-7CFC-40E0-8F0C-54470D278801}" srcOrd="0" destOrd="0" presId="urn:microsoft.com/office/officeart/2005/8/layout/radial5"/>
    <dgm:cxn modelId="{5BFFC0C7-A52F-43D7-AA56-67D6407E3931}" type="presOf" srcId="{66D72848-E66C-4FE2-A1C3-F799BDC43217}" destId="{23047BFC-473C-49DF-ACC7-A605711E2B38}" srcOrd="0" destOrd="0" presId="urn:microsoft.com/office/officeart/2005/8/layout/radial5"/>
    <dgm:cxn modelId="{7449A24F-97A4-4205-A241-BFC1710BEC12}" type="presOf" srcId="{CCDDDF6A-D3C0-45D3-BB5C-732248C23422}" destId="{CBC3EBC8-5A58-4785-B5DB-ACB605C2A1F7}" srcOrd="0" destOrd="0" presId="urn:microsoft.com/office/officeart/2005/8/layout/radial5"/>
    <dgm:cxn modelId="{B2A44BFD-4E43-45FE-97D6-875DDFFFEC1D}" type="presOf" srcId="{CCDDDF6A-D3C0-45D3-BB5C-732248C23422}" destId="{BA11D4A8-414B-44FB-8E22-38C496452240}" srcOrd="1" destOrd="0" presId="urn:microsoft.com/office/officeart/2005/8/layout/radial5"/>
    <dgm:cxn modelId="{20CEC9A2-509B-4351-A54B-4C6896752798}" type="presOf" srcId="{BFD2C77D-2E22-416A-A962-533E84AC421F}" destId="{131A93B0-C7AF-4D9B-81A7-96A9F4747BB4}" srcOrd="0" destOrd="0" presId="urn:microsoft.com/office/officeart/2005/8/layout/radial5"/>
    <dgm:cxn modelId="{25C86444-6FCD-48A2-86C4-0E8303138865}" type="presOf" srcId="{A99083AE-5A34-4D47-A2D2-0125356660F6}" destId="{3F38265E-BA6D-4AC5-BB9E-807626A5E793}" srcOrd="0" destOrd="0" presId="urn:microsoft.com/office/officeart/2005/8/layout/radial5"/>
    <dgm:cxn modelId="{C21A525E-E2C8-4C01-BE3F-0E2675A0C77E}" type="presOf" srcId="{E208A97B-071F-4AA6-8D2A-F5CAE5CE4058}" destId="{8E6A1C3E-2201-4079-BFC7-F66A508C90C4}" srcOrd="0" destOrd="0" presId="urn:microsoft.com/office/officeart/2005/8/layout/radial5"/>
    <dgm:cxn modelId="{7B7672A9-D4D6-4D9D-8D47-A95866FAF6C2}" type="presOf" srcId="{AD3F3199-CDF6-4AF2-9CC7-3186D828FD03}" destId="{DA537ABD-4A90-449E-8E76-5079045EAA3F}" srcOrd="0" destOrd="0" presId="urn:microsoft.com/office/officeart/2005/8/layout/radial5"/>
    <dgm:cxn modelId="{EA9FFA5C-1B9A-4487-92D2-F5519D9A9AC3}" type="presOf" srcId="{2075BC46-1E58-443C-A7CD-031D9EBAB1D6}" destId="{1A285EC0-B01C-48B8-8840-7F866D99AB28}" srcOrd="0" destOrd="0" presId="urn:microsoft.com/office/officeart/2005/8/layout/radial5"/>
    <dgm:cxn modelId="{80818E0F-4E48-4F5D-BCDD-1B5A370AEDF0}" srcId="{99A75B3B-E2A0-4CAF-8D30-C204C344E1D2}" destId="{E208A97B-071F-4AA6-8D2A-F5CAE5CE4058}" srcOrd="0" destOrd="0" parTransId="{2AA17E64-5A4A-40F4-B9D8-C6A509D7F694}" sibTransId="{BA15D5F1-4883-43E3-B8EA-00D39920B9FC}"/>
    <dgm:cxn modelId="{F0E46CE9-20E6-4D89-B525-4DF861F3E026}" type="presOf" srcId="{AD3F3199-CDF6-4AF2-9CC7-3186D828FD03}" destId="{4A3159AB-6E4F-4F5F-997A-B1F0BC68F05B}" srcOrd="1" destOrd="0" presId="urn:microsoft.com/office/officeart/2005/8/layout/radial5"/>
    <dgm:cxn modelId="{BA080605-FF97-4788-8537-B3FB5A0768E2}" srcId="{E208A97B-071F-4AA6-8D2A-F5CAE5CE4058}" destId="{66D72848-E66C-4FE2-A1C3-F799BDC43217}" srcOrd="4" destOrd="0" parTransId="{CCDDDF6A-D3C0-45D3-BB5C-732248C23422}" sibTransId="{CBB094E2-4CCE-4A69-851B-8E93D4CAD5DE}"/>
    <dgm:cxn modelId="{45FB95AA-8A70-43E1-8164-6407C16B8A48}" type="presParOf" srcId="{9160C3C9-3659-4F77-95E6-8FEC69BA99B4}" destId="{8E6A1C3E-2201-4079-BFC7-F66A508C90C4}" srcOrd="0" destOrd="0" presId="urn:microsoft.com/office/officeart/2005/8/layout/radial5"/>
    <dgm:cxn modelId="{D4E10D3B-5671-4A70-8150-387D1F181E2F}" type="presParOf" srcId="{9160C3C9-3659-4F77-95E6-8FEC69BA99B4}" destId="{FDB9EB05-3010-49D5-9A55-4929FF43E68A}" srcOrd="1" destOrd="0" presId="urn:microsoft.com/office/officeart/2005/8/layout/radial5"/>
    <dgm:cxn modelId="{7799E9AF-4A76-4769-959B-C7F2A0B97FEA}" type="presParOf" srcId="{FDB9EB05-3010-49D5-9A55-4929FF43E68A}" destId="{AB8B4A91-471A-47E1-9A96-85CEAE4BFA6F}" srcOrd="0" destOrd="0" presId="urn:microsoft.com/office/officeart/2005/8/layout/radial5"/>
    <dgm:cxn modelId="{3C025271-9064-4660-8CE9-D22AC4E9DF55}" type="presParOf" srcId="{9160C3C9-3659-4F77-95E6-8FEC69BA99B4}" destId="{BF576449-57FE-461D-9551-9225C5C456EA}" srcOrd="2" destOrd="0" presId="urn:microsoft.com/office/officeart/2005/8/layout/radial5"/>
    <dgm:cxn modelId="{2459F33A-1BE2-4ADD-A933-16CFFFB109C8}" type="presParOf" srcId="{9160C3C9-3659-4F77-95E6-8FEC69BA99B4}" destId="{131A93B0-C7AF-4D9B-81A7-96A9F4747BB4}" srcOrd="3" destOrd="0" presId="urn:microsoft.com/office/officeart/2005/8/layout/radial5"/>
    <dgm:cxn modelId="{333896C6-F471-48CB-97EB-40F40F6F8BE8}" type="presParOf" srcId="{131A93B0-C7AF-4D9B-81A7-96A9F4747BB4}" destId="{250C8EAD-C3B2-4406-AFD4-F2F93DAE47AF}" srcOrd="0" destOrd="0" presId="urn:microsoft.com/office/officeart/2005/8/layout/radial5"/>
    <dgm:cxn modelId="{95C0B877-4D21-4869-8AB4-DF25593CFAC3}" type="presParOf" srcId="{9160C3C9-3659-4F77-95E6-8FEC69BA99B4}" destId="{5D955EC0-7CFC-40E0-8F0C-54470D278801}" srcOrd="4" destOrd="0" presId="urn:microsoft.com/office/officeart/2005/8/layout/radial5"/>
    <dgm:cxn modelId="{3F5ED09C-49C1-45B9-B3BB-E45FA0558983}" type="presParOf" srcId="{9160C3C9-3659-4F77-95E6-8FEC69BA99B4}" destId="{DA537ABD-4A90-449E-8E76-5079045EAA3F}" srcOrd="5" destOrd="0" presId="urn:microsoft.com/office/officeart/2005/8/layout/radial5"/>
    <dgm:cxn modelId="{8B4F23A9-07F6-4542-9512-25F3228A8AEA}" type="presParOf" srcId="{DA537ABD-4A90-449E-8E76-5079045EAA3F}" destId="{4A3159AB-6E4F-4F5F-997A-B1F0BC68F05B}" srcOrd="0" destOrd="0" presId="urn:microsoft.com/office/officeart/2005/8/layout/radial5"/>
    <dgm:cxn modelId="{0814B7B2-2E9D-488C-AC92-804D775375F2}" type="presParOf" srcId="{9160C3C9-3659-4F77-95E6-8FEC69BA99B4}" destId="{3F38265E-BA6D-4AC5-BB9E-807626A5E793}" srcOrd="6" destOrd="0" presId="urn:microsoft.com/office/officeart/2005/8/layout/radial5"/>
    <dgm:cxn modelId="{952B23D6-7C98-4F5E-A042-3C0AB2805A88}" type="presParOf" srcId="{9160C3C9-3659-4F77-95E6-8FEC69BA99B4}" destId="{1A285EC0-B01C-48B8-8840-7F866D99AB28}" srcOrd="7" destOrd="0" presId="urn:microsoft.com/office/officeart/2005/8/layout/radial5"/>
    <dgm:cxn modelId="{20A905EE-13CC-465A-AFF8-821557F845FC}" type="presParOf" srcId="{1A285EC0-B01C-48B8-8840-7F866D99AB28}" destId="{C4E50FFE-DD10-4EB7-8337-4E32432D3B0F}" srcOrd="0" destOrd="0" presId="urn:microsoft.com/office/officeart/2005/8/layout/radial5"/>
    <dgm:cxn modelId="{570E1E4A-B1DF-48E0-9C4A-75BB31DA4423}" type="presParOf" srcId="{9160C3C9-3659-4F77-95E6-8FEC69BA99B4}" destId="{6F25BA57-A602-4806-9B3F-F599B0232929}" srcOrd="8" destOrd="0" presId="urn:microsoft.com/office/officeart/2005/8/layout/radial5"/>
    <dgm:cxn modelId="{6007E6A6-FFA7-4F42-892A-115A70140006}" type="presParOf" srcId="{9160C3C9-3659-4F77-95E6-8FEC69BA99B4}" destId="{CBC3EBC8-5A58-4785-B5DB-ACB605C2A1F7}" srcOrd="9" destOrd="0" presId="urn:microsoft.com/office/officeart/2005/8/layout/radial5"/>
    <dgm:cxn modelId="{E6570871-6234-4C42-8B71-3BE0D283EF26}" type="presParOf" srcId="{CBC3EBC8-5A58-4785-B5DB-ACB605C2A1F7}" destId="{BA11D4A8-414B-44FB-8E22-38C496452240}" srcOrd="0" destOrd="0" presId="urn:microsoft.com/office/officeart/2005/8/layout/radial5"/>
    <dgm:cxn modelId="{BBE5D074-6CCB-4370-AAF2-48D27E304A6A}" type="presParOf" srcId="{9160C3C9-3659-4F77-95E6-8FEC69BA99B4}" destId="{23047BFC-473C-49DF-ACC7-A605711E2B38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8D21EB-5D45-41E6-9DD3-9FFBE897444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B474BF-AE76-46DE-AD7A-E36179EA14C3}">
      <dgm:prSet phldrT="[文本]" custT="1"/>
      <dgm:spPr/>
      <dgm:t>
        <a:bodyPr/>
        <a:lstStyle/>
        <a:p>
          <a:r>
            <a:rPr lang="zh-CN" altLang="en-US" sz="3200" b="1" dirty="0" smtClean="0"/>
            <a:t>需   求  分  析</a:t>
          </a:r>
          <a:endParaRPr lang="zh-CN" altLang="en-US" sz="3200" b="1" dirty="0"/>
        </a:p>
      </dgm:t>
    </dgm:pt>
    <dgm:pt modelId="{4798F331-682F-41CF-BD19-F34000F2FB7D}" cxnId="{E41AEF7F-E28C-4B17-A753-716A324C2C2D}" type="parTrans">
      <dgm:prSet/>
      <dgm:spPr/>
      <dgm:t>
        <a:bodyPr/>
        <a:lstStyle/>
        <a:p>
          <a:endParaRPr lang="zh-CN" altLang="en-US"/>
        </a:p>
      </dgm:t>
    </dgm:pt>
    <dgm:pt modelId="{5A662563-F86A-43F9-A7C1-8C1166692B42}" cxnId="{E41AEF7F-E28C-4B17-A753-716A324C2C2D}" type="sibTrans">
      <dgm:prSet/>
      <dgm:spPr/>
      <dgm:t>
        <a:bodyPr/>
        <a:lstStyle/>
        <a:p>
          <a:endParaRPr lang="zh-CN" altLang="en-US"/>
        </a:p>
      </dgm:t>
    </dgm:pt>
    <dgm:pt modelId="{9E55EC34-0F74-4BB0-9479-C71AF8CCBCC0}">
      <dgm:prSet phldrT="[文本]" custT="1"/>
      <dgm:spPr/>
      <dgm:t>
        <a:bodyPr/>
        <a:lstStyle/>
        <a:p>
          <a:r>
            <a:rPr lang="zh-CN" altLang="en-US" sz="3200" b="1" dirty="0" smtClean="0"/>
            <a:t>解   决  思  路</a:t>
          </a:r>
          <a:endParaRPr lang="zh-CN" altLang="en-US" sz="3200" b="1" dirty="0"/>
        </a:p>
      </dgm:t>
    </dgm:pt>
    <dgm:pt modelId="{17BC34AD-3518-4BDC-9380-8581C5962AEF}" cxnId="{4F2A29B2-4E60-4842-B66F-9D540D601E07}" type="parTrans">
      <dgm:prSet/>
      <dgm:spPr/>
      <dgm:t>
        <a:bodyPr/>
        <a:lstStyle/>
        <a:p>
          <a:endParaRPr lang="zh-CN" altLang="en-US"/>
        </a:p>
      </dgm:t>
    </dgm:pt>
    <dgm:pt modelId="{F033F389-5276-4F99-9DC5-0434878148AD}" cxnId="{4F2A29B2-4E60-4842-B66F-9D540D601E07}" type="sibTrans">
      <dgm:prSet/>
      <dgm:spPr/>
      <dgm:t>
        <a:bodyPr/>
        <a:lstStyle/>
        <a:p>
          <a:endParaRPr lang="zh-CN" altLang="en-US"/>
        </a:p>
      </dgm:t>
    </dgm:pt>
    <dgm:pt modelId="{CF144C04-7495-4478-88CD-F216E7F600E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3E90DCDB-B9B4-49B9-B732-5D135C5C5F47}" cxnId="{641CA09D-4BAB-42AB-A97B-DF06A4C4C92F}" type="parTrans">
      <dgm:prSet/>
      <dgm:spPr/>
      <dgm:t>
        <a:bodyPr/>
        <a:lstStyle/>
        <a:p>
          <a:endParaRPr lang="zh-CN" altLang="en-US"/>
        </a:p>
      </dgm:t>
    </dgm:pt>
    <dgm:pt modelId="{A9030EBD-645C-475F-9B94-7A5EEE75E4CB}" cxnId="{641CA09D-4BAB-42AB-A97B-DF06A4C4C92F}" type="sibTrans">
      <dgm:prSet/>
      <dgm:spPr/>
      <dgm:t>
        <a:bodyPr/>
        <a:lstStyle/>
        <a:p>
          <a:endParaRPr lang="zh-CN" altLang="en-US"/>
        </a:p>
      </dgm:t>
    </dgm:pt>
    <dgm:pt modelId="{2CA71093-4C18-4003-827C-362689D6AC1A}">
      <dgm:prSet phldrT="[文本]" custT="1"/>
      <dgm:spPr/>
      <dgm:t>
        <a:bodyPr/>
        <a:lstStyle/>
        <a:p>
          <a:r>
            <a:rPr lang="zh-CN" altLang="en-US" sz="3200" b="1" dirty="0" smtClean="0"/>
            <a:t>业务解决方案</a:t>
          </a:r>
          <a:endParaRPr lang="zh-CN" altLang="en-US" sz="3200" b="1" dirty="0"/>
        </a:p>
      </dgm:t>
    </dgm:pt>
    <dgm:pt modelId="{047903ED-C639-4A29-B93B-66F3234AB474}" cxnId="{B36D1801-00C3-49FE-B95D-3EB1B5564F4D}" type="parTrans">
      <dgm:prSet/>
      <dgm:spPr/>
      <dgm:t>
        <a:bodyPr/>
        <a:lstStyle/>
        <a:p>
          <a:endParaRPr lang="zh-CN" altLang="en-US"/>
        </a:p>
      </dgm:t>
    </dgm:pt>
    <dgm:pt modelId="{42E84280-56EE-4E01-B9DC-C336C33A7285}" cxnId="{B36D1801-00C3-49FE-B95D-3EB1B5564F4D}" type="sibTrans">
      <dgm:prSet/>
      <dgm:spPr/>
      <dgm:t>
        <a:bodyPr/>
        <a:lstStyle/>
        <a:p>
          <a:endParaRPr lang="zh-CN" altLang="en-US"/>
        </a:p>
      </dgm:t>
    </dgm:pt>
    <dgm:pt modelId="{16D731A0-F49A-46CC-A21F-7DC1BF367A19}">
      <dgm:prSet phldrT="[文本]" custT="1"/>
      <dgm:spPr/>
      <dgm:t>
        <a:bodyPr/>
        <a:lstStyle/>
        <a:p>
          <a:r>
            <a:rPr lang="zh-CN" altLang="en-US" sz="3200" b="1" dirty="0" smtClean="0"/>
            <a:t>项目运行环境</a:t>
          </a:r>
          <a:endParaRPr lang="zh-CN" altLang="en-US" sz="3200" b="1" dirty="0"/>
        </a:p>
      </dgm:t>
    </dgm:pt>
    <dgm:pt modelId="{2F9D3BD2-7682-468D-91BA-4801E0200052}" cxnId="{B303CE81-65DC-4EA1-8D42-A17265D1A356}" type="parTrans">
      <dgm:prSet/>
      <dgm:spPr/>
      <dgm:t>
        <a:bodyPr/>
        <a:lstStyle/>
        <a:p>
          <a:endParaRPr lang="zh-CN" altLang="en-US"/>
        </a:p>
      </dgm:t>
    </dgm:pt>
    <dgm:pt modelId="{273DC58C-248C-4A36-BBAB-40E2897ED560}" cxnId="{B303CE81-65DC-4EA1-8D42-A17265D1A356}" type="sibTrans">
      <dgm:prSet/>
      <dgm:spPr/>
      <dgm:t>
        <a:bodyPr/>
        <a:lstStyle/>
        <a:p>
          <a:endParaRPr lang="zh-CN" altLang="en-US"/>
        </a:p>
      </dgm:t>
    </dgm:pt>
    <dgm:pt modelId="{3DCADBC9-9783-4055-927D-D351E50A7D77}">
      <dgm:prSet phldrT="[文本]" custT="1"/>
      <dgm:spPr/>
      <dgm:t>
        <a:bodyPr/>
        <a:lstStyle/>
        <a:p>
          <a:r>
            <a:rPr lang="zh-CN" altLang="en-US" sz="3200" b="1" dirty="0" smtClean="0"/>
            <a:t>技术解决方案</a:t>
          </a:r>
          <a:endParaRPr lang="zh-CN" altLang="en-US" sz="3200" b="1" dirty="0"/>
        </a:p>
      </dgm:t>
    </dgm:pt>
    <dgm:pt modelId="{B5FFD8D0-A791-437E-9416-3CAF1D3ADCD3}" cxnId="{B864BB61-1037-40EF-B9FB-7EFDC851D048}" type="parTrans">
      <dgm:prSet/>
      <dgm:spPr/>
      <dgm:t>
        <a:bodyPr/>
        <a:lstStyle/>
        <a:p>
          <a:endParaRPr lang="zh-CN" altLang="en-US"/>
        </a:p>
      </dgm:t>
    </dgm:pt>
    <dgm:pt modelId="{C1509E3A-1993-44CF-8FB3-C30F26321D3A}" cxnId="{B864BB61-1037-40EF-B9FB-7EFDC851D048}" type="sibTrans">
      <dgm:prSet/>
      <dgm:spPr/>
      <dgm:t>
        <a:bodyPr/>
        <a:lstStyle/>
        <a:p>
          <a:endParaRPr lang="zh-CN" altLang="en-US"/>
        </a:p>
      </dgm:t>
    </dgm:pt>
    <dgm:pt modelId="{05EED3C0-B605-4033-AAA5-A68050682CEF}">
      <dgm:prSet phldrT="[文本]"/>
      <dgm:spPr/>
      <dgm:t>
        <a:bodyPr/>
        <a:lstStyle/>
        <a:p>
          <a:endParaRPr lang="zh-CN" altLang="en-US" dirty="0"/>
        </a:p>
      </dgm:t>
    </dgm:pt>
    <dgm:pt modelId="{53D6BED4-6AFC-435A-962C-37F80D14695D}" cxnId="{2089FBEE-3928-47B4-9CFC-2565C12729A9}" type="parTrans">
      <dgm:prSet/>
      <dgm:spPr/>
      <dgm:t>
        <a:bodyPr/>
        <a:lstStyle/>
        <a:p>
          <a:endParaRPr lang="zh-CN" altLang="en-US"/>
        </a:p>
      </dgm:t>
    </dgm:pt>
    <dgm:pt modelId="{B3C66763-26E8-4A22-8689-0C49ADB06764}" cxnId="{2089FBEE-3928-47B4-9CFC-2565C12729A9}" type="sibTrans">
      <dgm:prSet/>
      <dgm:spPr/>
      <dgm:t>
        <a:bodyPr/>
        <a:lstStyle/>
        <a:p>
          <a:endParaRPr lang="zh-CN" altLang="en-US"/>
        </a:p>
      </dgm:t>
    </dgm:pt>
    <dgm:pt modelId="{C82B2B53-16A3-4964-88B6-6FA148FF3083}">
      <dgm:prSet phldrT="[文本]" custT="1"/>
      <dgm:spPr/>
      <dgm:t>
        <a:bodyPr/>
        <a:lstStyle/>
        <a:p>
          <a:r>
            <a:rPr lang="zh-CN" altLang="en-US" sz="3200" b="1" dirty="0" smtClean="0"/>
            <a:t>作   品  展  示</a:t>
          </a:r>
          <a:endParaRPr lang="zh-CN" altLang="en-US" sz="3200" b="1" dirty="0"/>
        </a:p>
      </dgm:t>
    </dgm:pt>
    <dgm:pt modelId="{0D235F40-9260-484B-A9E3-57CF1EDE7320}" cxnId="{6A4EDC01-9996-4D67-A09E-F43EAAB97FD8}" type="parTrans">
      <dgm:prSet/>
      <dgm:spPr/>
      <dgm:t>
        <a:bodyPr/>
        <a:lstStyle/>
        <a:p>
          <a:endParaRPr lang="zh-CN" altLang="en-US"/>
        </a:p>
      </dgm:t>
    </dgm:pt>
    <dgm:pt modelId="{8773BEFF-2AB0-41ED-A683-1B65A6BFDDA3}" cxnId="{6A4EDC01-9996-4D67-A09E-F43EAAB97FD8}" type="sibTrans">
      <dgm:prSet/>
      <dgm:spPr/>
      <dgm:t>
        <a:bodyPr/>
        <a:lstStyle/>
        <a:p>
          <a:endParaRPr lang="zh-CN" altLang="en-US"/>
        </a:p>
      </dgm:t>
    </dgm:pt>
    <dgm:pt modelId="{E6939099-AB61-4F3C-B303-30A4A799CC95}">
      <dgm:prSet phldrT="[文本]"/>
      <dgm:spPr/>
      <dgm:t>
        <a:bodyPr/>
        <a:lstStyle/>
        <a:p>
          <a:endParaRPr lang="zh-CN" altLang="en-US" dirty="0"/>
        </a:p>
      </dgm:t>
    </dgm:pt>
    <dgm:pt modelId="{21AC3E76-448F-4F04-A93E-F6315717AC18}" cxnId="{CA469F8A-62EE-4DDC-8CFE-CFD15FB620E1}" type="parTrans">
      <dgm:prSet/>
      <dgm:spPr/>
      <dgm:t>
        <a:bodyPr/>
        <a:lstStyle/>
        <a:p>
          <a:endParaRPr lang="zh-CN" altLang="en-US"/>
        </a:p>
      </dgm:t>
    </dgm:pt>
    <dgm:pt modelId="{E59E4E9C-A421-4DD4-A373-CF98378E5665}" cxnId="{CA469F8A-62EE-4DDC-8CFE-CFD15FB620E1}" type="sibTrans">
      <dgm:prSet/>
      <dgm:spPr/>
      <dgm:t>
        <a:bodyPr/>
        <a:lstStyle/>
        <a:p>
          <a:endParaRPr lang="zh-CN" altLang="en-US"/>
        </a:p>
      </dgm:t>
    </dgm:pt>
    <dgm:pt modelId="{27B2D7ED-B9FB-4166-8845-A1A7090EF71C}">
      <dgm:prSet phldrT="[文本]"/>
      <dgm:spPr/>
      <dgm:t>
        <a:bodyPr/>
        <a:lstStyle/>
        <a:p>
          <a:endParaRPr lang="zh-CN" altLang="en-US"/>
        </a:p>
      </dgm:t>
    </dgm:pt>
    <dgm:pt modelId="{C6EACA43-54C0-4F2A-B1D9-9198D155ABCB}" cxnId="{D9E62C8E-28E5-4ADE-BAD3-2AFA1C2D2073}" type="parTrans">
      <dgm:prSet/>
      <dgm:spPr/>
      <dgm:t>
        <a:bodyPr/>
        <a:lstStyle/>
        <a:p>
          <a:endParaRPr lang="zh-CN" altLang="en-US"/>
        </a:p>
      </dgm:t>
    </dgm:pt>
    <dgm:pt modelId="{806CDFFB-295D-4B6A-834A-8EC1EACD798F}" cxnId="{D9E62C8E-28E5-4ADE-BAD3-2AFA1C2D2073}" type="sibTrans">
      <dgm:prSet/>
      <dgm:spPr/>
      <dgm:t>
        <a:bodyPr/>
        <a:lstStyle/>
        <a:p>
          <a:endParaRPr lang="zh-CN" altLang="en-US"/>
        </a:p>
      </dgm:t>
    </dgm:pt>
    <dgm:pt modelId="{360A4184-7BAE-4B52-B769-6135257ED17F}">
      <dgm:prSet phldrT="[文本]"/>
      <dgm:spPr/>
      <dgm:t>
        <a:bodyPr/>
        <a:lstStyle/>
        <a:p>
          <a:endParaRPr lang="zh-CN" altLang="en-US" dirty="0"/>
        </a:p>
      </dgm:t>
    </dgm:pt>
    <dgm:pt modelId="{04A66360-3C75-4485-8F44-97116C919902}" cxnId="{85B1D1A4-38DF-48C5-B79D-8BBE0301F53F}" type="parTrans">
      <dgm:prSet/>
      <dgm:spPr/>
      <dgm:t>
        <a:bodyPr/>
        <a:lstStyle/>
        <a:p>
          <a:endParaRPr lang="zh-CN" altLang="en-US"/>
        </a:p>
      </dgm:t>
    </dgm:pt>
    <dgm:pt modelId="{B5C3E356-BFAE-4456-A34D-14CF8516E49A}" cxnId="{85B1D1A4-38DF-48C5-B79D-8BBE0301F53F}" type="sibTrans">
      <dgm:prSet/>
      <dgm:spPr/>
      <dgm:t>
        <a:bodyPr/>
        <a:lstStyle/>
        <a:p>
          <a:endParaRPr lang="zh-CN" altLang="en-US"/>
        </a:p>
      </dgm:t>
    </dgm:pt>
    <dgm:pt modelId="{021A26D7-D519-485F-BB0D-181C5E9EA0CC}">
      <dgm:prSet phldrT="[文本]"/>
      <dgm:spPr/>
      <dgm:t>
        <a:bodyPr/>
        <a:lstStyle/>
        <a:p>
          <a:endParaRPr lang="zh-CN" altLang="en-US" dirty="0"/>
        </a:p>
      </dgm:t>
    </dgm:pt>
    <dgm:pt modelId="{8BF96F5A-2BB4-43F6-9E45-8B79EFBB2536}" cxnId="{5D63F2B5-D03A-4C5A-8628-DA37D8F6F4DF}" type="parTrans">
      <dgm:prSet/>
      <dgm:spPr/>
      <dgm:t>
        <a:bodyPr/>
        <a:lstStyle/>
        <a:p>
          <a:endParaRPr lang="zh-CN" altLang="en-US"/>
        </a:p>
      </dgm:t>
    </dgm:pt>
    <dgm:pt modelId="{18E25C3D-48FD-4DC2-A2B2-E6352F866046}" cxnId="{5D63F2B5-D03A-4C5A-8628-DA37D8F6F4DF}" type="sibTrans">
      <dgm:prSet/>
      <dgm:spPr/>
      <dgm:t>
        <a:bodyPr/>
        <a:lstStyle/>
        <a:p>
          <a:endParaRPr lang="zh-CN" altLang="en-US"/>
        </a:p>
      </dgm:t>
    </dgm:pt>
    <dgm:pt modelId="{CFBB319C-2EC4-4FDB-A9B8-919127DD8EC1}" type="pres">
      <dgm:prSet presAssocID="{4C8D21EB-5D45-41E6-9DD3-9FFBE89744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7809AA-6634-4468-B9A7-2BB593C69D53}" type="pres">
      <dgm:prSet presAssocID="{27B2D7ED-B9FB-4166-8845-A1A7090EF71C}" presName="composite" presStyleCnt="0"/>
      <dgm:spPr/>
    </dgm:pt>
    <dgm:pt modelId="{F6534896-93F8-4C8B-B209-DEA36A263A78}" type="pres">
      <dgm:prSet presAssocID="{27B2D7ED-B9FB-4166-8845-A1A7090EF71C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1BAA6-88A1-4F04-9225-4F1BAA8F23FE}" type="pres">
      <dgm:prSet presAssocID="{27B2D7ED-B9FB-4166-8845-A1A7090EF71C}" presName="descendantText" presStyleLbl="alignAcc1" presStyleIdx="0" presStyleCnt="6" custLinFactNeighborY="-19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B574EF-3F3A-4D45-A785-884075E27669}" type="pres">
      <dgm:prSet presAssocID="{806CDFFB-295D-4B6A-834A-8EC1EACD798F}" presName="sp" presStyleCnt="0"/>
      <dgm:spPr/>
    </dgm:pt>
    <dgm:pt modelId="{9B730143-7735-4F02-8AD0-D25E83900DD9}" type="pres">
      <dgm:prSet presAssocID="{360A4184-7BAE-4B52-B769-6135257ED17F}" presName="composite" presStyleCnt="0"/>
      <dgm:spPr/>
    </dgm:pt>
    <dgm:pt modelId="{41BD2381-2007-45FE-9971-61A274E78521}" type="pres">
      <dgm:prSet presAssocID="{360A4184-7BAE-4B52-B769-6135257ED17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4572A-7BD4-4D0D-8AD1-2A615E56A002}" type="pres">
      <dgm:prSet presAssocID="{360A4184-7BAE-4B52-B769-6135257ED17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DD034B-8399-4DE6-BDCE-A7FFEFF8B4A7}" type="pres">
      <dgm:prSet presAssocID="{B5C3E356-BFAE-4456-A34D-14CF8516E49A}" presName="sp" presStyleCnt="0"/>
      <dgm:spPr/>
    </dgm:pt>
    <dgm:pt modelId="{E808CF40-2E34-46F0-BF4F-800DFED04F87}" type="pres">
      <dgm:prSet presAssocID="{CF144C04-7495-4478-88CD-F216E7F600EB}" presName="composite" presStyleCnt="0"/>
      <dgm:spPr/>
    </dgm:pt>
    <dgm:pt modelId="{20CB5EAD-7E95-401C-80A6-CC6FF74B22D6}" type="pres">
      <dgm:prSet presAssocID="{CF144C04-7495-4478-88CD-F216E7F600EB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9AE7FD-02E3-4C13-A5DD-3907B4B4A74C}" type="pres">
      <dgm:prSet presAssocID="{CF144C04-7495-4478-88CD-F216E7F600EB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E1D28-7B8A-446D-8C84-7761BEF64F0C}" type="pres">
      <dgm:prSet presAssocID="{A9030EBD-645C-475F-9B94-7A5EEE75E4CB}" presName="sp" presStyleCnt="0"/>
      <dgm:spPr/>
    </dgm:pt>
    <dgm:pt modelId="{EE5C67B2-E6BB-47D8-8467-A383BD4FBC55}" type="pres">
      <dgm:prSet presAssocID="{05EED3C0-B605-4033-AAA5-A68050682CEF}" presName="composite" presStyleCnt="0"/>
      <dgm:spPr/>
    </dgm:pt>
    <dgm:pt modelId="{C857EBE2-A87D-42B4-AC82-565799D356AA}" type="pres">
      <dgm:prSet presAssocID="{05EED3C0-B605-4033-AAA5-A68050682CEF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602DE-A7DD-4AB3-8F29-3F9C0A5AFBA3}" type="pres">
      <dgm:prSet presAssocID="{05EED3C0-B605-4033-AAA5-A68050682CEF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FC980-096E-45B1-9209-BEC647DE2AE7}" type="pres">
      <dgm:prSet presAssocID="{B3C66763-26E8-4A22-8689-0C49ADB06764}" presName="sp" presStyleCnt="0"/>
      <dgm:spPr/>
    </dgm:pt>
    <dgm:pt modelId="{E832FF65-FA6A-4AF8-9ABD-8959ACA12ABA}" type="pres">
      <dgm:prSet presAssocID="{021A26D7-D519-485F-BB0D-181C5E9EA0CC}" presName="composite" presStyleCnt="0"/>
      <dgm:spPr/>
    </dgm:pt>
    <dgm:pt modelId="{E6114D0A-EBAF-4FA0-AD44-C9DA1203CDA1}" type="pres">
      <dgm:prSet presAssocID="{021A26D7-D519-485F-BB0D-181C5E9EA0CC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B882AB-01F2-4B07-9AAC-A780657F0C42}" type="pres">
      <dgm:prSet presAssocID="{021A26D7-D519-485F-BB0D-181C5E9EA0CC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9E905-4413-4EF4-8729-ADE993C79738}" type="pres">
      <dgm:prSet presAssocID="{18E25C3D-48FD-4DC2-A2B2-E6352F866046}" presName="sp" presStyleCnt="0"/>
      <dgm:spPr/>
    </dgm:pt>
    <dgm:pt modelId="{9313C9BB-231C-412E-BF8B-BFA43793E832}" type="pres">
      <dgm:prSet presAssocID="{E6939099-AB61-4F3C-B303-30A4A799CC95}" presName="composite" presStyleCnt="0"/>
      <dgm:spPr/>
    </dgm:pt>
    <dgm:pt modelId="{BFC3A07A-82EC-4FF6-9FF7-9A320A3DBAEA}" type="pres">
      <dgm:prSet presAssocID="{E6939099-AB61-4F3C-B303-30A4A799CC95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374DE0-81CE-44C2-A079-6FE900BA75E6}" type="pres">
      <dgm:prSet presAssocID="{E6939099-AB61-4F3C-B303-30A4A799CC95}" presName="descendantText" presStyleLbl="alignAcc1" presStyleIdx="5" presStyleCnt="6" custLinFactNeighborX="3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B1D1A4-38DF-48C5-B79D-8BBE0301F53F}" srcId="{4C8D21EB-5D45-41E6-9DD3-9FFBE8974449}" destId="{360A4184-7BAE-4B52-B769-6135257ED17F}" srcOrd="1" destOrd="0" parTransId="{04A66360-3C75-4485-8F44-97116C919902}" sibTransId="{B5C3E356-BFAE-4456-A34D-14CF8516E49A}"/>
    <dgm:cxn modelId="{82F06997-B001-4607-AD77-AE92B70CD05A}" type="presOf" srcId="{360A4184-7BAE-4B52-B769-6135257ED17F}" destId="{41BD2381-2007-45FE-9971-61A274E78521}" srcOrd="0" destOrd="0" presId="urn:microsoft.com/office/officeart/2005/8/layout/chevron2"/>
    <dgm:cxn modelId="{C8272CF3-E912-453C-8D65-2CBAB24420D5}" type="presOf" srcId="{16D731A0-F49A-46CC-A21F-7DC1BF367A19}" destId="{D8B882AB-01F2-4B07-9AAC-A780657F0C42}" srcOrd="0" destOrd="0" presId="urn:microsoft.com/office/officeart/2005/8/layout/chevron2"/>
    <dgm:cxn modelId="{6A4EDC01-9996-4D67-A09E-F43EAAB97FD8}" srcId="{E6939099-AB61-4F3C-B303-30A4A799CC95}" destId="{C82B2B53-16A3-4964-88B6-6FA148FF3083}" srcOrd="0" destOrd="0" parTransId="{0D235F40-9260-484B-A9E3-57CF1EDE7320}" sibTransId="{8773BEFF-2AB0-41ED-A683-1B65A6BFDDA3}"/>
    <dgm:cxn modelId="{B864BB61-1037-40EF-B9FB-7EFDC851D048}" srcId="{05EED3C0-B605-4033-AAA5-A68050682CEF}" destId="{3DCADBC9-9783-4055-927D-D351E50A7D77}" srcOrd="0" destOrd="0" parTransId="{B5FFD8D0-A791-437E-9416-3CAF1D3ADCD3}" sibTransId="{C1509E3A-1993-44CF-8FB3-C30F26321D3A}"/>
    <dgm:cxn modelId="{EEEF7C2A-FC74-417B-9F14-FE7A021DD9E3}" type="presOf" srcId="{E6939099-AB61-4F3C-B303-30A4A799CC95}" destId="{BFC3A07A-82EC-4FF6-9FF7-9A320A3DBAEA}" srcOrd="0" destOrd="0" presId="urn:microsoft.com/office/officeart/2005/8/layout/chevron2"/>
    <dgm:cxn modelId="{CA469F8A-62EE-4DDC-8CFE-CFD15FB620E1}" srcId="{4C8D21EB-5D45-41E6-9DD3-9FFBE8974449}" destId="{E6939099-AB61-4F3C-B303-30A4A799CC95}" srcOrd="5" destOrd="0" parTransId="{21AC3E76-448F-4F04-A93E-F6315717AC18}" sibTransId="{E59E4E9C-A421-4DD4-A373-CF98378E5665}"/>
    <dgm:cxn modelId="{48A96319-2501-486F-A8E8-433F15356053}" type="presOf" srcId="{05EED3C0-B605-4033-AAA5-A68050682CEF}" destId="{C857EBE2-A87D-42B4-AC82-565799D356AA}" srcOrd="0" destOrd="0" presId="urn:microsoft.com/office/officeart/2005/8/layout/chevron2"/>
    <dgm:cxn modelId="{5D63F2B5-D03A-4C5A-8628-DA37D8F6F4DF}" srcId="{4C8D21EB-5D45-41E6-9DD3-9FFBE8974449}" destId="{021A26D7-D519-485F-BB0D-181C5E9EA0CC}" srcOrd="4" destOrd="0" parTransId="{8BF96F5A-2BB4-43F6-9E45-8B79EFBB2536}" sibTransId="{18E25C3D-48FD-4DC2-A2B2-E6352F866046}"/>
    <dgm:cxn modelId="{2089FBEE-3928-47B4-9CFC-2565C12729A9}" srcId="{4C8D21EB-5D45-41E6-9DD3-9FFBE8974449}" destId="{05EED3C0-B605-4033-AAA5-A68050682CEF}" srcOrd="3" destOrd="0" parTransId="{53D6BED4-6AFC-435A-962C-37F80D14695D}" sibTransId="{B3C66763-26E8-4A22-8689-0C49ADB06764}"/>
    <dgm:cxn modelId="{BA6C1599-3464-4C87-A447-A1D372436E8D}" type="presOf" srcId="{4AB474BF-AE76-46DE-AD7A-E36179EA14C3}" destId="{F801BAA6-88A1-4F04-9225-4F1BAA8F23FE}" srcOrd="0" destOrd="0" presId="urn:microsoft.com/office/officeart/2005/8/layout/chevron2"/>
    <dgm:cxn modelId="{B36D1801-00C3-49FE-B95D-3EB1B5564F4D}" srcId="{CF144C04-7495-4478-88CD-F216E7F600EB}" destId="{2CA71093-4C18-4003-827C-362689D6AC1A}" srcOrd="0" destOrd="0" parTransId="{047903ED-C639-4A29-B93B-66F3234AB474}" sibTransId="{42E84280-56EE-4E01-B9DC-C336C33A7285}"/>
    <dgm:cxn modelId="{34734FE8-B100-4917-8F07-402C8337AF38}" type="presOf" srcId="{2CA71093-4C18-4003-827C-362689D6AC1A}" destId="{DC9AE7FD-02E3-4C13-A5DD-3907B4B4A74C}" srcOrd="0" destOrd="0" presId="urn:microsoft.com/office/officeart/2005/8/layout/chevron2"/>
    <dgm:cxn modelId="{5D74DCAC-B8C8-4FB0-B035-DB5E2E1CE9FE}" type="presOf" srcId="{3DCADBC9-9783-4055-927D-D351E50A7D77}" destId="{1D6602DE-A7DD-4AB3-8F29-3F9C0A5AFBA3}" srcOrd="0" destOrd="0" presId="urn:microsoft.com/office/officeart/2005/8/layout/chevron2"/>
    <dgm:cxn modelId="{509EA103-FBF6-4850-95CF-53A7B8AE27B8}" type="presOf" srcId="{9E55EC34-0F74-4BB0-9479-C71AF8CCBCC0}" destId="{C7D4572A-7BD4-4D0D-8AD1-2A615E56A002}" srcOrd="0" destOrd="0" presId="urn:microsoft.com/office/officeart/2005/8/layout/chevron2"/>
    <dgm:cxn modelId="{B93EF63F-8E69-4340-9045-EA9DBFD8CE2C}" type="presOf" srcId="{27B2D7ED-B9FB-4166-8845-A1A7090EF71C}" destId="{F6534896-93F8-4C8B-B209-DEA36A263A78}" srcOrd="0" destOrd="0" presId="urn:microsoft.com/office/officeart/2005/8/layout/chevron2"/>
    <dgm:cxn modelId="{B401C939-0D5D-4F4F-8BA0-1002B1B73B2C}" type="presOf" srcId="{4C8D21EB-5D45-41E6-9DD3-9FFBE8974449}" destId="{CFBB319C-2EC4-4FDB-A9B8-919127DD8EC1}" srcOrd="0" destOrd="0" presId="urn:microsoft.com/office/officeart/2005/8/layout/chevron2"/>
    <dgm:cxn modelId="{D9E62C8E-28E5-4ADE-BAD3-2AFA1C2D2073}" srcId="{4C8D21EB-5D45-41E6-9DD3-9FFBE8974449}" destId="{27B2D7ED-B9FB-4166-8845-A1A7090EF71C}" srcOrd="0" destOrd="0" parTransId="{C6EACA43-54C0-4F2A-B1D9-9198D155ABCB}" sibTransId="{806CDFFB-295D-4B6A-834A-8EC1EACD798F}"/>
    <dgm:cxn modelId="{4F2A29B2-4E60-4842-B66F-9D540D601E07}" srcId="{360A4184-7BAE-4B52-B769-6135257ED17F}" destId="{9E55EC34-0F74-4BB0-9479-C71AF8CCBCC0}" srcOrd="0" destOrd="0" parTransId="{17BC34AD-3518-4BDC-9380-8581C5962AEF}" sibTransId="{F033F389-5276-4F99-9DC5-0434878148AD}"/>
    <dgm:cxn modelId="{E9CBE7CC-8A03-4937-90C4-050181C9001C}" type="presOf" srcId="{021A26D7-D519-485F-BB0D-181C5E9EA0CC}" destId="{E6114D0A-EBAF-4FA0-AD44-C9DA1203CDA1}" srcOrd="0" destOrd="0" presId="urn:microsoft.com/office/officeart/2005/8/layout/chevron2"/>
    <dgm:cxn modelId="{FC2CB63F-C022-4714-A928-0AD60EAB27C7}" type="presOf" srcId="{C82B2B53-16A3-4964-88B6-6FA148FF3083}" destId="{4C374DE0-81CE-44C2-A079-6FE900BA75E6}" srcOrd="0" destOrd="0" presId="urn:microsoft.com/office/officeart/2005/8/layout/chevron2"/>
    <dgm:cxn modelId="{E41AEF7F-E28C-4B17-A753-716A324C2C2D}" srcId="{27B2D7ED-B9FB-4166-8845-A1A7090EF71C}" destId="{4AB474BF-AE76-46DE-AD7A-E36179EA14C3}" srcOrd="0" destOrd="0" parTransId="{4798F331-682F-41CF-BD19-F34000F2FB7D}" sibTransId="{5A662563-F86A-43F9-A7C1-8C1166692B42}"/>
    <dgm:cxn modelId="{B0A57C03-6870-490D-8B3B-B47C566D8EEA}" type="presOf" srcId="{CF144C04-7495-4478-88CD-F216E7F600EB}" destId="{20CB5EAD-7E95-401C-80A6-CC6FF74B22D6}" srcOrd="0" destOrd="0" presId="urn:microsoft.com/office/officeart/2005/8/layout/chevron2"/>
    <dgm:cxn modelId="{B303CE81-65DC-4EA1-8D42-A17265D1A356}" srcId="{021A26D7-D519-485F-BB0D-181C5E9EA0CC}" destId="{16D731A0-F49A-46CC-A21F-7DC1BF367A19}" srcOrd="0" destOrd="0" parTransId="{2F9D3BD2-7682-468D-91BA-4801E0200052}" sibTransId="{273DC58C-248C-4A36-BBAB-40E2897ED560}"/>
    <dgm:cxn modelId="{641CA09D-4BAB-42AB-A97B-DF06A4C4C92F}" srcId="{4C8D21EB-5D45-41E6-9DD3-9FFBE8974449}" destId="{CF144C04-7495-4478-88CD-F216E7F600EB}" srcOrd="2" destOrd="0" parTransId="{3E90DCDB-B9B4-49B9-B732-5D135C5C5F47}" sibTransId="{A9030EBD-645C-475F-9B94-7A5EEE75E4CB}"/>
    <dgm:cxn modelId="{CCD3052F-95BA-4106-960A-49B41A48DDD1}" type="presParOf" srcId="{CFBB319C-2EC4-4FDB-A9B8-919127DD8EC1}" destId="{137809AA-6634-4468-B9A7-2BB593C69D53}" srcOrd="0" destOrd="0" presId="urn:microsoft.com/office/officeart/2005/8/layout/chevron2"/>
    <dgm:cxn modelId="{CD8EB9E7-6E86-49CE-BE86-A8F828AF7A19}" type="presParOf" srcId="{137809AA-6634-4468-B9A7-2BB593C69D53}" destId="{F6534896-93F8-4C8B-B209-DEA36A263A78}" srcOrd="0" destOrd="0" presId="urn:microsoft.com/office/officeart/2005/8/layout/chevron2"/>
    <dgm:cxn modelId="{8FE24835-D760-4882-821F-98F5746C004D}" type="presParOf" srcId="{137809AA-6634-4468-B9A7-2BB593C69D53}" destId="{F801BAA6-88A1-4F04-9225-4F1BAA8F23FE}" srcOrd="1" destOrd="0" presId="urn:microsoft.com/office/officeart/2005/8/layout/chevron2"/>
    <dgm:cxn modelId="{19808995-C355-4070-AD9A-3B10E0221D72}" type="presParOf" srcId="{CFBB319C-2EC4-4FDB-A9B8-919127DD8EC1}" destId="{93B574EF-3F3A-4D45-A785-884075E27669}" srcOrd="1" destOrd="0" presId="urn:microsoft.com/office/officeart/2005/8/layout/chevron2"/>
    <dgm:cxn modelId="{52FF7333-7F13-4FE7-80B6-EA262669B313}" type="presParOf" srcId="{CFBB319C-2EC4-4FDB-A9B8-919127DD8EC1}" destId="{9B730143-7735-4F02-8AD0-D25E83900DD9}" srcOrd="2" destOrd="0" presId="urn:microsoft.com/office/officeart/2005/8/layout/chevron2"/>
    <dgm:cxn modelId="{2EEB9F0D-ECF8-4EA4-8003-F454DC72466E}" type="presParOf" srcId="{9B730143-7735-4F02-8AD0-D25E83900DD9}" destId="{41BD2381-2007-45FE-9971-61A274E78521}" srcOrd="0" destOrd="0" presId="urn:microsoft.com/office/officeart/2005/8/layout/chevron2"/>
    <dgm:cxn modelId="{509D347E-D5D4-4085-A2EB-052F358E9BEF}" type="presParOf" srcId="{9B730143-7735-4F02-8AD0-D25E83900DD9}" destId="{C7D4572A-7BD4-4D0D-8AD1-2A615E56A002}" srcOrd="1" destOrd="0" presId="urn:microsoft.com/office/officeart/2005/8/layout/chevron2"/>
    <dgm:cxn modelId="{016020E6-798E-4F6A-90B5-50FDEB10D232}" type="presParOf" srcId="{CFBB319C-2EC4-4FDB-A9B8-919127DD8EC1}" destId="{29DD034B-8399-4DE6-BDCE-A7FFEFF8B4A7}" srcOrd="3" destOrd="0" presId="urn:microsoft.com/office/officeart/2005/8/layout/chevron2"/>
    <dgm:cxn modelId="{F701B216-F165-4DF9-A8F9-B8C622CA3C9D}" type="presParOf" srcId="{CFBB319C-2EC4-4FDB-A9B8-919127DD8EC1}" destId="{E808CF40-2E34-46F0-BF4F-800DFED04F87}" srcOrd="4" destOrd="0" presId="urn:microsoft.com/office/officeart/2005/8/layout/chevron2"/>
    <dgm:cxn modelId="{E1806229-8F1F-49B0-B623-CB44B3252BC7}" type="presParOf" srcId="{E808CF40-2E34-46F0-BF4F-800DFED04F87}" destId="{20CB5EAD-7E95-401C-80A6-CC6FF74B22D6}" srcOrd="0" destOrd="0" presId="urn:microsoft.com/office/officeart/2005/8/layout/chevron2"/>
    <dgm:cxn modelId="{B175FC0D-91E4-4498-B5EB-EAA5F84F8393}" type="presParOf" srcId="{E808CF40-2E34-46F0-BF4F-800DFED04F87}" destId="{DC9AE7FD-02E3-4C13-A5DD-3907B4B4A74C}" srcOrd="1" destOrd="0" presId="urn:microsoft.com/office/officeart/2005/8/layout/chevron2"/>
    <dgm:cxn modelId="{478613B2-A174-4F0C-B662-95F5443066D8}" type="presParOf" srcId="{CFBB319C-2EC4-4FDB-A9B8-919127DD8EC1}" destId="{B69E1D28-7B8A-446D-8C84-7761BEF64F0C}" srcOrd="5" destOrd="0" presId="urn:microsoft.com/office/officeart/2005/8/layout/chevron2"/>
    <dgm:cxn modelId="{C206A345-75AE-420F-86DC-4DB456A50F20}" type="presParOf" srcId="{CFBB319C-2EC4-4FDB-A9B8-919127DD8EC1}" destId="{EE5C67B2-E6BB-47D8-8467-A383BD4FBC55}" srcOrd="6" destOrd="0" presId="urn:microsoft.com/office/officeart/2005/8/layout/chevron2"/>
    <dgm:cxn modelId="{FC1D3485-CAB8-456D-9348-0D141489D14B}" type="presParOf" srcId="{EE5C67B2-E6BB-47D8-8467-A383BD4FBC55}" destId="{C857EBE2-A87D-42B4-AC82-565799D356AA}" srcOrd="0" destOrd="0" presId="urn:microsoft.com/office/officeart/2005/8/layout/chevron2"/>
    <dgm:cxn modelId="{534B2701-EAA3-443D-A3DB-C21F4570A442}" type="presParOf" srcId="{EE5C67B2-E6BB-47D8-8467-A383BD4FBC55}" destId="{1D6602DE-A7DD-4AB3-8F29-3F9C0A5AFBA3}" srcOrd="1" destOrd="0" presId="urn:microsoft.com/office/officeart/2005/8/layout/chevron2"/>
    <dgm:cxn modelId="{BD766654-64E3-44F9-A01E-E24EB830A9E9}" type="presParOf" srcId="{CFBB319C-2EC4-4FDB-A9B8-919127DD8EC1}" destId="{C7FFC980-096E-45B1-9209-BEC647DE2AE7}" srcOrd="7" destOrd="0" presId="urn:microsoft.com/office/officeart/2005/8/layout/chevron2"/>
    <dgm:cxn modelId="{774C4F6D-7D45-4FB3-A6FB-C1C94A764B1B}" type="presParOf" srcId="{CFBB319C-2EC4-4FDB-A9B8-919127DD8EC1}" destId="{E832FF65-FA6A-4AF8-9ABD-8959ACA12ABA}" srcOrd="8" destOrd="0" presId="urn:microsoft.com/office/officeart/2005/8/layout/chevron2"/>
    <dgm:cxn modelId="{D5B6EC96-AC68-4E1A-BAE6-1FC524CDD40C}" type="presParOf" srcId="{E832FF65-FA6A-4AF8-9ABD-8959ACA12ABA}" destId="{E6114D0A-EBAF-4FA0-AD44-C9DA1203CDA1}" srcOrd="0" destOrd="0" presId="urn:microsoft.com/office/officeart/2005/8/layout/chevron2"/>
    <dgm:cxn modelId="{B663CA20-D5FA-4479-B35D-443D95295B51}" type="presParOf" srcId="{E832FF65-FA6A-4AF8-9ABD-8959ACA12ABA}" destId="{D8B882AB-01F2-4B07-9AAC-A780657F0C42}" srcOrd="1" destOrd="0" presId="urn:microsoft.com/office/officeart/2005/8/layout/chevron2"/>
    <dgm:cxn modelId="{12761CE8-680B-4F38-8277-159A1E059EE0}" type="presParOf" srcId="{CFBB319C-2EC4-4FDB-A9B8-919127DD8EC1}" destId="{8859E905-4413-4EF4-8729-ADE993C79738}" srcOrd="9" destOrd="0" presId="urn:microsoft.com/office/officeart/2005/8/layout/chevron2"/>
    <dgm:cxn modelId="{09D4CC95-D82C-4E06-A6E0-4017DE6BBA8B}" type="presParOf" srcId="{CFBB319C-2EC4-4FDB-A9B8-919127DD8EC1}" destId="{9313C9BB-231C-412E-BF8B-BFA43793E832}" srcOrd="10" destOrd="0" presId="urn:microsoft.com/office/officeart/2005/8/layout/chevron2"/>
    <dgm:cxn modelId="{CAF657B4-411C-4B8E-A9E4-609BAAAB493E}" type="presParOf" srcId="{9313C9BB-231C-412E-BF8B-BFA43793E832}" destId="{BFC3A07A-82EC-4FF6-9FF7-9A320A3DBAEA}" srcOrd="0" destOrd="0" presId="urn:microsoft.com/office/officeart/2005/8/layout/chevron2"/>
    <dgm:cxn modelId="{F6477CA0-7082-452C-B3F6-48DE5CCA077A}" type="presParOf" srcId="{9313C9BB-231C-412E-BF8B-BFA43793E832}" destId="{4C374DE0-81CE-44C2-A079-6FE900BA75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A39FF4-CC82-4145-AA0F-C34F9A25F0E6}" type="doc">
      <dgm:prSet loTypeId="urn:microsoft.com/office/officeart/2005/8/layout/target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AD79BFAC-ED5D-4344-8092-21EE115411A2}">
      <dgm:prSet phldrT="[文本]" custT="1"/>
      <dgm:spPr/>
      <dgm:t>
        <a:bodyPr/>
        <a:lstStyle/>
        <a:p>
          <a:pPr algn="l"/>
          <a:r>
            <a:rPr lang="zh-CN" altLang="en-US" sz="4000" b="1" dirty="0" smtClean="0"/>
            <a:t> 人员</a:t>
          </a:r>
          <a:r>
            <a:rPr lang="en-US" altLang="zh-CN" sz="4000" b="1" dirty="0" smtClean="0"/>
            <a:t>/</a:t>
          </a:r>
          <a:r>
            <a:rPr lang="zh-CN" altLang="en-US" sz="4000" b="1" dirty="0" smtClean="0"/>
            <a:t>资源信息实时管理</a:t>
          </a:r>
          <a:endParaRPr lang="zh-CN" altLang="en-US" sz="4000" dirty="0"/>
        </a:p>
      </dgm:t>
    </dgm:pt>
    <dgm:pt modelId="{4B56B07D-0BA5-4E25-8F0D-22E3D1804707}" cxnId="{97EBF352-5BF9-470D-BD0B-78E581F691F2}" type="sibTrans">
      <dgm:prSet/>
      <dgm:spPr/>
      <dgm:t>
        <a:bodyPr/>
        <a:lstStyle/>
        <a:p>
          <a:endParaRPr lang="zh-CN" altLang="en-US"/>
        </a:p>
      </dgm:t>
    </dgm:pt>
    <dgm:pt modelId="{A08998FE-DA85-49CA-9831-43C0BE89ED41}" cxnId="{97EBF352-5BF9-470D-BD0B-78E581F691F2}" type="parTrans">
      <dgm:prSet/>
      <dgm:spPr/>
      <dgm:t>
        <a:bodyPr/>
        <a:lstStyle/>
        <a:p>
          <a:endParaRPr lang="zh-CN" altLang="en-US"/>
        </a:p>
      </dgm:t>
    </dgm:pt>
    <dgm:pt modelId="{E0A70EF9-AB04-4AB2-8ACF-BABD37D529AD}">
      <dgm:prSet phldrT="[文本]" custT="1"/>
      <dgm:spPr/>
      <dgm:t>
        <a:bodyPr/>
        <a:lstStyle/>
        <a:p>
          <a:pPr algn="l"/>
          <a:r>
            <a:rPr lang="zh-CN" altLang="en-US" sz="4000" b="1" dirty="0" smtClean="0"/>
            <a:t> 过程事务协同管理</a:t>
          </a:r>
          <a:endParaRPr lang="zh-CN" altLang="en-US" sz="4000" b="1" dirty="0"/>
        </a:p>
      </dgm:t>
    </dgm:pt>
    <dgm:pt modelId="{EDBD804B-285F-41B4-876E-D252930FF8DD}" cxnId="{A7F45CB2-B689-474B-B868-34E903D737D8}" type="sibTrans">
      <dgm:prSet/>
      <dgm:spPr/>
      <dgm:t>
        <a:bodyPr/>
        <a:lstStyle/>
        <a:p>
          <a:endParaRPr lang="zh-CN" altLang="en-US"/>
        </a:p>
      </dgm:t>
    </dgm:pt>
    <dgm:pt modelId="{D6BB2183-ED1C-49D4-92E1-0DB06D8A5CEA}" cxnId="{A7F45CB2-B689-474B-B868-34E903D737D8}" type="parTrans">
      <dgm:prSet/>
      <dgm:spPr/>
      <dgm:t>
        <a:bodyPr/>
        <a:lstStyle/>
        <a:p>
          <a:endParaRPr lang="zh-CN" altLang="en-US"/>
        </a:p>
      </dgm:t>
    </dgm:pt>
    <dgm:pt modelId="{ACD9E1CF-7010-43C4-97BD-E4ADFA525ABB}">
      <dgm:prSet phldrT="[文本]" custT="1"/>
      <dgm:spPr/>
      <dgm:t>
        <a:bodyPr/>
        <a:lstStyle/>
        <a:p>
          <a:pPr algn="l"/>
          <a:r>
            <a:rPr lang="zh-CN" altLang="en-US" sz="4000" b="1" dirty="0" smtClean="0"/>
            <a:t> 实时交流咨询解答</a:t>
          </a:r>
          <a:endParaRPr lang="zh-CN" altLang="en-US" sz="4000" b="1" dirty="0"/>
        </a:p>
      </dgm:t>
    </dgm:pt>
    <dgm:pt modelId="{8889E43F-8DAA-4E4C-A2C1-7108D41424D2}" cxnId="{5BBC2F10-6834-4214-9284-34D1D2084FD9}" type="sibTrans">
      <dgm:prSet/>
      <dgm:spPr/>
      <dgm:t>
        <a:bodyPr/>
        <a:lstStyle/>
        <a:p>
          <a:endParaRPr lang="zh-CN" altLang="en-US"/>
        </a:p>
      </dgm:t>
    </dgm:pt>
    <dgm:pt modelId="{E92C4D24-E0F5-497D-93CE-3110DE93D8BB}" cxnId="{5BBC2F10-6834-4214-9284-34D1D2084FD9}" type="parTrans">
      <dgm:prSet/>
      <dgm:spPr/>
      <dgm:t>
        <a:bodyPr/>
        <a:lstStyle/>
        <a:p>
          <a:endParaRPr lang="zh-CN" altLang="en-US"/>
        </a:p>
      </dgm:t>
    </dgm:pt>
    <dgm:pt modelId="{BFDEBB26-1E02-4B36-AD1D-29B72862047F}">
      <dgm:prSet phldrT="[文本]" custT="1"/>
      <dgm:spPr/>
      <dgm:t>
        <a:bodyPr/>
        <a:lstStyle/>
        <a:p>
          <a:pPr algn="l"/>
          <a:r>
            <a:rPr lang="zh-CN" altLang="en-US" sz="4000" b="1" dirty="0" smtClean="0"/>
            <a:t> 后期反馈及时跟踪</a:t>
          </a:r>
          <a:endParaRPr lang="zh-CN" altLang="en-US" sz="4000" b="1" dirty="0"/>
        </a:p>
      </dgm:t>
    </dgm:pt>
    <dgm:pt modelId="{238E6DDA-C47C-4E1E-807F-45716108E7D9}" cxnId="{EC1D02E6-EBA5-46DA-A63D-10DF41ABBB85}" type="sibTrans">
      <dgm:prSet/>
      <dgm:spPr/>
      <dgm:t>
        <a:bodyPr/>
        <a:lstStyle/>
        <a:p>
          <a:endParaRPr lang="zh-CN" altLang="en-US"/>
        </a:p>
      </dgm:t>
    </dgm:pt>
    <dgm:pt modelId="{BAE77B18-6EB2-4DE6-8861-71DBDB0FB9DE}" cxnId="{EC1D02E6-EBA5-46DA-A63D-10DF41ABBB85}" type="parTrans">
      <dgm:prSet/>
      <dgm:spPr/>
      <dgm:t>
        <a:bodyPr/>
        <a:lstStyle/>
        <a:p>
          <a:endParaRPr lang="zh-CN" altLang="en-US"/>
        </a:p>
      </dgm:t>
    </dgm:pt>
    <dgm:pt modelId="{F57A59FB-825D-4CB8-95C0-D9551876A92C}" type="pres">
      <dgm:prSet presAssocID="{E1A39FF4-CC82-4145-AA0F-C34F9A25F0E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D7AB61-6F07-4DC5-8366-FF75C520412E}" type="pres">
      <dgm:prSet presAssocID="{AD79BFAC-ED5D-4344-8092-21EE115411A2}" presName="circle1" presStyleLbl="node1" presStyleIdx="0" presStyleCnt="4"/>
      <dgm:spPr/>
    </dgm:pt>
    <dgm:pt modelId="{449DA3D7-A783-4F0B-A473-4A5A30E74487}" type="pres">
      <dgm:prSet presAssocID="{AD79BFAC-ED5D-4344-8092-21EE115411A2}" presName="space" presStyleCnt="0"/>
      <dgm:spPr/>
    </dgm:pt>
    <dgm:pt modelId="{08301F9B-1C67-4BAE-9303-A7F6E9A38F1E}" type="pres">
      <dgm:prSet presAssocID="{AD79BFAC-ED5D-4344-8092-21EE115411A2}" presName="rect1" presStyleLbl="alignAcc1" presStyleIdx="0" presStyleCnt="4"/>
      <dgm:spPr/>
      <dgm:t>
        <a:bodyPr/>
        <a:lstStyle/>
        <a:p>
          <a:endParaRPr lang="zh-CN" altLang="en-US"/>
        </a:p>
      </dgm:t>
    </dgm:pt>
    <dgm:pt modelId="{988B7599-65CB-42BF-9D8A-0E2787BC64BB}" type="pres">
      <dgm:prSet presAssocID="{E0A70EF9-AB04-4AB2-8ACF-BABD37D529AD}" presName="vertSpace2" presStyleLbl="node1" presStyleIdx="0" presStyleCnt="4"/>
      <dgm:spPr/>
    </dgm:pt>
    <dgm:pt modelId="{E86F68D1-22FF-41A7-9A26-C30033EF64BE}" type="pres">
      <dgm:prSet presAssocID="{E0A70EF9-AB04-4AB2-8ACF-BABD37D529AD}" presName="circle2" presStyleLbl="node1" presStyleIdx="1" presStyleCnt="4"/>
      <dgm:spPr/>
    </dgm:pt>
    <dgm:pt modelId="{32EE7759-2DA1-4BC3-B5C5-AA79104A6A81}" type="pres">
      <dgm:prSet presAssocID="{E0A70EF9-AB04-4AB2-8ACF-BABD37D529AD}" presName="rect2" presStyleLbl="alignAcc1" presStyleIdx="1" presStyleCnt="4"/>
      <dgm:spPr/>
      <dgm:t>
        <a:bodyPr/>
        <a:lstStyle/>
        <a:p>
          <a:endParaRPr lang="zh-CN" altLang="en-US"/>
        </a:p>
      </dgm:t>
    </dgm:pt>
    <dgm:pt modelId="{5F7051DF-C6BF-476D-A695-ECD46B2878CC}" type="pres">
      <dgm:prSet presAssocID="{ACD9E1CF-7010-43C4-97BD-E4ADFA525ABB}" presName="vertSpace3" presStyleLbl="node1" presStyleIdx="1" presStyleCnt="4"/>
      <dgm:spPr/>
    </dgm:pt>
    <dgm:pt modelId="{B8688E9B-5B73-4C70-8D04-4655C189BB12}" type="pres">
      <dgm:prSet presAssocID="{ACD9E1CF-7010-43C4-97BD-E4ADFA525ABB}" presName="circle3" presStyleLbl="node1" presStyleIdx="2" presStyleCnt="4"/>
      <dgm:spPr/>
    </dgm:pt>
    <dgm:pt modelId="{323F1998-0425-4F9B-8B71-540D75326921}" type="pres">
      <dgm:prSet presAssocID="{ACD9E1CF-7010-43C4-97BD-E4ADFA525ABB}" presName="rect3" presStyleLbl="alignAcc1" presStyleIdx="2" presStyleCnt="4"/>
      <dgm:spPr/>
      <dgm:t>
        <a:bodyPr/>
        <a:lstStyle/>
        <a:p>
          <a:endParaRPr lang="zh-CN" altLang="en-US"/>
        </a:p>
      </dgm:t>
    </dgm:pt>
    <dgm:pt modelId="{F24E7CE7-05F2-49AF-BFF2-5CA8C6601F43}" type="pres">
      <dgm:prSet presAssocID="{BFDEBB26-1E02-4B36-AD1D-29B72862047F}" presName="vertSpace4" presStyleLbl="node1" presStyleIdx="2" presStyleCnt="4"/>
      <dgm:spPr/>
    </dgm:pt>
    <dgm:pt modelId="{50499255-4972-4259-B662-E9978B11D5C5}" type="pres">
      <dgm:prSet presAssocID="{BFDEBB26-1E02-4B36-AD1D-29B72862047F}" presName="circle4" presStyleLbl="node1" presStyleIdx="3" presStyleCnt="4"/>
      <dgm:spPr/>
    </dgm:pt>
    <dgm:pt modelId="{936879F9-0FB3-436B-9CB9-713DA957EFD6}" type="pres">
      <dgm:prSet presAssocID="{BFDEBB26-1E02-4B36-AD1D-29B72862047F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08E0471C-4D74-4609-BED3-876A25E48E1F}" type="pres">
      <dgm:prSet presAssocID="{AD79BFAC-ED5D-4344-8092-21EE115411A2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8D7F95-CAD5-46A6-9CD9-5033F90154E1}" type="pres">
      <dgm:prSet presAssocID="{E0A70EF9-AB04-4AB2-8ACF-BABD37D529AD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A6D834-F5C5-403F-A548-8CEBB435F433}" type="pres">
      <dgm:prSet presAssocID="{ACD9E1CF-7010-43C4-97BD-E4ADFA525ABB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17FF57-6E2A-4B8C-81AC-C67042D2DC87}" type="pres">
      <dgm:prSet presAssocID="{BFDEBB26-1E02-4B36-AD1D-29B72862047F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1D02E6-EBA5-46DA-A63D-10DF41ABBB85}" srcId="{E1A39FF4-CC82-4145-AA0F-C34F9A25F0E6}" destId="{BFDEBB26-1E02-4B36-AD1D-29B72862047F}" srcOrd="3" destOrd="0" parTransId="{BAE77B18-6EB2-4DE6-8861-71DBDB0FB9DE}" sibTransId="{238E6DDA-C47C-4E1E-807F-45716108E7D9}"/>
    <dgm:cxn modelId="{D9622DC7-BE64-4668-B695-A695582CF9AC}" type="presOf" srcId="{E0A70EF9-AB04-4AB2-8ACF-BABD37D529AD}" destId="{618D7F95-CAD5-46A6-9CD9-5033F90154E1}" srcOrd="1" destOrd="0" presId="urn:microsoft.com/office/officeart/2005/8/layout/target3"/>
    <dgm:cxn modelId="{97EBF352-5BF9-470D-BD0B-78E581F691F2}" srcId="{E1A39FF4-CC82-4145-AA0F-C34F9A25F0E6}" destId="{AD79BFAC-ED5D-4344-8092-21EE115411A2}" srcOrd="0" destOrd="0" parTransId="{A08998FE-DA85-49CA-9831-43C0BE89ED41}" sibTransId="{4B56B07D-0BA5-4E25-8F0D-22E3D1804707}"/>
    <dgm:cxn modelId="{A7F45CB2-B689-474B-B868-34E903D737D8}" srcId="{E1A39FF4-CC82-4145-AA0F-C34F9A25F0E6}" destId="{E0A70EF9-AB04-4AB2-8ACF-BABD37D529AD}" srcOrd="1" destOrd="0" parTransId="{D6BB2183-ED1C-49D4-92E1-0DB06D8A5CEA}" sibTransId="{EDBD804B-285F-41B4-876E-D252930FF8DD}"/>
    <dgm:cxn modelId="{3E301268-3D22-4873-9D0F-DADA8EB4B1B7}" type="presOf" srcId="{BFDEBB26-1E02-4B36-AD1D-29B72862047F}" destId="{936879F9-0FB3-436B-9CB9-713DA957EFD6}" srcOrd="0" destOrd="0" presId="urn:microsoft.com/office/officeart/2005/8/layout/target3"/>
    <dgm:cxn modelId="{6C887899-FCE4-4C7C-ADD6-561A41FA2FA8}" type="presOf" srcId="{ACD9E1CF-7010-43C4-97BD-E4ADFA525ABB}" destId="{323F1998-0425-4F9B-8B71-540D75326921}" srcOrd="0" destOrd="0" presId="urn:microsoft.com/office/officeart/2005/8/layout/target3"/>
    <dgm:cxn modelId="{8FCC5DC3-E398-429D-A5B8-F62B2E27F5B2}" type="presOf" srcId="{AD79BFAC-ED5D-4344-8092-21EE115411A2}" destId="{08301F9B-1C67-4BAE-9303-A7F6E9A38F1E}" srcOrd="0" destOrd="0" presId="urn:microsoft.com/office/officeart/2005/8/layout/target3"/>
    <dgm:cxn modelId="{1AA4805F-08BE-42BB-93F0-D8CCA6EBE5B2}" type="presOf" srcId="{E0A70EF9-AB04-4AB2-8ACF-BABD37D529AD}" destId="{32EE7759-2DA1-4BC3-B5C5-AA79104A6A81}" srcOrd="0" destOrd="0" presId="urn:microsoft.com/office/officeart/2005/8/layout/target3"/>
    <dgm:cxn modelId="{DD234F0A-9AC1-43AA-AB68-EA100C7FE7FA}" type="presOf" srcId="{ACD9E1CF-7010-43C4-97BD-E4ADFA525ABB}" destId="{C3A6D834-F5C5-403F-A548-8CEBB435F433}" srcOrd="1" destOrd="0" presId="urn:microsoft.com/office/officeart/2005/8/layout/target3"/>
    <dgm:cxn modelId="{5BBC2F10-6834-4214-9284-34D1D2084FD9}" srcId="{E1A39FF4-CC82-4145-AA0F-C34F9A25F0E6}" destId="{ACD9E1CF-7010-43C4-97BD-E4ADFA525ABB}" srcOrd="2" destOrd="0" parTransId="{E92C4D24-E0F5-497D-93CE-3110DE93D8BB}" sibTransId="{8889E43F-8DAA-4E4C-A2C1-7108D41424D2}"/>
    <dgm:cxn modelId="{279E7378-00AA-4B2D-9232-14C0E5C0E250}" type="presOf" srcId="{BFDEBB26-1E02-4B36-AD1D-29B72862047F}" destId="{A717FF57-6E2A-4B8C-81AC-C67042D2DC87}" srcOrd="1" destOrd="0" presId="urn:microsoft.com/office/officeart/2005/8/layout/target3"/>
    <dgm:cxn modelId="{47B8195C-69F0-4946-BF27-2E6CC34A13C0}" type="presOf" srcId="{E1A39FF4-CC82-4145-AA0F-C34F9A25F0E6}" destId="{F57A59FB-825D-4CB8-95C0-D9551876A92C}" srcOrd="0" destOrd="0" presId="urn:microsoft.com/office/officeart/2005/8/layout/target3"/>
    <dgm:cxn modelId="{E8781427-5B35-4A0C-A5A3-2360E378D76E}" type="presOf" srcId="{AD79BFAC-ED5D-4344-8092-21EE115411A2}" destId="{08E0471C-4D74-4609-BED3-876A25E48E1F}" srcOrd="1" destOrd="0" presId="urn:microsoft.com/office/officeart/2005/8/layout/target3"/>
    <dgm:cxn modelId="{6CDA8933-C7AE-471A-BBCA-9B144B4D87FA}" type="presParOf" srcId="{F57A59FB-825D-4CB8-95C0-D9551876A92C}" destId="{68D7AB61-6F07-4DC5-8366-FF75C520412E}" srcOrd="0" destOrd="0" presId="urn:microsoft.com/office/officeart/2005/8/layout/target3"/>
    <dgm:cxn modelId="{33951B9A-6FDF-4870-95B0-07F4E06F00F4}" type="presParOf" srcId="{F57A59FB-825D-4CB8-95C0-D9551876A92C}" destId="{449DA3D7-A783-4F0B-A473-4A5A30E74487}" srcOrd="1" destOrd="0" presId="urn:microsoft.com/office/officeart/2005/8/layout/target3"/>
    <dgm:cxn modelId="{010480D9-3553-4BA3-B0C1-13AB319548D2}" type="presParOf" srcId="{F57A59FB-825D-4CB8-95C0-D9551876A92C}" destId="{08301F9B-1C67-4BAE-9303-A7F6E9A38F1E}" srcOrd="2" destOrd="0" presId="urn:microsoft.com/office/officeart/2005/8/layout/target3"/>
    <dgm:cxn modelId="{F41EA732-762A-47F0-840C-9054D306DB29}" type="presParOf" srcId="{F57A59FB-825D-4CB8-95C0-D9551876A92C}" destId="{988B7599-65CB-42BF-9D8A-0E2787BC64BB}" srcOrd="3" destOrd="0" presId="urn:microsoft.com/office/officeart/2005/8/layout/target3"/>
    <dgm:cxn modelId="{8D2812E1-E574-4353-B62C-FA6A748C3A21}" type="presParOf" srcId="{F57A59FB-825D-4CB8-95C0-D9551876A92C}" destId="{E86F68D1-22FF-41A7-9A26-C30033EF64BE}" srcOrd="4" destOrd="0" presId="urn:microsoft.com/office/officeart/2005/8/layout/target3"/>
    <dgm:cxn modelId="{24B67197-F66D-476A-95ED-7A4D97B24F5A}" type="presParOf" srcId="{F57A59FB-825D-4CB8-95C0-D9551876A92C}" destId="{32EE7759-2DA1-4BC3-B5C5-AA79104A6A81}" srcOrd="5" destOrd="0" presId="urn:microsoft.com/office/officeart/2005/8/layout/target3"/>
    <dgm:cxn modelId="{8893133F-261F-46D4-B2F7-20FF2EA86ED7}" type="presParOf" srcId="{F57A59FB-825D-4CB8-95C0-D9551876A92C}" destId="{5F7051DF-C6BF-476D-A695-ECD46B2878CC}" srcOrd="6" destOrd="0" presId="urn:microsoft.com/office/officeart/2005/8/layout/target3"/>
    <dgm:cxn modelId="{91FFCEDE-89B8-42BB-AC0E-3957FA9CE8E3}" type="presParOf" srcId="{F57A59FB-825D-4CB8-95C0-D9551876A92C}" destId="{B8688E9B-5B73-4C70-8D04-4655C189BB12}" srcOrd="7" destOrd="0" presId="urn:microsoft.com/office/officeart/2005/8/layout/target3"/>
    <dgm:cxn modelId="{79EE85AC-F02F-4C54-BA06-54DC0777CEBC}" type="presParOf" srcId="{F57A59FB-825D-4CB8-95C0-D9551876A92C}" destId="{323F1998-0425-4F9B-8B71-540D75326921}" srcOrd="8" destOrd="0" presId="urn:microsoft.com/office/officeart/2005/8/layout/target3"/>
    <dgm:cxn modelId="{06A6EB68-B12F-44FF-BC68-0776602A8115}" type="presParOf" srcId="{F57A59FB-825D-4CB8-95C0-D9551876A92C}" destId="{F24E7CE7-05F2-49AF-BFF2-5CA8C6601F43}" srcOrd="9" destOrd="0" presId="urn:microsoft.com/office/officeart/2005/8/layout/target3"/>
    <dgm:cxn modelId="{4CCA5C80-3E9E-40C7-92A3-AC4C0A974864}" type="presParOf" srcId="{F57A59FB-825D-4CB8-95C0-D9551876A92C}" destId="{50499255-4972-4259-B662-E9978B11D5C5}" srcOrd="10" destOrd="0" presId="urn:microsoft.com/office/officeart/2005/8/layout/target3"/>
    <dgm:cxn modelId="{90D0CA8B-CE05-41DB-8095-C6D475530A9A}" type="presParOf" srcId="{F57A59FB-825D-4CB8-95C0-D9551876A92C}" destId="{936879F9-0FB3-436B-9CB9-713DA957EFD6}" srcOrd="11" destOrd="0" presId="urn:microsoft.com/office/officeart/2005/8/layout/target3"/>
    <dgm:cxn modelId="{55C5CB12-9145-4914-A5AC-8CEC7150ABFC}" type="presParOf" srcId="{F57A59FB-825D-4CB8-95C0-D9551876A92C}" destId="{08E0471C-4D74-4609-BED3-876A25E48E1F}" srcOrd="12" destOrd="0" presId="urn:microsoft.com/office/officeart/2005/8/layout/target3"/>
    <dgm:cxn modelId="{4773772D-5FE0-4441-8395-3551956BB339}" type="presParOf" srcId="{F57A59FB-825D-4CB8-95C0-D9551876A92C}" destId="{618D7F95-CAD5-46A6-9CD9-5033F90154E1}" srcOrd="13" destOrd="0" presId="urn:microsoft.com/office/officeart/2005/8/layout/target3"/>
    <dgm:cxn modelId="{4BE3B89E-1DE4-4B8C-97A4-6D258FF736FB}" type="presParOf" srcId="{F57A59FB-825D-4CB8-95C0-D9551876A92C}" destId="{C3A6D834-F5C5-403F-A548-8CEBB435F433}" srcOrd="14" destOrd="0" presId="urn:microsoft.com/office/officeart/2005/8/layout/target3"/>
    <dgm:cxn modelId="{B49F3540-8E37-4E54-86D4-1DFD0C555341}" type="presParOf" srcId="{F57A59FB-825D-4CB8-95C0-D9551876A92C}" destId="{A717FF57-6E2A-4B8C-81AC-C67042D2DC87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764FE9-C75A-44B4-AA07-19C25EC378A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B45673-A614-41E9-9C50-0B98F0753C87}">
      <dgm:prSet phldrT="[文本]" phldr="1"/>
      <dgm:spPr/>
      <dgm:t>
        <a:bodyPr/>
        <a:lstStyle/>
        <a:p>
          <a:endParaRPr lang="zh-CN" altLang="en-US"/>
        </a:p>
      </dgm:t>
    </dgm:pt>
    <dgm:pt modelId="{AC422212-F81C-409E-9924-4B1E648FA958}" cxnId="{EFF83BF8-A2BB-4031-B7A9-ED5D86C0A6A6}" type="parTrans">
      <dgm:prSet/>
      <dgm:spPr/>
      <dgm:t>
        <a:bodyPr/>
        <a:lstStyle/>
        <a:p>
          <a:endParaRPr lang="zh-CN" altLang="en-US"/>
        </a:p>
      </dgm:t>
    </dgm:pt>
    <dgm:pt modelId="{02C62145-0619-46A4-9375-8668621A5C76}" cxnId="{EFF83BF8-A2BB-4031-B7A9-ED5D86C0A6A6}" type="sibTrans">
      <dgm:prSet/>
      <dgm:spPr/>
      <dgm:t>
        <a:bodyPr/>
        <a:lstStyle/>
        <a:p>
          <a:endParaRPr lang="zh-CN" altLang="en-US"/>
        </a:p>
      </dgm:t>
    </dgm:pt>
    <dgm:pt modelId="{AF74773A-5FF7-45AF-8F69-DF6B3F67A5C2}">
      <dgm:prSet phldrT="[文本]" custT="1"/>
      <dgm:spPr>
        <a:solidFill>
          <a:srgbClr val="4276AA">
            <a:alpha val="80000"/>
          </a:srgbClr>
        </a:solidFill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800" b="1" dirty="0" smtClean="0"/>
            <a:t>登录、注册、短信验证密码重置、系统反馈</a:t>
          </a:r>
          <a:endParaRPr lang="zh-CN" altLang="en-US" sz="2800" dirty="0"/>
        </a:p>
      </dgm:t>
    </dgm:pt>
    <dgm:pt modelId="{3F1BC925-5593-40A4-87AB-B67AA5BB1D30}" cxnId="{FC7744C0-3971-4C21-8185-0B2AF14C627F}" type="parTrans">
      <dgm:prSet/>
      <dgm:spPr/>
      <dgm:t>
        <a:bodyPr/>
        <a:lstStyle/>
        <a:p>
          <a:endParaRPr lang="zh-CN" altLang="en-US"/>
        </a:p>
      </dgm:t>
    </dgm:pt>
    <dgm:pt modelId="{5BD57CB2-0A0F-4761-A6B3-D8D0D195DF8E}" cxnId="{FC7744C0-3971-4C21-8185-0B2AF14C627F}" type="sibTrans">
      <dgm:prSet/>
      <dgm:spPr/>
      <dgm:t>
        <a:bodyPr/>
        <a:lstStyle/>
        <a:p>
          <a:endParaRPr lang="zh-CN" altLang="en-US"/>
        </a:p>
      </dgm:t>
    </dgm:pt>
    <dgm:pt modelId="{669E8CDC-A6A2-4ADC-8B8B-79D6801ED381}">
      <dgm:prSet phldrT="[文本]" phldr="1"/>
      <dgm:spPr/>
      <dgm:t>
        <a:bodyPr/>
        <a:lstStyle/>
        <a:p>
          <a:endParaRPr lang="zh-CN" altLang="en-US"/>
        </a:p>
      </dgm:t>
    </dgm:pt>
    <dgm:pt modelId="{D2682365-2B5B-4729-8982-D651C082DC12}" cxnId="{026C429E-1842-4D6E-9A1F-6E8482DD08B1}" type="parTrans">
      <dgm:prSet/>
      <dgm:spPr/>
      <dgm:t>
        <a:bodyPr/>
        <a:lstStyle/>
        <a:p>
          <a:endParaRPr lang="zh-CN" altLang="en-US"/>
        </a:p>
      </dgm:t>
    </dgm:pt>
    <dgm:pt modelId="{88A6D22E-C55F-4CBF-B203-199E12287707}" cxnId="{026C429E-1842-4D6E-9A1F-6E8482DD08B1}" type="sibTrans">
      <dgm:prSet/>
      <dgm:spPr/>
      <dgm:t>
        <a:bodyPr/>
        <a:lstStyle/>
        <a:p>
          <a:endParaRPr lang="zh-CN" altLang="en-US"/>
        </a:p>
      </dgm:t>
    </dgm:pt>
    <dgm:pt modelId="{1B4F69E4-6C81-46C0-ACC2-ED0D83ACCEBE}">
      <dgm:prSet phldrT="[文本]" custT="1"/>
      <dgm:spPr>
        <a:solidFill>
          <a:srgbClr val="4276AA">
            <a:alpha val="80000"/>
          </a:srgbClr>
        </a:solidFill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800" b="1" dirty="0" smtClean="0"/>
            <a:t>公共资源的发布、查看、修改、删除功能</a:t>
          </a:r>
          <a:endParaRPr lang="zh-CN" altLang="en-US" sz="2800" b="1" dirty="0"/>
        </a:p>
      </dgm:t>
    </dgm:pt>
    <dgm:pt modelId="{CFDFB9FD-36AF-4747-B882-0872F273D9B5}" cxnId="{7E74A86B-E0A9-4A5D-B86C-951F9EA78BDB}" type="parTrans">
      <dgm:prSet/>
      <dgm:spPr/>
      <dgm:t>
        <a:bodyPr/>
        <a:lstStyle/>
        <a:p>
          <a:endParaRPr lang="zh-CN" altLang="en-US"/>
        </a:p>
      </dgm:t>
    </dgm:pt>
    <dgm:pt modelId="{0B220F83-8E1F-4F48-875C-4ADC8111C0F3}" cxnId="{7E74A86B-E0A9-4A5D-B86C-951F9EA78BDB}" type="sibTrans">
      <dgm:prSet/>
      <dgm:spPr/>
      <dgm:t>
        <a:bodyPr/>
        <a:lstStyle/>
        <a:p>
          <a:endParaRPr lang="zh-CN" altLang="en-US"/>
        </a:p>
      </dgm:t>
    </dgm:pt>
    <dgm:pt modelId="{4A54353C-B701-4F87-A86C-98D215EE4248}">
      <dgm:prSet custT="1"/>
      <dgm:spPr>
        <a:solidFill>
          <a:srgbClr val="4276AA">
            <a:alpha val="80000"/>
          </a:srgbClr>
        </a:solidFill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800" b="1" dirty="0" smtClean="0"/>
            <a:t>参会方参加会议相关功能</a:t>
          </a:r>
          <a:endParaRPr lang="zh-CN" altLang="en-US" sz="2800" b="1" dirty="0"/>
        </a:p>
      </dgm:t>
    </dgm:pt>
    <dgm:pt modelId="{AAE96313-8923-4929-A2AC-94FC3C00280A}" cxnId="{5D23A771-73B3-45EE-A6FF-D030CC8B1968}" type="parTrans">
      <dgm:prSet/>
      <dgm:spPr/>
      <dgm:t>
        <a:bodyPr/>
        <a:lstStyle/>
        <a:p>
          <a:endParaRPr lang="zh-CN" altLang="en-US"/>
        </a:p>
      </dgm:t>
    </dgm:pt>
    <dgm:pt modelId="{F1F16EC6-C17F-44D4-921C-620CA3F32CF7}" cxnId="{5D23A771-73B3-45EE-A6FF-D030CC8B1968}" type="sibTrans">
      <dgm:prSet/>
      <dgm:spPr/>
      <dgm:t>
        <a:bodyPr/>
        <a:lstStyle/>
        <a:p>
          <a:endParaRPr lang="zh-CN" altLang="en-US"/>
        </a:p>
      </dgm:t>
    </dgm:pt>
    <dgm:pt modelId="{723C604B-4C48-4E33-925D-5B4D219B86BC}">
      <dgm:prSet custT="1"/>
      <dgm:spPr>
        <a:solidFill>
          <a:srgbClr val="4276AA">
            <a:alpha val="80000"/>
          </a:srgbClr>
        </a:solidFill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800" b="1" dirty="0" smtClean="0"/>
            <a:t>主办方举办会议相关功能</a:t>
          </a:r>
          <a:endParaRPr lang="zh-CN" altLang="en-US" sz="2800" b="1" dirty="0"/>
        </a:p>
      </dgm:t>
    </dgm:pt>
    <dgm:pt modelId="{5ED126D8-BD59-4DF6-BDDF-D2CD1978E152}" cxnId="{5B5E7CBD-3C03-467D-BB05-4AB83C1E7F21}" type="parTrans">
      <dgm:prSet/>
      <dgm:spPr/>
      <dgm:t>
        <a:bodyPr/>
        <a:lstStyle/>
        <a:p>
          <a:endParaRPr lang="zh-CN" altLang="en-US"/>
        </a:p>
      </dgm:t>
    </dgm:pt>
    <dgm:pt modelId="{F9E0DC17-444A-4F1E-9105-255679A2BF40}" cxnId="{5B5E7CBD-3C03-467D-BB05-4AB83C1E7F21}" type="sibTrans">
      <dgm:prSet/>
      <dgm:spPr/>
      <dgm:t>
        <a:bodyPr/>
        <a:lstStyle/>
        <a:p>
          <a:endParaRPr lang="zh-CN" altLang="en-US"/>
        </a:p>
      </dgm:t>
    </dgm:pt>
    <dgm:pt modelId="{62B8BCD0-F384-4BE8-A9D4-A8FF917851EB}">
      <dgm:prSet custT="1"/>
      <dgm:spPr>
        <a:solidFill>
          <a:srgbClr val="4276AA">
            <a:alpha val="80000"/>
          </a:srgbClr>
        </a:solidFill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800" b="1" dirty="0" smtClean="0"/>
            <a:t>会议信息的创建、编辑、删除功能</a:t>
          </a:r>
          <a:endParaRPr lang="zh-CN" altLang="en-US" sz="2800" b="1" dirty="0"/>
        </a:p>
      </dgm:t>
    </dgm:pt>
    <dgm:pt modelId="{FF26F3DA-BD65-428C-8DB3-4FBCC059D46A}" cxnId="{F38EE88A-A251-4627-A15A-4E50E9406D75}" type="parTrans">
      <dgm:prSet/>
      <dgm:spPr/>
      <dgm:t>
        <a:bodyPr/>
        <a:lstStyle/>
        <a:p>
          <a:endParaRPr lang="zh-CN" altLang="en-US"/>
        </a:p>
      </dgm:t>
    </dgm:pt>
    <dgm:pt modelId="{F29F6D7A-C896-4FC2-9C1B-C139F20C27B0}" cxnId="{F38EE88A-A251-4627-A15A-4E50E9406D75}" type="sibTrans">
      <dgm:prSet/>
      <dgm:spPr/>
      <dgm:t>
        <a:bodyPr/>
        <a:lstStyle/>
        <a:p>
          <a:endParaRPr lang="zh-CN" altLang="en-US"/>
        </a:p>
      </dgm:t>
    </dgm:pt>
    <dgm:pt modelId="{6249FE96-1D43-4E6E-991B-AD0FB09B7EC2}">
      <dgm:prSet custT="1"/>
      <dgm:spPr>
        <a:solidFill>
          <a:srgbClr val="4276AA">
            <a:alpha val="80000"/>
          </a:srgbClr>
        </a:solidFill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800" b="1" dirty="0" smtClean="0"/>
            <a:t>参会人员的添加、编辑、删除功能</a:t>
          </a:r>
          <a:endParaRPr lang="zh-CN" altLang="en-US" sz="2800" b="1" dirty="0"/>
        </a:p>
      </dgm:t>
    </dgm:pt>
    <dgm:pt modelId="{06717DA2-EBF2-46B7-838D-EF4C57CECA2E}" cxnId="{ABCD6794-095F-43C7-B673-0028CCB83F84}" type="parTrans">
      <dgm:prSet/>
      <dgm:spPr/>
      <dgm:t>
        <a:bodyPr/>
        <a:lstStyle/>
        <a:p>
          <a:endParaRPr lang="zh-CN" altLang="en-US"/>
        </a:p>
      </dgm:t>
    </dgm:pt>
    <dgm:pt modelId="{370FC4A7-0CB5-452E-954E-F23CB79414A8}" cxnId="{ABCD6794-095F-43C7-B673-0028CCB83F84}" type="sibTrans">
      <dgm:prSet/>
      <dgm:spPr/>
      <dgm:t>
        <a:bodyPr/>
        <a:lstStyle/>
        <a:p>
          <a:endParaRPr lang="zh-CN" altLang="en-US"/>
        </a:p>
      </dgm:t>
    </dgm:pt>
    <dgm:pt modelId="{3A238EF7-6C3D-44CD-8F65-3AA3263E52AC}" type="pres">
      <dgm:prSet presAssocID="{07764FE9-C75A-44B4-AA07-19C25EC378A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A4069D2-2B73-4832-BEB7-65F315F3F5F0}" type="pres">
      <dgm:prSet presAssocID="{B4B45673-A614-41E9-9C50-0B98F0753C87}" presName="compositeNode" presStyleCnt="0">
        <dgm:presLayoutVars>
          <dgm:bulletEnabled val="1"/>
        </dgm:presLayoutVars>
      </dgm:prSet>
      <dgm:spPr/>
    </dgm:pt>
    <dgm:pt modelId="{56D2E4CF-B048-4972-AF47-CAC82CCD315B}" type="pres">
      <dgm:prSet presAssocID="{B4B45673-A614-41E9-9C50-0B98F0753C87}" presName="image" presStyleLbl="fgImgPlace1" presStyleIdx="0" presStyleCnt="2" custScaleX="126778"/>
      <dgm:spPr/>
    </dgm:pt>
    <dgm:pt modelId="{BE210CFB-8047-4371-B206-A22FB0920280}" type="pres">
      <dgm:prSet presAssocID="{B4B45673-A614-41E9-9C50-0B98F0753C87}" presName="childNode" presStyleLbl="node1" presStyleIdx="0" presStyleCnt="2" custScaleX="119249" custLinFactNeighborX="850" custLinFactNeighborY="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97067B-C65B-46DA-B36D-A4037986E2FA}" type="pres">
      <dgm:prSet presAssocID="{B4B45673-A614-41E9-9C50-0B98F0753C87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4AF064-E2F1-4FE4-BA29-7A15E66A7151}" type="pres">
      <dgm:prSet presAssocID="{02C62145-0619-46A4-9375-8668621A5C76}" presName="sibTrans" presStyleCnt="0"/>
      <dgm:spPr/>
    </dgm:pt>
    <dgm:pt modelId="{5F3B3428-20BE-4FF2-89FE-42347AA2C9AE}" type="pres">
      <dgm:prSet presAssocID="{669E8CDC-A6A2-4ADC-8B8B-79D6801ED381}" presName="compositeNode" presStyleCnt="0">
        <dgm:presLayoutVars>
          <dgm:bulletEnabled val="1"/>
        </dgm:presLayoutVars>
      </dgm:prSet>
      <dgm:spPr/>
    </dgm:pt>
    <dgm:pt modelId="{A2BF2559-B02E-4321-9BBE-365184145787}" type="pres">
      <dgm:prSet presAssocID="{669E8CDC-A6A2-4ADC-8B8B-79D6801ED381}" presName="image" presStyleLbl="fgImgPlace1" presStyleIdx="1" presStyleCnt="2" custScaleX="126764"/>
      <dgm:spPr/>
    </dgm:pt>
    <dgm:pt modelId="{813504AC-8FA4-45B7-BB4D-FBAF38A2CF08}" type="pres">
      <dgm:prSet presAssocID="{669E8CDC-A6A2-4ADC-8B8B-79D6801ED381}" presName="childNode" presStyleLbl="node1" presStyleIdx="1" presStyleCnt="2" custScaleX="118189" custLinFactNeighborX="15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7B8D5-D0BA-418E-8F9F-31DD70C822C1}" type="pres">
      <dgm:prSet presAssocID="{669E8CDC-A6A2-4ADC-8B8B-79D6801ED381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74A86B-E0A9-4A5D-B86C-951F9EA78BDB}" srcId="{669E8CDC-A6A2-4ADC-8B8B-79D6801ED381}" destId="{1B4F69E4-6C81-46C0-ACC2-ED0D83ACCEBE}" srcOrd="0" destOrd="0" parTransId="{CFDFB9FD-36AF-4747-B882-0872F273D9B5}" sibTransId="{0B220F83-8E1F-4F48-875C-4ADC8111C0F3}"/>
    <dgm:cxn modelId="{B902AF15-0AA4-4EA4-B47F-5E555E67B2E2}" type="presOf" srcId="{723C604B-4C48-4E33-925D-5B4D219B86BC}" destId="{BE210CFB-8047-4371-B206-A22FB0920280}" srcOrd="0" destOrd="2" presId="urn:microsoft.com/office/officeart/2005/8/layout/hList2"/>
    <dgm:cxn modelId="{2C1B017F-1B67-4F7B-BBE8-67864E53DD94}" type="presOf" srcId="{62B8BCD0-F384-4BE8-A9D4-A8FF917851EB}" destId="{813504AC-8FA4-45B7-BB4D-FBAF38A2CF08}" srcOrd="0" destOrd="1" presId="urn:microsoft.com/office/officeart/2005/8/layout/hList2"/>
    <dgm:cxn modelId="{FF17F3D2-FBDD-46BD-B7CD-CF9D879944DD}" type="presOf" srcId="{4A54353C-B701-4F87-A86C-98D215EE4248}" destId="{BE210CFB-8047-4371-B206-A22FB0920280}" srcOrd="0" destOrd="1" presId="urn:microsoft.com/office/officeart/2005/8/layout/hList2"/>
    <dgm:cxn modelId="{026C429E-1842-4D6E-9A1F-6E8482DD08B1}" srcId="{07764FE9-C75A-44B4-AA07-19C25EC378A6}" destId="{669E8CDC-A6A2-4ADC-8B8B-79D6801ED381}" srcOrd="1" destOrd="0" parTransId="{D2682365-2B5B-4729-8982-D651C082DC12}" sibTransId="{88A6D22E-C55F-4CBF-B203-199E12287707}"/>
    <dgm:cxn modelId="{1D806062-46D2-4C33-8DC8-1E2B5C82D6AB}" type="presOf" srcId="{6249FE96-1D43-4E6E-991B-AD0FB09B7EC2}" destId="{813504AC-8FA4-45B7-BB4D-FBAF38A2CF08}" srcOrd="0" destOrd="2" presId="urn:microsoft.com/office/officeart/2005/8/layout/hList2"/>
    <dgm:cxn modelId="{8B6803F3-F6DF-4FFF-BBFB-68A8B3A1D790}" type="presOf" srcId="{AF74773A-5FF7-45AF-8F69-DF6B3F67A5C2}" destId="{BE210CFB-8047-4371-B206-A22FB0920280}" srcOrd="0" destOrd="0" presId="urn:microsoft.com/office/officeart/2005/8/layout/hList2"/>
    <dgm:cxn modelId="{F38EE88A-A251-4627-A15A-4E50E9406D75}" srcId="{669E8CDC-A6A2-4ADC-8B8B-79D6801ED381}" destId="{62B8BCD0-F384-4BE8-A9D4-A8FF917851EB}" srcOrd="1" destOrd="0" parTransId="{FF26F3DA-BD65-428C-8DB3-4FBCC059D46A}" sibTransId="{F29F6D7A-C896-4FC2-9C1B-C139F20C27B0}"/>
    <dgm:cxn modelId="{5B5E7CBD-3C03-467D-BB05-4AB83C1E7F21}" srcId="{B4B45673-A614-41E9-9C50-0B98F0753C87}" destId="{723C604B-4C48-4E33-925D-5B4D219B86BC}" srcOrd="2" destOrd="0" parTransId="{5ED126D8-BD59-4DF6-BDDF-D2CD1978E152}" sibTransId="{F9E0DC17-444A-4F1E-9105-255679A2BF40}"/>
    <dgm:cxn modelId="{FC7744C0-3971-4C21-8185-0B2AF14C627F}" srcId="{B4B45673-A614-41E9-9C50-0B98F0753C87}" destId="{AF74773A-5FF7-45AF-8F69-DF6B3F67A5C2}" srcOrd="0" destOrd="0" parTransId="{3F1BC925-5593-40A4-87AB-B67AA5BB1D30}" sibTransId="{5BD57CB2-0A0F-4761-A6B3-D8D0D195DF8E}"/>
    <dgm:cxn modelId="{EFF83BF8-A2BB-4031-B7A9-ED5D86C0A6A6}" srcId="{07764FE9-C75A-44B4-AA07-19C25EC378A6}" destId="{B4B45673-A614-41E9-9C50-0B98F0753C87}" srcOrd="0" destOrd="0" parTransId="{AC422212-F81C-409E-9924-4B1E648FA958}" sibTransId="{02C62145-0619-46A4-9375-8668621A5C76}"/>
    <dgm:cxn modelId="{EADAEDD4-7817-44ED-B0C0-71EEDB276428}" type="presOf" srcId="{07764FE9-C75A-44B4-AA07-19C25EC378A6}" destId="{3A238EF7-6C3D-44CD-8F65-3AA3263E52AC}" srcOrd="0" destOrd="0" presId="urn:microsoft.com/office/officeart/2005/8/layout/hList2"/>
    <dgm:cxn modelId="{B0D6E735-6EF4-489A-A81B-E0EE7C679110}" type="presOf" srcId="{B4B45673-A614-41E9-9C50-0B98F0753C87}" destId="{0497067B-C65B-46DA-B36D-A4037986E2FA}" srcOrd="0" destOrd="0" presId="urn:microsoft.com/office/officeart/2005/8/layout/hList2"/>
    <dgm:cxn modelId="{C2FC0CD7-4B38-4406-8124-60FBE51FF6B6}" type="presOf" srcId="{669E8CDC-A6A2-4ADC-8B8B-79D6801ED381}" destId="{9657B8D5-D0BA-418E-8F9F-31DD70C822C1}" srcOrd="0" destOrd="0" presId="urn:microsoft.com/office/officeart/2005/8/layout/hList2"/>
    <dgm:cxn modelId="{5D23A771-73B3-45EE-A6FF-D030CC8B1968}" srcId="{B4B45673-A614-41E9-9C50-0B98F0753C87}" destId="{4A54353C-B701-4F87-A86C-98D215EE4248}" srcOrd="1" destOrd="0" parTransId="{AAE96313-8923-4929-A2AC-94FC3C00280A}" sibTransId="{F1F16EC6-C17F-44D4-921C-620CA3F32CF7}"/>
    <dgm:cxn modelId="{ABCD6794-095F-43C7-B673-0028CCB83F84}" srcId="{669E8CDC-A6A2-4ADC-8B8B-79D6801ED381}" destId="{6249FE96-1D43-4E6E-991B-AD0FB09B7EC2}" srcOrd="2" destOrd="0" parTransId="{06717DA2-EBF2-46B7-838D-EF4C57CECA2E}" sibTransId="{370FC4A7-0CB5-452E-954E-F23CB79414A8}"/>
    <dgm:cxn modelId="{EB6579D4-04AC-43C3-9EB7-266130E76AB0}" type="presOf" srcId="{1B4F69E4-6C81-46C0-ACC2-ED0D83ACCEBE}" destId="{813504AC-8FA4-45B7-BB4D-FBAF38A2CF08}" srcOrd="0" destOrd="0" presId="urn:microsoft.com/office/officeart/2005/8/layout/hList2"/>
    <dgm:cxn modelId="{7B8094DA-B39C-4E76-8334-14590DFB9B8A}" type="presParOf" srcId="{3A238EF7-6C3D-44CD-8F65-3AA3263E52AC}" destId="{FA4069D2-2B73-4832-BEB7-65F315F3F5F0}" srcOrd="0" destOrd="0" presId="urn:microsoft.com/office/officeart/2005/8/layout/hList2"/>
    <dgm:cxn modelId="{089A6E9D-22A9-457C-BCAA-8C92C18B3BB2}" type="presParOf" srcId="{FA4069D2-2B73-4832-BEB7-65F315F3F5F0}" destId="{56D2E4CF-B048-4972-AF47-CAC82CCD315B}" srcOrd="0" destOrd="0" presId="urn:microsoft.com/office/officeart/2005/8/layout/hList2"/>
    <dgm:cxn modelId="{F906A5BD-32F4-43DA-9CB8-099D3D17FCA9}" type="presParOf" srcId="{FA4069D2-2B73-4832-BEB7-65F315F3F5F0}" destId="{BE210CFB-8047-4371-B206-A22FB0920280}" srcOrd="1" destOrd="0" presId="urn:microsoft.com/office/officeart/2005/8/layout/hList2"/>
    <dgm:cxn modelId="{2B4901E1-53AB-415F-AA32-63253BDF8132}" type="presParOf" srcId="{FA4069D2-2B73-4832-BEB7-65F315F3F5F0}" destId="{0497067B-C65B-46DA-B36D-A4037986E2FA}" srcOrd="2" destOrd="0" presId="urn:microsoft.com/office/officeart/2005/8/layout/hList2"/>
    <dgm:cxn modelId="{2D04AF41-27E0-4520-89B2-06ECC3CB6C77}" type="presParOf" srcId="{3A238EF7-6C3D-44CD-8F65-3AA3263E52AC}" destId="{0D4AF064-E2F1-4FE4-BA29-7A15E66A7151}" srcOrd="1" destOrd="0" presId="urn:microsoft.com/office/officeart/2005/8/layout/hList2"/>
    <dgm:cxn modelId="{8EA70A78-F675-4483-874C-972BEF8110CC}" type="presParOf" srcId="{3A238EF7-6C3D-44CD-8F65-3AA3263E52AC}" destId="{5F3B3428-20BE-4FF2-89FE-42347AA2C9AE}" srcOrd="2" destOrd="0" presId="urn:microsoft.com/office/officeart/2005/8/layout/hList2"/>
    <dgm:cxn modelId="{75A763DB-9D03-4A81-A868-BCC6F147E786}" type="presParOf" srcId="{5F3B3428-20BE-4FF2-89FE-42347AA2C9AE}" destId="{A2BF2559-B02E-4321-9BBE-365184145787}" srcOrd="0" destOrd="0" presId="urn:microsoft.com/office/officeart/2005/8/layout/hList2"/>
    <dgm:cxn modelId="{5F50ADCD-C3B5-4845-9656-53C7346A78DD}" type="presParOf" srcId="{5F3B3428-20BE-4FF2-89FE-42347AA2C9AE}" destId="{813504AC-8FA4-45B7-BB4D-FBAF38A2CF08}" srcOrd="1" destOrd="0" presId="urn:microsoft.com/office/officeart/2005/8/layout/hList2"/>
    <dgm:cxn modelId="{E946AA12-A128-4973-A1BD-0E3F38F6B797}" type="presParOf" srcId="{5F3B3428-20BE-4FF2-89FE-42347AA2C9AE}" destId="{9657B8D5-D0BA-418E-8F9F-31DD70C822C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1E845F-6C26-4C86-A4FC-574E049245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A94C0E8D-7B19-4D3F-8916-33DE2D04E643}">
      <dgm:prSet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2800" b="1" dirty="0" smtClean="0">
              <a:sym typeface="Arial" panose="020B0604020202020204" pitchFamily="34" charset="0"/>
            </a:rPr>
            <a:t>资源复用</a:t>
          </a:r>
          <a:endParaRPr lang="zh-CN" altLang="zh-CN" sz="2800" b="1" dirty="0">
            <a:latin typeface="+mn-ea"/>
            <a:ea typeface="+mn-ea"/>
          </a:endParaRPr>
        </a:p>
      </dgm:t>
    </dgm:pt>
    <dgm:pt modelId="{C2F89097-FF0D-47DC-8F68-81E3355EF938}" cxnId="{7D40C9EE-DE71-4C09-A252-7BEAA435D4DB}" type="parTrans">
      <dgm:prSet/>
      <dgm:spPr/>
      <dgm:t>
        <a:bodyPr/>
        <a:lstStyle/>
        <a:p>
          <a:endParaRPr lang="zh-CN" altLang="en-US"/>
        </a:p>
      </dgm:t>
    </dgm:pt>
    <dgm:pt modelId="{DB13818F-E5FB-436F-8206-5B20FE593678}" cxnId="{7D40C9EE-DE71-4C09-A252-7BEAA435D4DB}" type="sibTrans">
      <dgm:prSet/>
      <dgm:spPr/>
      <dgm:t>
        <a:bodyPr/>
        <a:lstStyle/>
        <a:p>
          <a:endParaRPr lang="zh-CN" altLang="en-US"/>
        </a:p>
      </dgm:t>
    </dgm:pt>
    <dgm:pt modelId="{6BB1BBA9-6D45-4866-81E7-04520CF3BA2C}">
      <dgm:prSet phldrT="[文本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zh-CN" altLang="en-US" sz="1200" dirty="0"/>
        </a:p>
      </dgm:t>
    </dgm:pt>
    <dgm:pt modelId="{77E306B1-13B8-46BA-A213-C241F463CBB0}" cxnId="{BE85DE56-04F7-41D4-B25F-4A8EE4DE6764}" type="sibTrans">
      <dgm:prSet/>
      <dgm:spPr/>
      <dgm:t>
        <a:bodyPr/>
        <a:lstStyle/>
        <a:p>
          <a:endParaRPr lang="zh-CN" altLang="en-US"/>
        </a:p>
      </dgm:t>
    </dgm:pt>
    <dgm:pt modelId="{E909970C-2961-4CF6-9981-58079BCB6218}" cxnId="{BE85DE56-04F7-41D4-B25F-4A8EE4DE6764}" type="parTrans">
      <dgm:prSet/>
      <dgm:spPr/>
      <dgm:t>
        <a:bodyPr/>
        <a:lstStyle/>
        <a:p>
          <a:endParaRPr lang="zh-CN" altLang="en-US"/>
        </a:p>
      </dgm:t>
    </dgm:pt>
    <dgm:pt modelId="{4F4F7A97-CB88-409D-87C5-34423E3B513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800" b="1" dirty="0" smtClean="0">
              <a:sym typeface="Arial" panose="020B0604020202020204" pitchFamily="34" charset="0"/>
            </a:rPr>
            <a:t>更快的系统响应速度</a:t>
          </a:r>
          <a:endParaRPr lang="zh-CN" altLang="en-US" sz="2800" b="1" dirty="0">
            <a:sym typeface="Arial" panose="020B0604020202020204" pitchFamily="34" charset="0"/>
          </a:endParaRPr>
        </a:p>
      </dgm:t>
    </dgm:pt>
    <dgm:pt modelId="{A7679903-C497-4199-966C-8C7DE72E64AE}" cxnId="{1926DF9C-ADF4-415F-87DB-C37E679C8846}" type="parTrans">
      <dgm:prSet/>
      <dgm:spPr/>
      <dgm:t>
        <a:bodyPr/>
        <a:lstStyle/>
        <a:p>
          <a:endParaRPr lang="zh-CN" altLang="en-US"/>
        </a:p>
      </dgm:t>
    </dgm:pt>
    <dgm:pt modelId="{5E5F0508-44DE-498F-B527-667E982E82D2}" cxnId="{1926DF9C-ADF4-415F-87DB-C37E679C8846}" type="sibTrans">
      <dgm:prSet/>
      <dgm:spPr/>
      <dgm:t>
        <a:bodyPr/>
        <a:lstStyle/>
        <a:p>
          <a:endParaRPr lang="zh-CN" altLang="en-US"/>
        </a:p>
      </dgm:t>
    </dgm:pt>
    <dgm:pt modelId="{7ACF259C-606E-4601-96E1-DAFB483AD0D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800" b="1" dirty="0" smtClean="0">
              <a:sym typeface="Arial" panose="020B0604020202020204" pitchFamily="34" charset="0"/>
            </a:rPr>
            <a:t>统一的连接管理，避免数据库连接泄露</a:t>
          </a:r>
          <a:r>
            <a:rPr lang="zh-CN" altLang="zh-CN" sz="2800" b="1" dirty="0" smtClean="0">
              <a:latin typeface="+mn-ea"/>
              <a:ea typeface="+mn-ea"/>
              <a:sym typeface="+mn-ea"/>
            </a:rPr>
            <a:t>。</a:t>
          </a:r>
          <a:endParaRPr lang="zh-CN" altLang="en-US" sz="2800" b="1" dirty="0">
            <a:sym typeface="Arial" panose="020B0604020202020204" pitchFamily="34" charset="0"/>
          </a:endParaRPr>
        </a:p>
      </dgm:t>
    </dgm:pt>
    <dgm:pt modelId="{8338AE28-5BD8-47B3-AC61-B21C480248C4}" cxnId="{83D1708E-2287-48E4-B45B-E4664F40F472}" type="parTrans">
      <dgm:prSet/>
      <dgm:spPr/>
      <dgm:t>
        <a:bodyPr/>
        <a:lstStyle/>
        <a:p>
          <a:endParaRPr lang="zh-CN" altLang="en-US"/>
        </a:p>
      </dgm:t>
    </dgm:pt>
    <dgm:pt modelId="{2979DAE6-4148-4E30-808B-159352EF63F1}" cxnId="{83D1708E-2287-48E4-B45B-E4664F40F472}" type="sibTrans">
      <dgm:prSet/>
      <dgm:spPr/>
      <dgm:t>
        <a:bodyPr/>
        <a:lstStyle/>
        <a:p>
          <a:endParaRPr lang="zh-CN" altLang="en-US"/>
        </a:p>
      </dgm:t>
    </dgm:pt>
    <dgm:pt modelId="{03A172C9-9116-4974-8D92-B2849BD3AE22}" type="pres">
      <dgm:prSet presAssocID="{EC1E845F-6C26-4C86-A4FC-574E049245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623BB52-ADB9-41E7-9CC5-BD11CCD4583E}" type="pres">
      <dgm:prSet presAssocID="{EC1E845F-6C26-4C86-A4FC-574E04924581}" presName="Name1" presStyleCnt="0"/>
      <dgm:spPr/>
      <dgm:t>
        <a:bodyPr/>
        <a:lstStyle/>
        <a:p>
          <a:endParaRPr lang="zh-CN" altLang="en-US"/>
        </a:p>
      </dgm:t>
    </dgm:pt>
    <dgm:pt modelId="{DBF579C8-104E-4692-9D84-40BE303C6C0F}" type="pres">
      <dgm:prSet presAssocID="{EC1E845F-6C26-4C86-A4FC-574E04924581}" presName="cycle" presStyleCnt="0"/>
      <dgm:spPr/>
      <dgm:t>
        <a:bodyPr/>
        <a:lstStyle/>
        <a:p>
          <a:endParaRPr lang="zh-CN" altLang="en-US"/>
        </a:p>
      </dgm:t>
    </dgm:pt>
    <dgm:pt modelId="{1A6BD1E6-D6C4-4847-A847-5B2A5613C921}" type="pres">
      <dgm:prSet presAssocID="{EC1E845F-6C26-4C86-A4FC-574E04924581}" presName="srcNode" presStyleLbl="node1" presStyleIdx="0" presStyleCnt="1"/>
      <dgm:spPr/>
      <dgm:t>
        <a:bodyPr/>
        <a:lstStyle/>
        <a:p>
          <a:endParaRPr lang="zh-CN" altLang="en-US"/>
        </a:p>
      </dgm:t>
    </dgm:pt>
    <dgm:pt modelId="{79B346F6-C47F-4EAE-843F-D11C017830F7}" type="pres">
      <dgm:prSet presAssocID="{EC1E845F-6C26-4C86-A4FC-574E0492458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E7D9565-C905-4CC5-9EF3-A831816745FB}" type="pres">
      <dgm:prSet presAssocID="{EC1E845F-6C26-4C86-A4FC-574E04924581}" presName="extraNode" presStyleLbl="node1" presStyleIdx="0" presStyleCnt="1"/>
      <dgm:spPr/>
      <dgm:t>
        <a:bodyPr/>
        <a:lstStyle/>
        <a:p>
          <a:endParaRPr lang="zh-CN" altLang="en-US"/>
        </a:p>
      </dgm:t>
    </dgm:pt>
    <dgm:pt modelId="{A26DD0FC-BFFD-498A-8C3B-A6D90A04F976}" type="pres">
      <dgm:prSet presAssocID="{EC1E845F-6C26-4C86-A4FC-574E04924581}" presName="dstNode" presStyleLbl="node1" presStyleIdx="0" presStyleCnt="1"/>
      <dgm:spPr/>
      <dgm:t>
        <a:bodyPr/>
        <a:lstStyle/>
        <a:p>
          <a:endParaRPr lang="zh-CN" altLang="en-US"/>
        </a:p>
      </dgm:t>
    </dgm:pt>
    <dgm:pt modelId="{E9CDAD32-2ABD-4DED-905C-3906B876EABB}" type="pres">
      <dgm:prSet presAssocID="{6BB1BBA9-6D45-4866-81E7-04520CF3BA2C}" presName="text_1" presStyleLbl="node1" presStyleIdx="0" presStyleCnt="1" custScaleX="103709" custScaleY="115694" custLinFactNeighborX="-2826" custLinFactNeighborY="-13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1C3B1C-0AE5-44CE-A09A-32DB9196825E}" type="pres">
      <dgm:prSet presAssocID="{6BB1BBA9-6D45-4866-81E7-04520CF3BA2C}" presName="accent_1" presStyleCnt="0"/>
      <dgm:spPr/>
      <dgm:t>
        <a:bodyPr/>
        <a:lstStyle/>
        <a:p>
          <a:endParaRPr lang="zh-CN" altLang="en-US"/>
        </a:p>
      </dgm:t>
    </dgm:pt>
    <dgm:pt modelId="{14042AB6-DE76-4316-817B-B43F591E4A54}" type="pres">
      <dgm:prSet presAssocID="{6BB1BBA9-6D45-4866-81E7-04520CF3BA2C}" presName="accentRepeatNode" presStyleLbl="solidFgAcc1" presStyleIdx="0" presStyleCnt="1" custScaleX="66594" custScaleY="66594"/>
      <dgm:spPr/>
      <dgm:t>
        <a:bodyPr/>
        <a:lstStyle/>
        <a:p>
          <a:endParaRPr lang="zh-CN" altLang="en-US"/>
        </a:p>
      </dgm:t>
    </dgm:pt>
  </dgm:ptLst>
  <dgm:cxnLst>
    <dgm:cxn modelId="{1926DF9C-ADF4-415F-87DB-C37E679C8846}" srcId="{6BB1BBA9-6D45-4866-81E7-04520CF3BA2C}" destId="{4F4F7A97-CB88-409D-87C5-34423E3B513C}" srcOrd="1" destOrd="0" parTransId="{A7679903-C497-4199-966C-8C7DE72E64AE}" sibTransId="{5E5F0508-44DE-498F-B527-667E982E82D2}"/>
    <dgm:cxn modelId="{83D1708E-2287-48E4-B45B-E4664F40F472}" srcId="{6BB1BBA9-6D45-4866-81E7-04520CF3BA2C}" destId="{7ACF259C-606E-4601-96E1-DAFB483AD0D4}" srcOrd="2" destOrd="0" parTransId="{8338AE28-5BD8-47B3-AC61-B21C480248C4}" sibTransId="{2979DAE6-4148-4E30-808B-159352EF63F1}"/>
    <dgm:cxn modelId="{178E33F1-2EC7-4C86-B040-726540230B47}" type="presOf" srcId="{DB13818F-E5FB-436F-8206-5B20FE593678}" destId="{79B346F6-C47F-4EAE-843F-D11C017830F7}" srcOrd="0" destOrd="0" presId="urn:microsoft.com/office/officeart/2008/layout/VerticalCurvedList"/>
    <dgm:cxn modelId="{345FE06F-C30D-4EDA-99D3-2830FA14FE9E}" type="presOf" srcId="{6BB1BBA9-6D45-4866-81E7-04520CF3BA2C}" destId="{E9CDAD32-2ABD-4DED-905C-3906B876EABB}" srcOrd="0" destOrd="0" presId="urn:microsoft.com/office/officeart/2008/layout/VerticalCurvedList"/>
    <dgm:cxn modelId="{802439F5-EDCC-4EE2-AA02-738A6322C3FF}" type="presOf" srcId="{4F4F7A97-CB88-409D-87C5-34423E3B513C}" destId="{E9CDAD32-2ABD-4DED-905C-3906B876EABB}" srcOrd="0" destOrd="2" presId="urn:microsoft.com/office/officeart/2008/layout/VerticalCurvedList"/>
    <dgm:cxn modelId="{D03C4703-DCD6-488D-A9DA-507131815493}" type="presOf" srcId="{A94C0E8D-7B19-4D3F-8916-33DE2D04E643}" destId="{E9CDAD32-2ABD-4DED-905C-3906B876EABB}" srcOrd="0" destOrd="1" presId="urn:microsoft.com/office/officeart/2008/layout/VerticalCurvedList"/>
    <dgm:cxn modelId="{0FAA9315-F571-4A49-A7BC-74100EC688CA}" type="presOf" srcId="{EC1E845F-6C26-4C86-A4FC-574E04924581}" destId="{03A172C9-9116-4974-8D92-B2849BD3AE22}" srcOrd="0" destOrd="0" presId="urn:microsoft.com/office/officeart/2008/layout/VerticalCurvedList"/>
    <dgm:cxn modelId="{BE85DE56-04F7-41D4-B25F-4A8EE4DE6764}" srcId="{EC1E845F-6C26-4C86-A4FC-574E04924581}" destId="{6BB1BBA9-6D45-4866-81E7-04520CF3BA2C}" srcOrd="0" destOrd="0" parTransId="{E909970C-2961-4CF6-9981-58079BCB6218}" sibTransId="{77E306B1-13B8-46BA-A213-C241F463CBB0}"/>
    <dgm:cxn modelId="{7D40C9EE-DE71-4C09-A252-7BEAA435D4DB}" srcId="{6BB1BBA9-6D45-4866-81E7-04520CF3BA2C}" destId="{A94C0E8D-7B19-4D3F-8916-33DE2D04E643}" srcOrd="0" destOrd="0" parTransId="{C2F89097-FF0D-47DC-8F68-81E3355EF938}" sibTransId="{DB13818F-E5FB-436F-8206-5B20FE593678}"/>
    <dgm:cxn modelId="{03732267-8627-4541-A825-E36273E3422A}" type="presOf" srcId="{7ACF259C-606E-4601-96E1-DAFB483AD0D4}" destId="{E9CDAD32-2ABD-4DED-905C-3906B876EABB}" srcOrd="0" destOrd="3" presId="urn:microsoft.com/office/officeart/2008/layout/VerticalCurvedList"/>
    <dgm:cxn modelId="{040F3B02-1E94-4288-B876-EBAD64F41AA1}" type="presParOf" srcId="{03A172C9-9116-4974-8D92-B2849BD3AE22}" destId="{9623BB52-ADB9-41E7-9CC5-BD11CCD4583E}" srcOrd="0" destOrd="0" presId="urn:microsoft.com/office/officeart/2008/layout/VerticalCurvedList"/>
    <dgm:cxn modelId="{E532085A-FF32-4F20-B7DA-154575878C06}" type="presParOf" srcId="{9623BB52-ADB9-41E7-9CC5-BD11CCD4583E}" destId="{DBF579C8-104E-4692-9D84-40BE303C6C0F}" srcOrd="0" destOrd="0" presId="urn:microsoft.com/office/officeart/2008/layout/VerticalCurvedList"/>
    <dgm:cxn modelId="{A0A45984-DDE3-41D6-9982-CF1B180EB419}" type="presParOf" srcId="{DBF579C8-104E-4692-9D84-40BE303C6C0F}" destId="{1A6BD1E6-D6C4-4847-A847-5B2A5613C921}" srcOrd="0" destOrd="0" presId="urn:microsoft.com/office/officeart/2008/layout/VerticalCurvedList"/>
    <dgm:cxn modelId="{3D26874F-5770-4011-B291-9A6AE31A2EF5}" type="presParOf" srcId="{DBF579C8-104E-4692-9D84-40BE303C6C0F}" destId="{79B346F6-C47F-4EAE-843F-D11C017830F7}" srcOrd="1" destOrd="0" presId="urn:microsoft.com/office/officeart/2008/layout/VerticalCurvedList"/>
    <dgm:cxn modelId="{D8E65547-CF64-4279-8582-DACDFB259454}" type="presParOf" srcId="{DBF579C8-104E-4692-9D84-40BE303C6C0F}" destId="{4E7D9565-C905-4CC5-9EF3-A831816745FB}" srcOrd="2" destOrd="0" presId="urn:microsoft.com/office/officeart/2008/layout/VerticalCurvedList"/>
    <dgm:cxn modelId="{F4B95CF8-E251-4EFB-B5EC-3332B31A0862}" type="presParOf" srcId="{DBF579C8-104E-4692-9D84-40BE303C6C0F}" destId="{A26DD0FC-BFFD-498A-8C3B-A6D90A04F976}" srcOrd="3" destOrd="0" presId="urn:microsoft.com/office/officeart/2008/layout/VerticalCurvedList"/>
    <dgm:cxn modelId="{685CDC68-827D-424B-85F0-8B1AFD67A538}" type="presParOf" srcId="{9623BB52-ADB9-41E7-9CC5-BD11CCD4583E}" destId="{E9CDAD32-2ABD-4DED-905C-3906B876EABB}" srcOrd="1" destOrd="0" presId="urn:microsoft.com/office/officeart/2008/layout/VerticalCurvedList"/>
    <dgm:cxn modelId="{9D91A427-F202-4E11-87BC-115703AF5734}" type="presParOf" srcId="{9623BB52-ADB9-41E7-9CC5-BD11CCD4583E}" destId="{021C3B1C-0AE5-44CE-A09A-32DB9196825E}" srcOrd="2" destOrd="0" presId="urn:microsoft.com/office/officeart/2008/layout/VerticalCurvedList"/>
    <dgm:cxn modelId="{F3ED3A8F-E810-42E3-A7B2-D1920D753665}" type="presParOf" srcId="{021C3B1C-0AE5-44CE-A09A-32DB9196825E}" destId="{14042AB6-DE76-4316-817B-B43F591E4A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1E845F-6C26-4C86-A4FC-574E049245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A94C0E8D-7B19-4D3F-8916-33DE2D04E643}">
      <dgm:prSet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zh-CN" sz="2800" b="1" dirty="0" smtClean="0">
              <a:latin typeface="+mn-ea"/>
              <a:ea typeface="+mn-ea"/>
              <a:sym typeface="+mn-ea"/>
            </a:rPr>
            <a:t>允许连接到同一个主机地址的所有请求</a:t>
          </a:r>
          <a:r>
            <a:rPr lang="zh-CN" altLang="en-US" sz="2800" b="1" dirty="0" smtClean="0">
              <a:latin typeface="+mn-ea"/>
              <a:ea typeface="+mn-ea"/>
              <a:sym typeface="+mn-ea"/>
            </a:rPr>
            <a:t>；</a:t>
          </a:r>
          <a:endParaRPr lang="zh-CN" altLang="zh-CN" sz="2800" b="1" dirty="0">
            <a:latin typeface="+mn-ea"/>
            <a:ea typeface="+mn-ea"/>
          </a:endParaRPr>
        </a:p>
      </dgm:t>
    </dgm:pt>
    <dgm:pt modelId="{C2F89097-FF0D-47DC-8F68-81E3355EF938}" cxnId="{7D40C9EE-DE71-4C09-A252-7BEAA435D4DB}" type="parTrans">
      <dgm:prSet/>
      <dgm:spPr/>
      <dgm:t>
        <a:bodyPr/>
        <a:lstStyle/>
        <a:p>
          <a:endParaRPr lang="zh-CN" altLang="en-US"/>
        </a:p>
      </dgm:t>
    </dgm:pt>
    <dgm:pt modelId="{DB13818F-E5FB-436F-8206-5B20FE593678}" cxnId="{7D40C9EE-DE71-4C09-A252-7BEAA435D4DB}" type="sibTrans">
      <dgm:prSet/>
      <dgm:spPr/>
      <dgm:t>
        <a:bodyPr/>
        <a:lstStyle/>
        <a:p>
          <a:endParaRPr lang="zh-CN" altLang="en-US"/>
        </a:p>
      </dgm:t>
    </dgm:pt>
    <dgm:pt modelId="{F370862C-95BC-449B-8842-601E52127ED7}">
      <dgm:prSet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zh-CN" sz="2800" b="1" dirty="0" smtClean="0">
              <a:latin typeface="+mn-ea"/>
              <a:ea typeface="+mn-ea"/>
              <a:sym typeface="+mn-ea"/>
            </a:rPr>
            <a:t>共享</a:t>
          </a:r>
          <a:r>
            <a:rPr lang="en-US" altLang="zh-CN" sz="2800" b="1" i="1" dirty="0" smtClean="0">
              <a:latin typeface="+mn-ea"/>
              <a:ea typeface="+mn-ea"/>
              <a:sym typeface="+mn-ea"/>
            </a:rPr>
            <a:t>Socket</a:t>
          </a:r>
          <a:r>
            <a:rPr lang="zh-CN" altLang="en-US" sz="2800" b="1" dirty="0" smtClean="0">
              <a:latin typeface="+mn-ea"/>
              <a:ea typeface="+mn-ea"/>
              <a:sym typeface="+mn-ea"/>
            </a:rPr>
            <a:t>，</a:t>
          </a:r>
          <a:r>
            <a:rPr lang="zh-CN" altLang="zh-CN" sz="2800" b="1" dirty="0" smtClean="0">
              <a:latin typeface="+mn-ea"/>
              <a:ea typeface="+mn-ea"/>
              <a:sym typeface="+mn-ea"/>
            </a:rPr>
            <a:t>减少对服务器的请求次数</a:t>
          </a:r>
          <a:r>
            <a:rPr lang="zh-CN" altLang="en-US" sz="2800" b="1" dirty="0" smtClean="0">
              <a:latin typeface="+mn-ea"/>
              <a:ea typeface="+mn-ea"/>
              <a:sym typeface="+mn-ea"/>
            </a:rPr>
            <a:t>；</a:t>
          </a:r>
          <a:r>
            <a:rPr lang="zh-CN" altLang="zh-CN" sz="2800" b="1" dirty="0" smtClean="0">
              <a:latin typeface="+mn-ea"/>
              <a:ea typeface="+mn-ea"/>
              <a:sym typeface="+mn-ea"/>
            </a:rPr>
            <a:t> </a:t>
          </a:r>
          <a:endParaRPr lang="zh-CN" altLang="zh-CN" sz="2800" b="1" dirty="0">
            <a:latin typeface="+mn-ea"/>
            <a:ea typeface="+mn-ea"/>
          </a:endParaRPr>
        </a:p>
      </dgm:t>
    </dgm:pt>
    <dgm:pt modelId="{8B150978-321B-47F6-900E-B1ED129B2926}" cxnId="{2F15B07B-C9DF-4361-9248-FE6198F6F19C}" type="parTrans">
      <dgm:prSet/>
      <dgm:spPr/>
      <dgm:t>
        <a:bodyPr/>
        <a:lstStyle/>
        <a:p>
          <a:endParaRPr lang="zh-CN" altLang="en-US"/>
        </a:p>
      </dgm:t>
    </dgm:pt>
    <dgm:pt modelId="{C5EC7ADA-3CA6-40CB-94FE-9FBCD4CD4731}" cxnId="{2F15B07B-C9DF-4361-9248-FE6198F6F19C}" type="sibTrans">
      <dgm:prSet/>
      <dgm:spPr/>
      <dgm:t>
        <a:bodyPr/>
        <a:lstStyle/>
        <a:p>
          <a:endParaRPr lang="zh-CN" altLang="en-US"/>
        </a:p>
      </dgm:t>
    </dgm:pt>
    <dgm:pt modelId="{BEEBE223-6ABA-4B62-906D-47D8E34C3894}">
      <dgm:prSet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800" b="1" dirty="0" smtClean="0">
              <a:latin typeface="+mn-ea"/>
              <a:ea typeface="+mn-ea"/>
              <a:sym typeface="+mn-ea"/>
            </a:rPr>
            <a:t>通过连接池，减少请求延迟； </a:t>
          </a:r>
          <a:endParaRPr lang="zh-CN" altLang="en-US" sz="2800" b="1" dirty="0">
            <a:latin typeface="+mn-ea"/>
            <a:ea typeface="+mn-ea"/>
          </a:endParaRPr>
        </a:p>
      </dgm:t>
    </dgm:pt>
    <dgm:pt modelId="{D3E45DC5-F70F-49D8-B456-4B5775060089}" cxnId="{6A682F54-2D46-4442-BA5C-5A50D4458480}" type="parTrans">
      <dgm:prSet/>
      <dgm:spPr/>
      <dgm:t>
        <a:bodyPr/>
        <a:lstStyle/>
        <a:p>
          <a:endParaRPr lang="zh-CN" altLang="en-US"/>
        </a:p>
      </dgm:t>
    </dgm:pt>
    <dgm:pt modelId="{3D3CB55A-9C4D-4A2B-870E-7C452DEEDE6E}" cxnId="{6A682F54-2D46-4442-BA5C-5A50D4458480}" type="sibTrans">
      <dgm:prSet/>
      <dgm:spPr/>
      <dgm:t>
        <a:bodyPr/>
        <a:lstStyle/>
        <a:p>
          <a:endParaRPr lang="zh-CN" altLang="en-US"/>
        </a:p>
      </dgm:t>
    </dgm:pt>
    <dgm:pt modelId="{5A7B95ED-E16B-41BF-AB1A-E462CC230E01}">
      <dgm:prSet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zh-CN" sz="2800" b="1" dirty="0" smtClean="0">
              <a:latin typeface="+mn-ea"/>
              <a:ea typeface="+mn-ea"/>
              <a:sym typeface="+mn-ea"/>
            </a:rPr>
            <a:t>缓存响应数据减少重复的网络请求</a:t>
          </a:r>
          <a:r>
            <a:rPr lang="zh-CN" altLang="en-US" sz="2800" b="1" dirty="0" smtClean="0">
              <a:latin typeface="+mn-ea"/>
              <a:ea typeface="+mn-ea"/>
              <a:sym typeface="+mn-ea"/>
            </a:rPr>
            <a:t>；</a:t>
          </a:r>
          <a:endParaRPr lang="en-US" altLang="zh-CN" sz="2800" b="1" dirty="0" smtClean="0">
            <a:latin typeface="+mn-ea"/>
            <a:ea typeface="+mn-ea"/>
          </a:endParaRPr>
        </a:p>
      </dgm:t>
    </dgm:pt>
    <dgm:pt modelId="{8149AF70-20DD-4396-87FA-B8991606FCC8}" cxnId="{20AD4DF6-F5A9-4463-ABF0-6E7F64E4978C}" type="parTrans">
      <dgm:prSet/>
      <dgm:spPr/>
      <dgm:t>
        <a:bodyPr/>
        <a:lstStyle/>
        <a:p>
          <a:endParaRPr lang="zh-CN" altLang="en-US"/>
        </a:p>
      </dgm:t>
    </dgm:pt>
    <dgm:pt modelId="{5D115BBB-1546-445B-B06F-1A9447CBA3CF}" cxnId="{20AD4DF6-F5A9-4463-ABF0-6E7F64E4978C}" type="sibTrans">
      <dgm:prSet/>
      <dgm:spPr/>
      <dgm:t>
        <a:bodyPr/>
        <a:lstStyle/>
        <a:p>
          <a:endParaRPr lang="zh-CN" altLang="en-US"/>
        </a:p>
      </dgm:t>
    </dgm:pt>
    <dgm:pt modelId="{6BB1BBA9-6D45-4866-81E7-04520CF3BA2C}">
      <dgm:prSet phldrT="[文本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zh-CN" altLang="en-US" sz="1200" dirty="0"/>
        </a:p>
      </dgm:t>
    </dgm:pt>
    <dgm:pt modelId="{77E306B1-13B8-46BA-A213-C241F463CBB0}" cxnId="{BE85DE56-04F7-41D4-B25F-4A8EE4DE6764}" type="sibTrans">
      <dgm:prSet/>
      <dgm:spPr/>
      <dgm:t>
        <a:bodyPr/>
        <a:lstStyle/>
        <a:p>
          <a:endParaRPr lang="zh-CN" altLang="en-US"/>
        </a:p>
      </dgm:t>
    </dgm:pt>
    <dgm:pt modelId="{E909970C-2961-4CF6-9981-58079BCB6218}" cxnId="{BE85DE56-04F7-41D4-B25F-4A8EE4DE6764}" type="parTrans">
      <dgm:prSet/>
      <dgm:spPr/>
      <dgm:t>
        <a:bodyPr/>
        <a:lstStyle/>
        <a:p>
          <a:endParaRPr lang="zh-CN" altLang="en-US"/>
        </a:p>
      </dgm:t>
    </dgm:pt>
    <dgm:pt modelId="{F17D490A-508D-4FDA-838C-647C8B3A1EDC}">
      <dgm:prSet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zh-CN" sz="2800" b="1" dirty="0" smtClean="0">
              <a:latin typeface="+mn-ea"/>
              <a:ea typeface="+mn-ea"/>
              <a:sym typeface="+mn-ea"/>
            </a:rPr>
            <a:t>自动处理</a:t>
          </a:r>
          <a:r>
            <a:rPr lang="en-US" altLang="zh-CN" sz="2800" b="1" i="1" dirty="0" err="1" smtClean="0">
              <a:latin typeface="+mn-ea"/>
              <a:ea typeface="+mn-ea"/>
              <a:sym typeface="+mn-ea"/>
            </a:rPr>
            <a:t>Gzip</a:t>
          </a:r>
          <a:r>
            <a:rPr lang="zh-CN" altLang="en-US" sz="2800" b="1" i="1" dirty="0" smtClean="0">
              <a:latin typeface="+mn-ea"/>
              <a:ea typeface="+mn-ea"/>
              <a:sym typeface="+mn-ea"/>
            </a:rPr>
            <a:t> </a:t>
          </a:r>
          <a:r>
            <a:rPr lang="zh-CN" altLang="zh-CN" sz="2800" b="1" dirty="0" smtClean="0">
              <a:latin typeface="+mn-ea"/>
              <a:ea typeface="+mn-ea"/>
              <a:sym typeface="+mn-ea"/>
            </a:rPr>
            <a:t>压缩。</a:t>
          </a:r>
          <a:endParaRPr lang="en-US" altLang="zh-CN" sz="2800" b="1" dirty="0" smtClean="0">
            <a:latin typeface="+mn-ea"/>
            <a:ea typeface="+mn-ea"/>
          </a:endParaRPr>
        </a:p>
      </dgm:t>
    </dgm:pt>
    <dgm:pt modelId="{6C33703A-DC59-431B-8FD7-206CA108E436}" cxnId="{7EE4336F-F2FA-4CF4-A12E-62E1F3BA7CC9}" type="parTrans">
      <dgm:prSet/>
      <dgm:spPr/>
      <dgm:t>
        <a:bodyPr/>
        <a:lstStyle/>
        <a:p>
          <a:endParaRPr lang="zh-CN" altLang="en-US"/>
        </a:p>
      </dgm:t>
    </dgm:pt>
    <dgm:pt modelId="{049ABDD3-E65C-48A0-8753-E90AA9B3C3B6}" cxnId="{7EE4336F-F2FA-4CF4-A12E-62E1F3BA7CC9}" type="sibTrans">
      <dgm:prSet/>
      <dgm:spPr/>
      <dgm:t>
        <a:bodyPr/>
        <a:lstStyle/>
        <a:p>
          <a:endParaRPr lang="zh-CN" altLang="en-US"/>
        </a:p>
      </dgm:t>
    </dgm:pt>
    <dgm:pt modelId="{03A172C9-9116-4974-8D92-B2849BD3AE22}" type="pres">
      <dgm:prSet presAssocID="{EC1E845F-6C26-4C86-A4FC-574E049245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623BB52-ADB9-41E7-9CC5-BD11CCD4583E}" type="pres">
      <dgm:prSet presAssocID="{EC1E845F-6C26-4C86-A4FC-574E04924581}" presName="Name1" presStyleCnt="0"/>
      <dgm:spPr/>
    </dgm:pt>
    <dgm:pt modelId="{DBF579C8-104E-4692-9D84-40BE303C6C0F}" type="pres">
      <dgm:prSet presAssocID="{EC1E845F-6C26-4C86-A4FC-574E04924581}" presName="cycle" presStyleCnt="0"/>
      <dgm:spPr/>
    </dgm:pt>
    <dgm:pt modelId="{1A6BD1E6-D6C4-4847-A847-5B2A5613C921}" type="pres">
      <dgm:prSet presAssocID="{EC1E845F-6C26-4C86-A4FC-574E04924581}" presName="srcNode" presStyleLbl="node1" presStyleIdx="0" presStyleCnt="1"/>
      <dgm:spPr/>
    </dgm:pt>
    <dgm:pt modelId="{79B346F6-C47F-4EAE-843F-D11C017830F7}" type="pres">
      <dgm:prSet presAssocID="{EC1E845F-6C26-4C86-A4FC-574E0492458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E7D9565-C905-4CC5-9EF3-A831816745FB}" type="pres">
      <dgm:prSet presAssocID="{EC1E845F-6C26-4C86-A4FC-574E04924581}" presName="extraNode" presStyleLbl="node1" presStyleIdx="0" presStyleCnt="1"/>
      <dgm:spPr/>
    </dgm:pt>
    <dgm:pt modelId="{A26DD0FC-BFFD-498A-8C3B-A6D90A04F976}" type="pres">
      <dgm:prSet presAssocID="{EC1E845F-6C26-4C86-A4FC-574E04924581}" presName="dstNode" presStyleLbl="node1" presStyleIdx="0" presStyleCnt="1"/>
      <dgm:spPr/>
    </dgm:pt>
    <dgm:pt modelId="{E9CDAD32-2ABD-4DED-905C-3906B876EABB}" type="pres">
      <dgm:prSet presAssocID="{6BB1BBA9-6D45-4866-81E7-04520CF3BA2C}" presName="text_1" presStyleLbl="node1" presStyleIdx="0" presStyleCnt="1" custScaleX="103709" custScaleY="129307" custLinFactNeighborX="-2826" custLinFactNeighborY="-13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1C3B1C-0AE5-44CE-A09A-32DB9196825E}" type="pres">
      <dgm:prSet presAssocID="{6BB1BBA9-6D45-4866-81E7-04520CF3BA2C}" presName="accent_1" presStyleCnt="0"/>
      <dgm:spPr/>
    </dgm:pt>
    <dgm:pt modelId="{14042AB6-DE76-4316-817B-B43F591E4A54}" type="pres">
      <dgm:prSet presAssocID="{6BB1BBA9-6D45-4866-81E7-04520CF3BA2C}" presName="accentRepeatNode" presStyleLbl="solidFgAcc1" presStyleIdx="0" presStyleCnt="1" custScaleX="66594" custScaleY="66594"/>
      <dgm:spPr/>
    </dgm:pt>
  </dgm:ptLst>
  <dgm:cxnLst>
    <dgm:cxn modelId="{8345EE89-0B1B-438E-911B-D2DE0D04E9D5}" type="presOf" srcId="{EC1E845F-6C26-4C86-A4FC-574E04924581}" destId="{03A172C9-9116-4974-8D92-B2849BD3AE22}" srcOrd="0" destOrd="0" presId="urn:microsoft.com/office/officeart/2008/layout/VerticalCurvedList"/>
    <dgm:cxn modelId="{20AD4DF6-F5A9-4463-ABF0-6E7F64E4978C}" srcId="{6BB1BBA9-6D45-4866-81E7-04520CF3BA2C}" destId="{5A7B95ED-E16B-41BF-AB1A-E462CC230E01}" srcOrd="3" destOrd="0" parTransId="{8149AF70-20DD-4396-87FA-B8991606FCC8}" sibTransId="{5D115BBB-1546-445B-B06F-1A9447CBA3CF}"/>
    <dgm:cxn modelId="{0512CA55-C89D-4004-8538-C7403884DF66}" type="presOf" srcId="{F17D490A-508D-4FDA-838C-647C8B3A1EDC}" destId="{E9CDAD32-2ABD-4DED-905C-3906B876EABB}" srcOrd="0" destOrd="5" presId="urn:microsoft.com/office/officeart/2008/layout/VerticalCurvedList"/>
    <dgm:cxn modelId="{F714B525-AC07-4555-909A-6488C9A724E7}" type="presOf" srcId="{DB13818F-E5FB-436F-8206-5B20FE593678}" destId="{79B346F6-C47F-4EAE-843F-D11C017830F7}" srcOrd="0" destOrd="0" presId="urn:microsoft.com/office/officeart/2008/layout/VerticalCurvedList"/>
    <dgm:cxn modelId="{2A2EDD64-83F4-4E88-A5A4-AE30F7461B21}" type="presOf" srcId="{5A7B95ED-E16B-41BF-AB1A-E462CC230E01}" destId="{E9CDAD32-2ABD-4DED-905C-3906B876EABB}" srcOrd="0" destOrd="4" presId="urn:microsoft.com/office/officeart/2008/layout/VerticalCurvedList"/>
    <dgm:cxn modelId="{BE85DE56-04F7-41D4-B25F-4A8EE4DE6764}" srcId="{EC1E845F-6C26-4C86-A4FC-574E04924581}" destId="{6BB1BBA9-6D45-4866-81E7-04520CF3BA2C}" srcOrd="0" destOrd="0" parTransId="{E909970C-2961-4CF6-9981-58079BCB6218}" sibTransId="{77E306B1-13B8-46BA-A213-C241F463CBB0}"/>
    <dgm:cxn modelId="{6A682F54-2D46-4442-BA5C-5A50D4458480}" srcId="{6BB1BBA9-6D45-4866-81E7-04520CF3BA2C}" destId="{BEEBE223-6ABA-4B62-906D-47D8E34C3894}" srcOrd="2" destOrd="0" parTransId="{D3E45DC5-F70F-49D8-B456-4B5775060089}" sibTransId="{3D3CB55A-9C4D-4A2B-870E-7C452DEEDE6E}"/>
    <dgm:cxn modelId="{ECE7303C-84AD-48B5-B038-667873EF0EAB}" type="presOf" srcId="{BEEBE223-6ABA-4B62-906D-47D8E34C3894}" destId="{E9CDAD32-2ABD-4DED-905C-3906B876EABB}" srcOrd="0" destOrd="3" presId="urn:microsoft.com/office/officeart/2008/layout/VerticalCurvedList"/>
    <dgm:cxn modelId="{4004C310-E71A-4FC1-8CFD-59971C2600E2}" type="presOf" srcId="{F370862C-95BC-449B-8842-601E52127ED7}" destId="{E9CDAD32-2ABD-4DED-905C-3906B876EABB}" srcOrd="0" destOrd="2" presId="urn:microsoft.com/office/officeart/2008/layout/VerticalCurvedList"/>
    <dgm:cxn modelId="{DD20A214-F718-427D-A48F-A10E08CFB54E}" type="presOf" srcId="{A94C0E8D-7B19-4D3F-8916-33DE2D04E643}" destId="{E9CDAD32-2ABD-4DED-905C-3906B876EABB}" srcOrd="0" destOrd="1" presId="urn:microsoft.com/office/officeart/2008/layout/VerticalCurvedList"/>
    <dgm:cxn modelId="{75E0098B-3C29-4688-BF3D-18C8474CB34D}" type="presOf" srcId="{6BB1BBA9-6D45-4866-81E7-04520CF3BA2C}" destId="{E9CDAD32-2ABD-4DED-905C-3906B876EABB}" srcOrd="0" destOrd="0" presId="urn:microsoft.com/office/officeart/2008/layout/VerticalCurvedList"/>
    <dgm:cxn modelId="{7D40C9EE-DE71-4C09-A252-7BEAA435D4DB}" srcId="{6BB1BBA9-6D45-4866-81E7-04520CF3BA2C}" destId="{A94C0E8D-7B19-4D3F-8916-33DE2D04E643}" srcOrd="0" destOrd="0" parTransId="{C2F89097-FF0D-47DC-8F68-81E3355EF938}" sibTransId="{DB13818F-E5FB-436F-8206-5B20FE593678}"/>
    <dgm:cxn modelId="{2F15B07B-C9DF-4361-9248-FE6198F6F19C}" srcId="{6BB1BBA9-6D45-4866-81E7-04520CF3BA2C}" destId="{F370862C-95BC-449B-8842-601E52127ED7}" srcOrd="1" destOrd="0" parTransId="{8B150978-321B-47F6-900E-B1ED129B2926}" sibTransId="{C5EC7ADA-3CA6-40CB-94FE-9FBCD4CD4731}"/>
    <dgm:cxn modelId="{7EE4336F-F2FA-4CF4-A12E-62E1F3BA7CC9}" srcId="{6BB1BBA9-6D45-4866-81E7-04520CF3BA2C}" destId="{F17D490A-508D-4FDA-838C-647C8B3A1EDC}" srcOrd="4" destOrd="0" parTransId="{6C33703A-DC59-431B-8FD7-206CA108E436}" sibTransId="{049ABDD3-E65C-48A0-8753-E90AA9B3C3B6}"/>
    <dgm:cxn modelId="{1F437DD7-01C9-44CB-ADB7-E78D319E714A}" type="presParOf" srcId="{03A172C9-9116-4974-8D92-B2849BD3AE22}" destId="{9623BB52-ADB9-41E7-9CC5-BD11CCD4583E}" srcOrd="0" destOrd="0" presId="urn:microsoft.com/office/officeart/2008/layout/VerticalCurvedList"/>
    <dgm:cxn modelId="{73E6A074-5F91-4A73-B92D-B14649EADE35}" type="presParOf" srcId="{9623BB52-ADB9-41E7-9CC5-BD11CCD4583E}" destId="{DBF579C8-104E-4692-9D84-40BE303C6C0F}" srcOrd="0" destOrd="0" presId="urn:microsoft.com/office/officeart/2008/layout/VerticalCurvedList"/>
    <dgm:cxn modelId="{F1D19F1F-EA85-4E69-A802-BB964E504A2C}" type="presParOf" srcId="{DBF579C8-104E-4692-9D84-40BE303C6C0F}" destId="{1A6BD1E6-D6C4-4847-A847-5B2A5613C921}" srcOrd="0" destOrd="0" presId="urn:microsoft.com/office/officeart/2008/layout/VerticalCurvedList"/>
    <dgm:cxn modelId="{EBCDD61E-635C-4A11-8985-9A099510DC23}" type="presParOf" srcId="{DBF579C8-104E-4692-9D84-40BE303C6C0F}" destId="{79B346F6-C47F-4EAE-843F-D11C017830F7}" srcOrd="1" destOrd="0" presId="urn:microsoft.com/office/officeart/2008/layout/VerticalCurvedList"/>
    <dgm:cxn modelId="{94ED995F-9373-4A3A-AACE-22D46AE169E9}" type="presParOf" srcId="{DBF579C8-104E-4692-9D84-40BE303C6C0F}" destId="{4E7D9565-C905-4CC5-9EF3-A831816745FB}" srcOrd="2" destOrd="0" presId="urn:microsoft.com/office/officeart/2008/layout/VerticalCurvedList"/>
    <dgm:cxn modelId="{BB7B4221-2A54-4856-ABE2-2A1F6C728E12}" type="presParOf" srcId="{DBF579C8-104E-4692-9D84-40BE303C6C0F}" destId="{A26DD0FC-BFFD-498A-8C3B-A6D90A04F976}" srcOrd="3" destOrd="0" presId="urn:microsoft.com/office/officeart/2008/layout/VerticalCurvedList"/>
    <dgm:cxn modelId="{22507334-D07C-4379-8CB6-AEA88644C700}" type="presParOf" srcId="{9623BB52-ADB9-41E7-9CC5-BD11CCD4583E}" destId="{E9CDAD32-2ABD-4DED-905C-3906B876EABB}" srcOrd="1" destOrd="0" presId="urn:microsoft.com/office/officeart/2008/layout/VerticalCurvedList"/>
    <dgm:cxn modelId="{A1EF20FF-4124-4A43-986F-EF2837F534EA}" type="presParOf" srcId="{9623BB52-ADB9-41E7-9CC5-BD11CCD4583E}" destId="{021C3B1C-0AE5-44CE-A09A-32DB9196825E}" srcOrd="2" destOrd="0" presId="urn:microsoft.com/office/officeart/2008/layout/VerticalCurvedList"/>
    <dgm:cxn modelId="{88DD412F-F67C-4CA6-8BE0-8C1F47F82607}" type="presParOf" srcId="{021C3B1C-0AE5-44CE-A09A-32DB9196825E}" destId="{14042AB6-DE76-4316-817B-B43F591E4A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8ADA68-F03E-4F50-B0C7-419BFEBA2DA0}" type="doc">
      <dgm:prSet loTypeId="urn:microsoft.com/office/officeart/2008/layout/PictureStrip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C14BC8-6F89-4B47-8B81-E96E13E8BB46}">
      <dgm:prSet custT="1"/>
      <dgm:spPr/>
      <dgm:t>
        <a:bodyPr/>
        <a:lstStyle/>
        <a:p>
          <a:pPr>
            <a:lnSpc>
              <a:spcPct val="135000"/>
            </a:lnSpc>
            <a:spcAft>
              <a:spcPts val="0"/>
            </a:spcAft>
          </a:pPr>
          <a:r>
            <a:rPr lang="zh-CN" altLang="en-US" sz="2800" b="1" dirty="0" smtClean="0">
              <a:latin typeface="+mn-ea"/>
              <a:ea typeface="+mn-ea"/>
            </a:rPr>
            <a:t>使用</a:t>
          </a:r>
          <a:r>
            <a:rPr lang="en-US" altLang="zh-CN" sz="2800" b="1" dirty="0" err="1" smtClean="0">
              <a:latin typeface="+mn-ea"/>
              <a:ea typeface="+mn-ea"/>
            </a:rPr>
            <a:t>bmob</a:t>
          </a:r>
          <a:r>
            <a:rPr lang="zh-CN" altLang="en-US" sz="2800" b="1" dirty="0" smtClean="0">
              <a:latin typeface="+mn-ea"/>
              <a:ea typeface="+mn-ea"/>
            </a:rPr>
            <a:t>移动后端云服务平台作为支撑</a:t>
          </a:r>
        </a:p>
        <a:p>
          <a:pPr>
            <a:lnSpc>
              <a:spcPct val="135000"/>
            </a:lnSpc>
            <a:spcAft>
              <a:spcPts val="0"/>
            </a:spcAft>
          </a:pPr>
          <a:endParaRPr lang="zh-CN" altLang="en-US" sz="2800" b="1" dirty="0">
            <a:latin typeface="+mn-lt"/>
            <a:ea typeface="+mn-ea"/>
          </a:endParaRPr>
        </a:p>
      </dgm:t>
    </dgm:pt>
    <dgm:pt modelId="{D8D79205-253B-48C3-B613-AAFC9293F937}">
      <dgm:prSet custT="1"/>
      <dgm:spPr/>
      <dgm:t>
        <a:bodyPr/>
        <a:lstStyle/>
        <a:p>
          <a:pPr marR="0" eaLnBrk="1" fontAlgn="auto" latinLnBrk="0" hangingPunct="1">
            <a:lnSpc>
              <a:spcPct val="125000"/>
            </a:lnSpc>
            <a:spcAft>
              <a:spcPts val="0"/>
            </a:spcAft>
            <a:buClrTx/>
            <a:buSzTx/>
            <a:buFontTx/>
          </a:pPr>
          <a:endParaRPr lang="zh-CN" altLang="en-US" sz="1200" dirty="0"/>
        </a:p>
      </dgm:t>
    </dgm:pt>
    <dgm:pt modelId="{97630334-DF44-427F-B50A-3BEEA2F5F39E}" cxnId="{6FBEB3EB-F902-4D14-A31A-6EA7AD8924D1}" type="sibTrans">
      <dgm:prSet/>
      <dgm:spPr/>
      <dgm:t>
        <a:bodyPr/>
        <a:lstStyle/>
        <a:p>
          <a:endParaRPr lang="zh-CN" altLang="en-US"/>
        </a:p>
      </dgm:t>
    </dgm:pt>
    <dgm:pt modelId="{8FF4E439-8D34-44F1-A57C-08C5A324727F}" cxnId="{6FBEB3EB-F902-4D14-A31A-6EA7AD8924D1}" type="parTrans">
      <dgm:prSet/>
      <dgm:spPr/>
      <dgm:t>
        <a:bodyPr/>
        <a:lstStyle/>
        <a:p>
          <a:endParaRPr lang="zh-CN" altLang="en-US"/>
        </a:p>
      </dgm:t>
    </dgm:pt>
    <dgm:pt modelId="{37C213DC-443B-4D47-93AF-40286A0AD2FB}" cxnId="{99C1FD2D-1489-4321-93F7-AAF26AB9350D}" type="sibTrans">
      <dgm:prSet/>
      <dgm:spPr/>
      <dgm:t>
        <a:bodyPr/>
        <a:lstStyle/>
        <a:p>
          <a:endParaRPr lang="zh-CN" altLang="en-US"/>
        </a:p>
      </dgm:t>
    </dgm:pt>
    <dgm:pt modelId="{545295FC-70F2-4510-8D44-8D397385E702}" cxnId="{99C1FD2D-1489-4321-93F7-AAF26AB9350D}" type="parTrans">
      <dgm:prSet/>
      <dgm:spPr/>
      <dgm:t>
        <a:bodyPr/>
        <a:lstStyle/>
        <a:p>
          <a:endParaRPr lang="zh-CN" altLang="en-US"/>
        </a:p>
      </dgm:t>
    </dgm:pt>
    <dgm:pt modelId="{F64B9E73-3EED-4C98-BEEE-E0A28196D2DF}">
      <dgm:prSet custT="1"/>
      <dgm:spPr/>
      <dgm:t>
        <a:bodyPr/>
        <a:lstStyle/>
        <a:p>
          <a:pPr>
            <a:lnSpc>
              <a:spcPct val="125000"/>
            </a:lnSpc>
            <a:spcBef>
              <a:spcPts val="0"/>
            </a:spcBef>
            <a:spcAft>
              <a:spcPts val="0"/>
            </a:spcAft>
          </a:pPr>
          <a:r>
            <a:rPr lang="zh-CN" altLang="en-US" sz="2800" b="1" dirty="0" smtClean="0">
              <a:latin typeface="+mn-lt"/>
              <a:ea typeface="+mn-ea"/>
            </a:rPr>
            <a:t>利用RSA非对称加密算法进行加密</a:t>
          </a:r>
          <a:endParaRPr lang="zh-CN" altLang="en-US" sz="2800" b="1" dirty="0">
            <a:latin typeface="+mn-lt"/>
            <a:ea typeface="+mn-ea"/>
          </a:endParaRPr>
        </a:p>
      </dgm:t>
    </dgm:pt>
    <dgm:pt modelId="{0D5D2581-C8F5-4F7C-A14E-38102E88FA6E}">
      <dgm:prSet custT="1"/>
      <dgm:spPr/>
      <dgm:t>
        <a:bodyPr/>
        <a:lstStyle/>
        <a:p>
          <a:pPr>
            <a:lnSpc>
              <a:spcPct val="125000"/>
            </a:lnSpc>
            <a:spcBef>
              <a:spcPts val="0"/>
            </a:spcBef>
            <a:spcAft>
              <a:spcPts val="0"/>
            </a:spcAft>
          </a:pPr>
          <a:r>
            <a:rPr lang="zh-CN" altLang="en-US" sz="2800" b="1" dirty="0" smtClean="0">
              <a:latin typeface="+mn-lt"/>
              <a:ea typeface="+mn-ea"/>
            </a:rPr>
            <a:t>利用google的zxing架包、Capture和Graphics工具构建生成二维码图片</a:t>
          </a:r>
          <a:endParaRPr lang="zh-CN" altLang="en-US" sz="2800" b="1" dirty="0">
            <a:latin typeface="+mn-lt"/>
            <a:ea typeface="+mn-ea"/>
          </a:endParaRPr>
        </a:p>
      </dgm:t>
    </dgm:pt>
    <dgm:pt modelId="{E27C7516-81A8-43A0-82F0-C9AD7E05BE3B}">
      <dgm:prSet custT="1"/>
      <dgm:spPr/>
      <dgm:t>
        <a:bodyPr/>
        <a:lstStyle/>
        <a:p>
          <a:pPr>
            <a:lnSpc>
              <a:spcPct val="125000"/>
            </a:lnSpc>
            <a:spcBef>
              <a:spcPts val="0"/>
            </a:spcBef>
            <a:spcAft>
              <a:spcPts val="0"/>
            </a:spcAft>
          </a:pPr>
          <a:r>
            <a:rPr lang="zh-CN" altLang="en-US" sz="2800" b="1" dirty="0" smtClean="0">
              <a:latin typeface="+mn-lt"/>
              <a:ea typeface="+mn-ea"/>
            </a:rPr>
            <a:t>利用QRCode技术实例生成二维码</a:t>
          </a:r>
          <a:endParaRPr lang="zh-CN" altLang="en-US" sz="2800" dirty="0"/>
        </a:p>
      </dgm:t>
    </dgm:pt>
    <dgm:pt modelId="{F66A9B57-B472-414A-AE80-C4B7CCDFFA83}">
      <dgm:prSet custT="1"/>
      <dgm:spPr/>
      <dgm:t>
        <a:bodyPr/>
        <a:lstStyle/>
        <a:p>
          <a:pPr>
            <a:lnSpc>
              <a:spcPct val="125000"/>
            </a:lnSpc>
            <a:spcBef>
              <a:spcPts val="0"/>
            </a:spcBef>
            <a:spcAft>
              <a:spcPts val="0"/>
            </a:spcAft>
          </a:pPr>
          <a:endParaRPr lang="zh-CN" altLang="en-US" sz="1200" dirty="0"/>
        </a:p>
      </dgm:t>
    </dgm:pt>
    <dgm:pt modelId="{73F76FA9-647C-4F07-B7A7-133C93208433}" cxnId="{E9B231ED-F38C-411B-9DCD-47F586137ABB}" type="sibTrans">
      <dgm:prSet/>
      <dgm:spPr/>
      <dgm:t>
        <a:bodyPr/>
        <a:lstStyle/>
        <a:p>
          <a:endParaRPr lang="zh-CN" altLang="en-US"/>
        </a:p>
      </dgm:t>
    </dgm:pt>
    <dgm:pt modelId="{9A7FC397-E101-45D7-8501-26F64374AE4C}" cxnId="{E9B231ED-F38C-411B-9DCD-47F586137ABB}" type="parTrans">
      <dgm:prSet/>
      <dgm:spPr/>
      <dgm:t>
        <a:bodyPr/>
        <a:lstStyle/>
        <a:p>
          <a:endParaRPr lang="zh-CN" altLang="en-US"/>
        </a:p>
      </dgm:t>
    </dgm:pt>
    <dgm:pt modelId="{BA4BC34E-E176-4E8C-8DE6-9335ABFBB04B}" cxnId="{69B4EBEC-AE86-415C-B9ED-1BE78B891A22}" type="sibTrans">
      <dgm:prSet/>
      <dgm:spPr/>
      <dgm:t>
        <a:bodyPr/>
        <a:lstStyle/>
        <a:p>
          <a:endParaRPr lang="zh-CN" altLang="en-US"/>
        </a:p>
      </dgm:t>
    </dgm:pt>
    <dgm:pt modelId="{1FE4C72D-7EF4-4576-9D85-538887FD9CED}" cxnId="{69B4EBEC-AE86-415C-B9ED-1BE78B891A22}" type="parTrans">
      <dgm:prSet/>
      <dgm:spPr/>
      <dgm:t>
        <a:bodyPr/>
        <a:lstStyle/>
        <a:p>
          <a:endParaRPr lang="zh-CN" altLang="en-US"/>
        </a:p>
      </dgm:t>
    </dgm:pt>
    <dgm:pt modelId="{786A3C27-2E64-413C-9C4B-78526C14C5D9}" cxnId="{C1B0E152-9727-4F70-914E-6FFB88B280FA}" type="sibTrans">
      <dgm:prSet/>
      <dgm:spPr/>
      <dgm:t>
        <a:bodyPr/>
        <a:lstStyle/>
        <a:p>
          <a:endParaRPr lang="zh-CN" altLang="en-US"/>
        </a:p>
      </dgm:t>
    </dgm:pt>
    <dgm:pt modelId="{EBDDD96B-A852-467E-B423-03F1D2374682}" cxnId="{C1B0E152-9727-4F70-914E-6FFB88B280FA}" type="parTrans">
      <dgm:prSet/>
      <dgm:spPr/>
      <dgm:t>
        <a:bodyPr/>
        <a:lstStyle/>
        <a:p>
          <a:endParaRPr lang="zh-CN" altLang="en-US"/>
        </a:p>
      </dgm:t>
    </dgm:pt>
    <dgm:pt modelId="{293FEE8E-D178-44E1-84F9-351A5D2C5DE3}" cxnId="{D36031A2-C99D-4A1B-9AE5-677D1C615793}" type="sibTrans">
      <dgm:prSet/>
      <dgm:spPr/>
      <dgm:t>
        <a:bodyPr/>
        <a:lstStyle/>
        <a:p>
          <a:endParaRPr lang="zh-CN" altLang="en-US"/>
        </a:p>
      </dgm:t>
    </dgm:pt>
    <dgm:pt modelId="{C5D415EF-E521-4C73-8731-A4CEC85077DD}" cxnId="{D36031A2-C99D-4A1B-9AE5-677D1C615793}" type="parTrans">
      <dgm:prSet/>
      <dgm:spPr/>
      <dgm:t>
        <a:bodyPr/>
        <a:lstStyle/>
        <a:p>
          <a:endParaRPr lang="zh-CN" altLang="en-US"/>
        </a:p>
      </dgm:t>
    </dgm:pt>
    <dgm:pt modelId="{54E9F849-D830-4F2F-B074-F04F8D372060}" type="pres">
      <dgm:prSet presAssocID="{5E8ADA68-F03E-4F50-B0C7-419BFEBA2DA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C33482-39E9-46A0-A1BB-951410FB5D7B}" type="pres">
      <dgm:prSet presAssocID="{D8D79205-253B-48C3-B613-AAFC9293F937}" presName="composite" presStyleCnt="0"/>
      <dgm:spPr/>
    </dgm:pt>
    <dgm:pt modelId="{6FAABA5C-7069-4862-A06B-5B15F255F6CA}" type="pres">
      <dgm:prSet presAssocID="{D8D79205-253B-48C3-B613-AAFC9293F937}" presName="rect1" presStyleLbl="trAlignAcc1" presStyleIdx="0" presStyleCnt="2" custScaleX="161195" custScaleY="84531" custLinFactNeighborX="-7278" custLinFactNeighborY="-109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77FE0-066F-447E-9613-D98EE2B431D4}" type="pres">
      <dgm:prSet presAssocID="{D8D79205-253B-48C3-B613-AAFC9293F937}" presName="rect2" presStyleLbl="fgImgPlace1" presStyleIdx="0" presStyleCnt="2" custLinFactX="-73468" custLinFactNeighborX="-100000" custLinFactNeighborY="0"/>
      <dgm:spPr/>
    </dgm:pt>
    <dgm:pt modelId="{6C4FEB52-675C-4FBB-9186-7A32E5982C3C}" type="pres">
      <dgm:prSet presAssocID="{97630334-DF44-427F-B50A-3BEEA2F5F39E}" presName="sibTrans" presStyleCnt="0"/>
      <dgm:spPr/>
    </dgm:pt>
    <dgm:pt modelId="{701BD437-23F2-414F-8A3B-4635D5023E03}" type="pres">
      <dgm:prSet presAssocID="{F66A9B57-B472-414A-AE80-C4B7CCDFFA83}" presName="composite" presStyleCnt="0"/>
      <dgm:spPr/>
    </dgm:pt>
    <dgm:pt modelId="{2D9A944F-ACEA-44C8-9BFD-268F5EC1DACE}" type="pres">
      <dgm:prSet presAssocID="{F66A9B57-B472-414A-AE80-C4B7CCDFFA83}" presName="rect1" presStyleLbl="trAlignAcc1" presStyleIdx="1" presStyleCnt="2" custScaleX="161453" custScaleY="160424" custLinFactNeighborX="-7443" custLinFactNeighborY="-61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A89053-539C-46B2-9510-CAB6149355FA}" type="pres">
      <dgm:prSet presAssocID="{F66A9B57-B472-414A-AE80-C4B7CCDFFA83}" presName="rect2" presStyleLbl="fgImgPlace1" presStyleIdx="1" presStyleCnt="2" custLinFactX="-100000" custLinFactNeighborX="-120533"/>
      <dgm:spPr/>
    </dgm:pt>
  </dgm:ptLst>
  <dgm:cxnLst>
    <dgm:cxn modelId="{69B4EBEC-AE86-415C-B9ED-1BE78B891A22}" srcId="{F66A9B57-B472-414A-AE80-C4B7CCDFFA83}" destId="{F64B9E73-3EED-4C98-BEEE-E0A28196D2DF}" srcOrd="2" destOrd="0" parTransId="{1FE4C72D-7EF4-4576-9D85-538887FD9CED}" sibTransId="{BA4BC34E-E176-4E8C-8DE6-9335ABFBB04B}"/>
    <dgm:cxn modelId="{3C9BF2E8-041D-4191-BAF8-A490BE14BA57}" type="presOf" srcId="{F64B9E73-3EED-4C98-BEEE-E0A28196D2DF}" destId="{2D9A944F-ACEA-44C8-9BFD-268F5EC1DACE}" srcOrd="0" destOrd="3" presId="urn:microsoft.com/office/officeart/2008/layout/PictureStrips"/>
    <dgm:cxn modelId="{A039AA20-8534-404F-B433-2F4D47B58923}" type="presOf" srcId="{F66A9B57-B472-414A-AE80-C4B7CCDFFA83}" destId="{2D9A944F-ACEA-44C8-9BFD-268F5EC1DACE}" srcOrd="0" destOrd="0" presId="urn:microsoft.com/office/officeart/2008/layout/PictureStrips"/>
    <dgm:cxn modelId="{D36031A2-C99D-4A1B-9AE5-677D1C615793}" srcId="{F66A9B57-B472-414A-AE80-C4B7CCDFFA83}" destId="{E27C7516-81A8-43A0-82F0-C9AD7E05BE3B}" srcOrd="0" destOrd="0" parTransId="{C5D415EF-E521-4C73-8731-A4CEC85077DD}" sibTransId="{293FEE8E-D178-44E1-84F9-351A5D2C5DE3}"/>
    <dgm:cxn modelId="{B0E0D928-947E-45E7-85C5-B46A61ED341D}" type="presOf" srcId="{5E8ADA68-F03E-4F50-B0C7-419BFEBA2DA0}" destId="{54E9F849-D830-4F2F-B074-F04F8D372060}" srcOrd="0" destOrd="0" presId="urn:microsoft.com/office/officeart/2008/layout/PictureStrips"/>
    <dgm:cxn modelId="{6FBEB3EB-F902-4D14-A31A-6EA7AD8924D1}" srcId="{5E8ADA68-F03E-4F50-B0C7-419BFEBA2DA0}" destId="{D8D79205-253B-48C3-B613-AAFC9293F937}" srcOrd="0" destOrd="0" parTransId="{8FF4E439-8D34-44F1-A57C-08C5A324727F}" sibTransId="{97630334-DF44-427F-B50A-3BEEA2F5F39E}"/>
    <dgm:cxn modelId="{1B8929E9-3060-466D-B0D2-524E6D697F0E}" type="presOf" srcId="{BFC14BC8-6F89-4B47-8B81-E96E13E8BB46}" destId="{6FAABA5C-7069-4862-A06B-5B15F255F6CA}" srcOrd="0" destOrd="1" presId="urn:microsoft.com/office/officeart/2008/layout/PictureStrips"/>
    <dgm:cxn modelId="{99C1FD2D-1489-4321-93F7-AAF26AB9350D}" srcId="{D8D79205-253B-48C3-B613-AAFC9293F937}" destId="{BFC14BC8-6F89-4B47-8B81-E96E13E8BB46}" srcOrd="0" destOrd="0" parTransId="{545295FC-70F2-4510-8D44-8D397385E702}" sibTransId="{37C213DC-443B-4D47-93AF-40286A0AD2FB}"/>
    <dgm:cxn modelId="{522E4C6C-4E58-4E27-B69E-00822E5CD195}" type="presOf" srcId="{E27C7516-81A8-43A0-82F0-C9AD7E05BE3B}" destId="{2D9A944F-ACEA-44C8-9BFD-268F5EC1DACE}" srcOrd="0" destOrd="1" presId="urn:microsoft.com/office/officeart/2008/layout/PictureStrips"/>
    <dgm:cxn modelId="{E9B231ED-F38C-411B-9DCD-47F586137ABB}" srcId="{5E8ADA68-F03E-4F50-B0C7-419BFEBA2DA0}" destId="{F66A9B57-B472-414A-AE80-C4B7CCDFFA83}" srcOrd="1" destOrd="0" parTransId="{9A7FC397-E101-45D7-8501-26F64374AE4C}" sibTransId="{73F76FA9-647C-4F07-B7A7-133C93208433}"/>
    <dgm:cxn modelId="{F5487849-20A4-4D0E-8CF1-D734F1C89923}" type="presOf" srcId="{0D5D2581-C8F5-4F7C-A14E-38102E88FA6E}" destId="{2D9A944F-ACEA-44C8-9BFD-268F5EC1DACE}" srcOrd="0" destOrd="2" presId="urn:microsoft.com/office/officeart/2008/layout/PictureStrips"/>
    <dgm:cxn modelId="{91F680C7-0921-41CC-AB02-6281620089E2}" type="presOf" srcId="{D8D79205-253B-48C3-B613-AAFC9293F937}" destId="{6FAABA5C-7069-4862-A06B-5B15F255F6CA}" srcOrd="0" destOrd="0" presId="urn:microsoft.com/office/officeart/2008/layout/PictureStrips"/>
    <dgm:cxn modelId="{C1B0E152-9727-4F70-914E-6FFB88B280FA}" srcId="{F66A9B57-B472-414A-AE80-C4B7CCDFFA83}" destId="{0D5D2581-C8F5-4F7C-A14E-38102E88FA6E}" srcOrd="1" destOrd="0" parTransId="{EBDDD96B-A852-467E-B423-03F1D2374682}" sibTransId="{786A3C27-2E64-413C-9C4B-78526C14C5D9}"/>
    <dgm:cxn modelId="{CE9BB36C-007F-4E95-BC3C-591DE20BC3D9}" type="presParOf" srcId="{54E9F849-D830-4F2F-B074-F04F8D372060}" destId="{91C33482-39E9-46A0-A1BB-951410FB5D7B}" srcOrd="0" destOrd="0" presId="urn:microsoft.com/office/officeart/2008/layout/PictureStrips"/>
    <dgm:cxn modelId="{C172AE66-70DB-4F7C-86CE-8E227F0DD8FA}" type="presParOf" srcId="{91C33482-39E9-46A0-A1BB-951410FB5D7B}" destId="{6FAABA5C-7069-4862-A06B-5B15F255F6CA}" srcOrd="0" destOrd="0" presId="urn:microsoft.com/office/officeart/2008/layout/PictureStrips"/>
    <dgm:cxn modelId="{422DF1DB-54DE-4A30-BFE0-1CCF89EB59BB}" type="presParOf" srcId="{91C33482-39E9-46A0-A1BB-951410FB5D7B}" destId="{48477FE0-066F-447E-9613-D98EE2B431D4}" srcOrd="1" destOrd="0" presId="urn:microsoft.com/office/officeart/2008/layout/PictureStrips"/>
    <dgm:cxn modelId="{1FCFC9DB-48CE-4985-840F-4A0168115A37}" type="presParOf" srcId="{54E9F849-D830-4F2F-B074-F04F8D372060}" destId="{6C4FEB52-675C-4FBB-9186-7A32E5982C3C}" srcOrd="1" destOrd="0" presId="urn:microsoft.com/office/officeart/2008/layout/PictureStrips"/>
    <dgm:cxn modelId="{A955E920-DF39-4AFA-8A9D-7AFE3F194E59}" type="presParOf" srcId="{54E9F849-D830-4F2F-B074-F04F8D372060}" destId="{701BD437-23F2-414F-8A3B-4635D5023E03}" srcOrd="2" destOrd="0" presId="urn:microsoft.com/office/officeart/2008/layout/PictureStrips"/>
    <dgm:cxn modelId="{21BB6661-FA8C-46B9-9F2F-1B503E6252F0}" type="presParOf" srcId="{701BD437-23F2-414F-8A3B-4635D5023E03}" destId="{2D9A944F-ACEA-44C8-9BFD-268F5EC1DACE}" srcOrd="0" destOrd="0" presId="urn:microsoft.com/office/officeart/2008/layout/PictureStrips"/>
    <dgm:cxn modelId="{A62B8461-6F57-47E7-BD56-2DBE294E0875}" type="presParOf" srcId="{701BD437-23F2-414F-8A3B-4635D5023E03}" destId="{02A89053-539C-46B2-9510-CAB6149355F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B8326F-6567-4DA2-8008-04FB4CCD001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151C8D-4355-4422-9268-44E9576D3968}">
      <dgm:prSet phldrT="[文本]" custT="1"/>
      <dgm:spPr/>
      <dgm:t>
        <a:bodyPr/>
        <a:lstStyle/>
        <a:p>
          <a:r>
            <a:rPr kumimoji="0" lang="en-US" altLang="zh-CN" sz="3600" b="1" i="0" u="none" strike="noStrike" cap="none" spc="0" normalizeH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rPr>
            <a:t>MVC </a:t>
          </a:r>
          <a:r>
            <a:rPr kumimoji="0" lang="zh-CN" altLang="en-US" sz="3600" b="1" i="0" u="none" strike="noStrike" cap="none" spc="0" normalizeH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rPr>
            <a:t>模式</a:t>
          </a:r>
          <a:endParaRPr lang="zh-CN" altLang="en-US" sz="3600" dirty="0"/>
        </a:p>
      </dgm:t>
    </dgm:pt>
    <dgm:pt modelId="{A067F6B1-654C-41B5-B6E7-CB7465420E15}" cxnId="{862C54E9-C2DB-4A52-ADE0-7D458B25B7A0}" type="parTrans">
      <dgm:prSet/>
      <dgm:spPr/>
      <dgm:t>
        <a:bodyPr/>
        <a:lstStyle/>
        <a:p>
          <a:endParaRPr lang="zh-CN" altLang="en-US"/>
        </a:p>
      </dgm:t>
    </dgm:pt>
    <dgm:pt modelId="{15ACB4A3-C8E8-42E3-AA91-1017EF81E509}" cxnId="{862C54E9-C2DB-4A52-ADE0-7D458B25B7A0}" type="sibTrans">
      <dgm:prSet/>
      <dgm:spPr/>
      <dgm:t>
        <a:bodyPr/>
        <a:lstStyle/>
        <a:p>
          <a:endParaRPr lang="zh-CN" altLang="en-US"/>
        </a:p>
      </dgm:t>
    </dgm:pt>
    <dgm:pt modelId="{E970C0FE-0F10-4644-ABD2-86072F1BC559}">
      <dgm:prSet phldrT="[文本]" custT="1"/>
      <dgm:spPr/>
      <dgm:t>
        <a:bodyPr/>
        <a:lstStyle/>
        <a:p>
          <a:pPr algn="l">
            <a:lnSpc>
              <a:spcPct val="125000"/>
            </a:lnSpc>
            <a:spcAft>
              <a:spcPts val="0"/>
            </a:spcAft>
          </a:pPr>
          <a:r>
            <a:rPr lang="zh-CN" altLang="en-US" sz="3200" noProof="0" dirty="0" smtClean="0"/>
            <a:t>采用</a:t>
          </a:r>
          <a:r>
            <a:rPr lang="en-US" altLang="zh-CN" sz="3200" i="1" noProof="0" dirty="0" smtClean="0"/>
            <a:t>Servlet</a:t>
          </a:r>
          <a:r>
            <a:rPr lang="en-US" altLang="zh-CN" sz="3200" noProof="0" dirty="0" smtClean="0"/>
            <a:t> </a:t>
          </a:r>
          <a:r>
            <a:rPr lang="zh-CN" altLang="en-US" sz="3200" noProof="0" dirty="0" smtClean="0"/>
            <a:t>调用</a:t>
          </a:r>
          <a:r>
            <a:rPr lang="en-US" altLang="zh-CN" sz="3200" i="1" noProof="0" dirty="0" smtClean="0"/>
            <a:t>Dao</a:t>
          </a:r>
          <a:r>
            <a:rPr lang="en-US" altLang="zh-CN" sz="3200" noProof="0" dirty="0" smtClean="0"/>
            <a:t> </a:t>
          </a:r>
          <a:r>
            <a:rPr lang="zh-CN" altLang="en-US" sz="3200" noProof="0" dirty="0" smtClean="0"/>
            <a:t>的方式处理数据，方便软件管理和维护。</a:t>
          </a:r>
          <a:endParaRPr lang="zh-CN" altLang="en-US" sz="3200" dirty="0"/>
        </a:p>
      </dgm:t>
    </dgm:pt>
    <dgm:pt modelId="{F953E1EE-B857-4714-9939-FAA97E6AEA07}" cxnId="{03D331B8-1795-4956-86FD-732822DE1BF2}" type="parTrans">
      <dgm:prSet/>
      <dgm:spPr/>
      <dgm:t>
        <a:bodyPr/>
        <a:lstStyle/>
        <a:p>
          <a:endParaRPr lang="zh-CN" altLang="en-US"/>
        </a:p>
      </dgm:t>
    </dgm:pt>
    <dgm:pt modelId="{CDBF5298-430C-4399-8EAB-A34ECE05180B}" cxnId="{03D331B8-1795-4956-86FD-732822DE1BF2}" type="sibTrans">
      <dgm:prSet/>
      <dgm:spPr/>
      <dgm:t>
        <a:bodyPr/>
        <a:lstStyle/>
        <a:p>
          <a:endParaRPr lang="zh-CN" altLang="en-US"/>
        </a:p>
      </dgm:t>
    </dgm:pt>
    <dgm:pt modelId="{E0DC0B60-BF94-4804-BD58-997F58B565D5}">
      <dgm:prSet phldrT="[文本]" custT="1"/>
      <dgm:spPr/>
      <dgm:t>
        <a:bodyPr/>
        <a:lstStyle/>
        <a:p>
          <a:r>
            <a:rPr kumimoji="0" lang="en-US" altLang="zh-CN" sz="3600" b="1" i="0" u="none" strike="noStrike" cap="none" spc="0" normalizeH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rPr>
            <a:t>Bootstrap </a:t>
          </a:r>
          <a:r>
            <a:rPr kumimoji="0" lang="zh-CN" altLang="en-US" sz="3600" b="1" i="0" u="none" strike="noStrike" cap="none" spc="0" normalizeH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rPr>
            <a:t>框架</a:t>
          </a:r>
          <a:endParaRPr kumimoji="0" lang="zh-CN" altLang="en-US" sz="3600" b="1" i="0" u="none" strike="noStrike" cap="none" spc="0" normalizeH="0" dirty="0">
            <a:ln>
              <a:noFill/>
            </a:ln>
            <a:solidFill>
              <a:schemeClr val="accent1">
                <a:lumMod val="50000"/>
              </a:schemeClr>
            </a:solidFill>
            <a:effectLst/>
            <a:uLnTx/>
            <a:uFillTx/>
            <a:latin typeface="+mj-lt"/>
            <a:ea typeface="+mj-ea"/>
            <a:cs typeface="+mj-cs"/>
          </a:endParaRPr>
        </a:p>
      </dgm:t>
    </dgm:pt>
    <dgm:pt modelId="{EE51A695-407D-4432-8247-AACECA5BCDCF}" cxnId="{2F97B1F9-941D-4A39-977D-08F1119A087B}" type="parTrans">
      <dgm:prSet/>
      <dgm:spPr/>
      <dgm:t>
        <a:bodyPr/>
        <a:lstStyle/>
        <a:p>
          <a:endParaRPr lang="zh-CN" altLang="en-US"/>
        </a:p>
      </dgm:t>
    </dgm:pt>
    <dgm:pt modelId="{D0A354AB-A6E6-4680-B20C-14788BCEE992}" cxnId="{2F97B1F9-941D-4A39-977D-08F1119A087B}" type="sibTrans">
      <dgm:prSet/>
      <dgm:spPr/>
      <dgm:t>
        <a:bodyPr/>
        <a:lstStyle/>
        <a:p>
          <a:endParaRPr lang="zh-CN" altLang="en-US"/>
        </a:p>
      </dgm:t>
    </dgm:pt>
    <dgm:pt modelId="{AD8CB6DA-9071-459C-871A-5AF930D3F440}">
      <dgm:prSet phldrT="[文本]"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en-US" altLang="zh-CN" sz="3200" dirty="0" smtClean="0"/>
            <a:t>PC </a:t>
          </a:r>
          <a:r>
            <a:rPr lang="zh-CN" altLang="en-US" sz="3200" dirty="0" smtClean="0"/>
            <a:t>端的布局采用了</a:t>
          </a:r>
          <a:r>
            <a:rPr lang="en-US" altLang="zh-CN" sz="3200" dirty="0" err="1" smtClean="0"/>
            <a:t>BootStrap</a:t>
          </a:r>
          <a:r>
            <a:rPr lang="zh-CN" altLang="en-US" sz="3200" dirty="0" smtClean="0"/>
            <a:t> 框架，简洁大方、方便操作。</a:t>
          </a:r>
          <a:endParaRPr lang="zh-CN" altLang="en-US" sz="3200" dirty="0"/>
        </a:p>
      </dgm:t>
    </dgm:pt>
    <dgm:pt modelId="{EB48F21C-A9AF-4027-8F4D-E9AFCE24C86E}" cxnId="{D0A0513F-4185-4768-B6CD-92E6F7EAD772}" type="parTrans">
      <dgm:prSet/>
      <dgm:spPr/>
      <dgm:t>
        <a:bodyPr/>
        <a:lstStyle/>
        <a:p>
          <a:endParaRPr lang="zh-CN" altLang="en-US"/>
        </a:p>
      </dgm:t>
    </dgm:pt>
    <dgm:pt modelId="{76390070-0AE5-4504-8DCE-96BAC762B157}" cxnId="{D0A0513F-4185-4768-B6CD-92E6F7EAD772}" type="sibTrans">
      <dgm:prSet/>
      <dgm:spPr/>
      <dgm:t>
        <a:bodyPr/>
        <a:lstStyle/>
        <a:p>
          <a:endParaRPr lang="zh-CN" altLang="en-US"/>
        </a:p>
      </dgm:t>
    </dgm:pt>
    <dgm:pt modelId="{F3B481B2-1502-4925-814F-81ABF866A209}" type="pres">
      <dgm:prSet presAssocID="{7BB8326F-6567-4DA2-8008-04FB4CCD001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46FBB3-7F00-4876-B683-98106DB758FB}" type="pres">
      <dgm:prSet presAssocID="{A8151C8D-4355-4422-9268-44E9576D3968}" presName="compNode" presStyleCnt="0"/>
      <dgm:spPr/>
    </dgm:pt>
    <dgm:pt modelId="{DE3B73DE-D76F-4CDB-855A-D4CA04CB34B6}" type="pres">
      <dgm:prSet presAssocID="{A8151C8D-4355-4422-9268-44E9576D3968}" presName="aNode" presStyleLbl="bgShp" presStyleIdx="0" presStyleCnt="2" custLinFactNeighborX="-104" custLinFactNeighborY="-292"/>
      <dgm:spPr/>
      <dgm:t>
        <a:bodyPr/>
        <a:lstStyle/>
        <a:p>
          <a:endParaRPr lang="zh-CN" altLang="en-US"/>
        </a:p>
      </dgm:t>
    </dgm:pt>
    <dgm:pt modelId="{D8173065-A87B-49DA-AD70-E79478ADA7F4}" type="pres">
      <dgm:prSet presAssocID="{A8151C8D-4355-4422-9268-44E9576D3968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C0DE3E18-92D2-49F4-A1E0-926823B973EF}" type="pres">
      <dgm:prSet presAssocID="{A8151C8D-4355-4422-9268-44E9576D3968}" presName="compChildNode" presStyleCnt="0"/>
      <dgm:spPr/>
    </dgm:pt>
    <dgm:pt modelId="{79B5521F-45C1-4997-B76D-D9CAA59E7E8A}" type="pres">
      <dgm:prSet presAssocID="{A8151C8D-4355-4422-9268-44E9576D3968}" presName="theInnerList" presStyleCnt="0"/>
      <dgm:spPr/>
    </dgm:pt>
    <dgm:pt modelId="{000EB1F8-1EE0-4AB0-9FAA-2A55E2E3781F}" type="pres">
      <dgm:prSet presAssocID="{E970C0FE-0F10-4644-ABD2-86072F1BC559}" presName="childNode" presStyleLbl="node1" presStyleIdx="0" presStyleCnt="2" custScaleX="106324" custLinFactNeighborX="326" custLinFactNeighborY="-44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469E5-2773-4F0C-967B-7D18D334A72F}" type="pres">
      <dgm:prSet presAssocID="{A8151C8D-4355-4422-9268-44E9576D3968}" presName="aSpace" presStyleCnt="0"/>
      <dgm:spPr/>
    </dgm:pt>
    <dgm:pt modelId="{9B2F1F3E-C49D-49CC-A0A8-E3C4871F3536}" type="pres">
      <dgm:prSet presAssocID="{E0DC0B60-BF94-4804-BD58-997F58B565D5}" presName="compNode" presStyleCnt="0"/>
      <dgm:spPr/>
    </dgm:pt>
    <dgm:pt modelId="{382F89F1-4D73-4E8E-A443-EA691296B85B}" type="pres">
      <dgm:prSet presAssocID="{E0DC0B60-BF94-4804-BD58-997F58B565D5}" presName="aNode" presStyleLbl="bgShp" presStyleIdx="1" presStyleCnt="2" custLinFactNeighborX="104" custLinFactNeighborY="-292"/>
      <dgm:spPr/>
      <dgm:t>
        <a:bodyPr/>
        <a:lstStyle/>
        <a:p>
          <a:endParaRPr lang="zh-CN" altLang="en-US"/>
        </a:p>
      </dgm:t>
    </dgm:pt>
    <dgm:pt modelId="{149C60C1-20FA-48C1-BAA0-EA0C6CE21A91}" type="pres">
      <dgm:prSet presAssocID="{E0DC0B60-BF94-4804-BD58-997F58B565D5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D626A651-8552-4ABC-95EC-7E237206D693}" type="pres">
      <dgm:prSet presAssocID="{E0DC0B60-BF94-4804-BD58-997F58B565D5}" presName="compChildNode" presStyleCnt="0"/>
      <dgm:spPr/>
    </dgm:pt>
    <dgm:pt modelId="{42DD47A8-FDC4-4302-81F6-B3456E142F58}" type="pres">
      <dgm:prSet presAssocID="{E0DC0B60-BF94-4804-BD58-997F58B565D5}" presName="theInnerList" presStyleCnt="0"/>
      <dgm:spPr/>
    </dgm:pt>
    <dgm:pt modelId="{BBFF643A-A240-4826-83DF-098BB6D79B03}" type="pres">
      <dgm:prSet presAssocID="{AD8CB6DA-9071-459C-871A-5AF930D3F440}" presName="childNode" presStyleLbl="node1" presStyleIdx="1" presStyleCnt="2" custScaleX="108951" custLinFactNeighborY="-35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EF5B74-AD4C-48CB-BEB9-353253C5924D}" type="presOf" srcId="{E0DC0B60-BF94-4804-BD58-997F58B565D5}" destId="{149C60C1-20FA-48C1-BAA0-EA0C6CE21A91}" srcOrd="1" destOrd="0" presId="urn:microsoft.com/office/officeart/2005/8/layout/lProcess2"/>
    <dgm:cxn modelId="{A8B856AD-63EF-497F-AE7B-CCFB6C9E2FC1}" type="presOf" srcId="{E970C0FE-0F10-4644-ABD2-86072F1BC559}" destId="{000EB1F8-1EE0-4AB0-9FAA-2A55E2E3781F}" srcOrd="0" destOrd="0" presId="urn:microsoft.com/office/officeart/2005/8/layout/lProcess2"/>
    <dgm:cxn modelId="{6C09DBD6-3FB8-4420-84B3-F109B1B2A0A7}" type="presOf" srcId="{E0DC0B60-BF94-4804-BD58-997F58B565D5}" destId="{382F89F1-4D73-4E8E-A443-EA691296B85B}" srcOrd="0" destOrd="0" presId="urn:microsoft.com/office/officeart/2005/8/layout/lProcess2"/>
    <dgm:cxn modelId="{343861E5-5617-4EB7-A8BA-EDF8F4448AE1}" type="presOf" srcId="{A8151C8D-4355-4422-9268-44E9576D3968}" destId="{DE3B73DE-D76F-4CDB-855A-D4CA04CB34B6}" srcOrd="0" destOrd="0" presId="urn:microsoft.com/office/officeart/2005/8/layout/lProcess2"/>
    <dgm:cxn modelId="{862C54E9-C2DB-4A52-ADE0-7D458B25B7A0}" srcId="{7BB8326F-6567-4DA2-8008-04FB4CCD0010}" destId="{A8151C8D-4355-4422-9268-44E9576D3968}" srcOrd="0" destOrd="0" parTransId="{A067F6B1-654C-41B5-B6E7-CB7465420E15}" sibTransId="{15ACB4A3-C8E8-42E3-AA91-1017EF81E509}"/>
    <dgm:cxn modelId="{03D331B8-1795-4956-86FD-732822DE1BF2}" srcId="{A8151C8D-4355-4422-9268-44E9576D3968}" destId="{E970C0FE-0F10-4644-ABD2-86072F1BC559}" srcOrd="0" destOrd="0" parTransId="{F953E1EE-B857-4714-9939-FAA97E6AEA07}" sibTransId="{CDBF5298-430C-4399-8EAB-A34ECE05180B}"/>
    <dgm:cxn modelId="{8E33E44D-0438-4FE3-B289-EF231EB7E83E}" type="presOf" srcId="{A8151C8D-4355-4422-9268-44E9576D3968}" destId="{D8173065-A87B-49DA-AD70-E79478ADA7F4}" srcOrd="1" destOrd="0" presId="urn:microsoft.com/office/officeart/2005/8/layout/lProcess2"/>
    <dgm:cxn modelId="{D3B05E67-544B-43FB-B025-6A42D2FA85E1}" type="presOf" srcId="{AD8CB6DA-9071-459C-871A-5AF930D3F440}" destId="{BBFF643A-A240-4826-83DF-098BB6D79B03}" srcOrd="0" destOrd="0" presId="urn:microsoft.com/office/officeart/2005/8/layout/lProcess2"/>
    <dgm:cxn modelId="{1CECD1C9-B94B-49DB-8014-839FF15358E8}" type="presOf" srcId="{7BB8326F-6567-4DA2-8008-04FB4CCD0010}" destId="{F3B481B2-1502-4925-814F-81ABF866A209}" srcOrd="0" destOrd="0" presId="urn:microsoft.com/office/officeart/2005/8/layout/lProcess2"/>
    <dgm:cxn modelId="{2F97B1F9-941D-4A39-977D-08F1119A087B}" srcId="{7BB8326F-6567-4DA2-8008-04FB4CCD0010}" destId="{E0DC0B60-BF94-4804-BD58-997F58B565D5}" srcOrd="1" destOrd="0" parTransId="{EE51A695-407D-4432-8247-AACECA5BCDCF}" sibTransId="{D0A354AB-A6E6-4680-B20C-14788BCEE992}"/>
    <dgm:cxn modelId="{D0A0513F-4185-4768-B6CD-92E6F7EAD772}" srcId="{E0DC0B60-BF94-4804-BD58-997F58B565D5}" destId="{AD8CB6DA-9071-459C-871A-5AF930D3F440}" srcOrd="0" destOrd="0" parTransId="{EB48F21C-A9AF-4027-8F4D-E9AFCE24C86E}" sibTransId="{76390070-0AE5-4504-8DCE-96BAC762B157}"/>
    <dgm:cxn modelId="{5A81CC69-50A1-482C-92E0-85CFF3531357}" type="presParOf" srcId="{F3B481B2-1502-4925-814F-81ABF866A209}" destId="{7646FBB3-7F00-4876-B683-98106DB758FB}" srcOrd="0" destOrd="0" presId="urn:microsoft.com/office/officeart/2005/8/layout/lProcess2"/>
    <dgm:cxn modelId="{6D2BE5F5-BAE3-4389-9EBC-DA56FE2AABDE}" type="presParOf" srcId="{7646FBB3-7F00-4876-B683-98106DB758FB}" destId="{DE3B73DE-D76F-4CDB-855A-D4CA04CB34B6}" srcOrd="0" destOrd="0" presId="urn:microsoft.com/office/officeart/2005/8/layout/lProcess2"/>
    <dgm:cxn modelId="{5973078C-5F59-4571-A339-B922379B1AD2}" type="presParOf" srcId="{7646FBB3-7F00-4876-B683-98106DB758FB}" destId="{D8173065-A87B-49DA-AD70-E79478ADA7F4}" srcOrd="1" destOrd="0" presId="urn:microsoft.com/office/officeart/2005/8/layout/lProcess2"/>
    <dgm:cxn modelId="{4B655C4B-F687-4F19-99B4-B5267B5F0CFE}" type="presParOf" srcId="{7646FBB3-7F00-4876-B683-98106DB758FB}" destId="{C0DE3E18-92D2-49F4-A1E0-926823B973EF}" srcOrd="2" destOrd="0" presId="urn:microsoft.com/office/officeart/2005/8/layout/lProcess2"/>
    <dgm:cxn modelId="{79B3AB52-23FF-43F4-840D-23A5EB6D2A91}" type="presParOf" srcId="{C0DE3E18-92D2-49F4-A1E0-926823B973EF}" destId="{79B5521F-45C1-4997-B76D-D9CAA59E7E8A}" srcOrd="0" destOrd="0" presId="urn:microsoft.com/office/officeart/2005/8/layout/lProcess2"/>
    <dgm:cxn modelId="{E0672AD7-4764-45FD-8832-1417A67431FF}" type="presParOf" srcId="{79B5521F-45C1-4997-B76D-D9CAA59E7E8A}" destId="{000EB1F8-1EE0-4AB0-9FAA-2A55E2E3781F}" srcOrd="0" destOrd="0" presId="urn:microsoft.com/office/officeart/2005/8/layout/lProcess2"/>
    <dgm:cxn modelId="{03AF1585-8BAE-41A6-8D24-CFB68DB26B0A}" type="presParOf" srcId="{F3B481B2-1502-4925-814F-81ABF866A209}" destId="{D88469E5-2773-4F0C-967B-7D18D334A72F}" srcOrd="1" destOrd="0" presId="urn:microsoft.com/office/officeart/2005/8/layout/lProcess2"/>
    <dgm:cxn modelId="{85AD7013-36D7-4F8F-9A88-9D83D343354F}" type="presParOf" srcId="{F3B481B2-1502-4925-814F-81ABF866A209}" destId="{9B2F1F3E-C49D-49CC-A0A8-E3C4871F3536}" srcOrd="2" destOrd="0" presId="urn:microsoft.com/office/officeart/2005/8/layout/lProcess2"/>
    <dgm:cxn modelId="{D845FEC1-38B5-4726-9C02-3C8EF1DFFFF1}" type="presParOf" srcId="{9B2F1F3E-C49D-49CC-A0A8-E3C4871F3536}" destId="{382F89F1-4D73-4E8E-A443-EA691296B85B}" srcOrd="0" destOrd="0" presId="urn:microsoft.com/office/officeart/2005/8/layout/lProcess2"/>
    <dgm:cxn modelId="{D78A7562-2099-4416-BEE1-BDC4F1DD6544}" type="presParOf" srcId="{9B2F1F3E-C49D-49CC-A0A8-E3C4871F3536}" destId="{149C60C1-20FA-48C1-BAA0-EA0C6CE21A91}" srcOrd="1" destOrd="0" presId="urn:microsoft.com/office/officeart/2005/8/layout/lProcess2"/>
    <dgm:cxn modelId="{9F02EBB7-9F60-4432-9B70-EEA13E6EF12C}" type="presParOf" srcId="{9B2F1F3E-C49D-49CC-A0A8-E3C4871F3536}" destId="{D626A651-8552-4ABC-95EC-7E237206D693}" srcOrd="2" destOrd="0" presId="urn:microsoft.com/office/officeart/2005/8/layout/lProcess2"/>
    <dgm:cxn modelId="{B39143C3-90A4-4D33-B182-6A4C98778CA7}" type="presParOf" srcId="{D626A651-8552-4ABC-95EC-7E237206D693}" destId="{42DD47A8-FDC4-4302-81F6-B3456E142F58}" srcOrd="0" destOrd="0" presId="urn:microsoft.com/office/officeart/2005/8/layout/lProcess2"/>
    <dgm:cxn modelId="{4C1FAB23-0FF2-4832-BDD2-4A5463E33849}" type="presParOf" srcId="{42DD47A8-FDC4-4302-81F6-B3456E142F58}" destId="{BBFF643A-A240-4826-83DF-098BB6D79B0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81E8B2-ED42-4A67-9E85-E44CAFBD491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D3BB51-8AE6-44B4-80EE-4C3521F0CB5C}">
      <dgm:prSet phldrT="[文本]" custT="1"/>
      <dgm:spPr/>
      <dgm:t>
        <a:bodyPr/>
        <a:lstStyle/>
        <a:p>
          <a:r>
            <a:rPr lang="zh-CN" altLang="en-US" sz="3600" b="1" dirty="0" smtClean="0">
              <a:latin typeface="+mj-lt"/>
              <a:ea typeface="+mj-ea"/>
              <a:cs typeface="+mj-cs"/>
              <a:sym typeface="+mn-ea"/>
            </a:rPr>
            <a:t>网络环境</a:t>
          </a:r>
          <a:endParaRPr lang="zh-CN" altLang="en-US" sz="3600" dirty="0"/>
        </a:p>
      </dgm:t>
    </dgm:pt>
    <dgm:pt modelId="{24D822D2-A02F-4BAE-B29E-7D4BBA10C569}" cxnId="{5EBB40CC-36C9-40F7-B950-645C0F5356B0}" type="parTrans">
      <dgm:prSet/>
      <dgm:spPr/>
      <dgm:t>
        <a:bodyPr/>
        <a:lstStyle/>
        <a:p>
          <a:endParaRPr lang="zh-CN" altLang="en-US"/>
        </a:p>
      </dgm:t>
    </dgm:pt>
    <dgm:pt modelId="{9A69F6A0-0683-4B2B-BCA0-1284248FA83B}" cxnId="{5EBB40CC-36C9-40F7-B950-645C0F5356B0}" type="sibTrans">
      <dgm:prSet/>
      <dgm:spPr/>
      <dgm:t>
        <a:bodyPr/>
        <a:lstStyle/>
        <a:p>
          <a:endParaRPr lang="zh-CN" altLang="en-US"/>
        </a:p>
      </dgm:t>
    </dgm:pt>
    <dgm:pt modelId="{998DA5F4-4D9E-42F2-A2CF-F1E8D4D3BC8B}">
      <dgm:prSet phldrT="[文本]"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400" b="1" dirty="0" smtClean="0">
              <a:sym typeface="+mn-ea"/>
            </a:rPr>
            <a:t>服务器支持多运营的同时接入</a:t>
          </a:r>
          <a:endParaRPr lang="zh-CN" altLang="en-US" sz="2400" dirty="0"/>
        </a:p>
      </dgm:t>
    </dgm:pt>
    <dgm:pt modelId="{284D352F-6C4F-43E5-A9D2-8BFE4466D9DA}" cxnId="{E1550126-687A-49CF-B0A6-BC8BA1E83349}" type="parTrans">
      <dgm:prSet/>
      <dgm:spPr/>
      <dgm:t>
        <a:bodyPr/>
        <a:lstStyle/>
        <a:p>
          <a:endParaRPr lang="zh-CN" altLang="en-US"/>
        </a:p>
      </dgm:t>
    </dgm:pt>
    <dgm:pt modelId="{BB7541A7-C6F6-4234-AF63-5ED9CB4F5FBE}" cxnId="{E1550126-687A-49CF-B0A6-BC8BA1E83349}" type="sibTrans">
      <dgm:prSet/>
      <dgm:spPr/>
      <dgm:t>
        <a:bodyPr/>
        <a:lstStyle/>
        <a:p>
          <a:endParaRPr lang="zh-CN" altLang="en-US"/>
        </a:p>
      </dgm:t>
    </dgm:pt>
    <dgm:pt modelId="{09B0FE5C-29CF-4819-8CC4-4D471FB60C84}">
      <dgm:prSet phldrT="[文本]" custT="1"/>
      <dgm:spPr/>
      <dgm:t>
        <a:bodyPr/>
        <a:lstStyle/>
        <a:p>
          <a:r>
            <a:rPr lang="zh-CN" altLang="en-US" sz="3600" b="1" smtClean="0">
              <a:sym typeface="+mn-ea"/>
            </a:rPr>
            <a:t>服务器端部署</a:t>
          </a:r>
          <a:endParaRPr lang="zh-CN" altLang="en-US" sz="3600" dirty="0"/>
        </a:p>
      </dgm:t>
    </dgm:pt>
    <dgm:pt modelId="{0C9DE61F-AF66-43D4-A5A4-F603EA064CA2}" cxnId="{49E15A1C-090C-4751-ADBB-0CB5B4382F4D}" type="parTrans">
      <dgm:prSet/>
      <dgm:spPr/>
      <dgm:t>
        <a:bodyPr/>
        <a:lstStyle/>
        <a:p>
          <a:endParaRPr lang="zh-CN" altLang="en-US"/>
        </a:p>
      </dgm:t>
    </dgm:pt>
    <dgm:pt modelId="{CB564B83-A905-482D-8D7F-61AEC94BA2FD}" cxnId="{49E15A1C-090C-4751-ADBB-0CB5B4382F4D}" type="sibTrans">
      <dgm:prSet/>
      <dgm:spPr/>
      <dgm:t>
        <a:bodyPr/>
        <a:lstStyle/>
        <a:p>
          <a:endParaRPr lang="zh-CN" altLang="en-US"/>
        </a:p>
      </dgm:t>
    </dgm:pt>
    <dgm:pt modelId="{59C48E14-AC6D-4EDE-9E36-60B890C8F9B6}">
      <dgm:prSet phldrT="[文本]"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en-US" sz="2400" b="1" dirty="0" smtClean="0">
              <a:sym typeface="+mn-ea"/>
            </a:rPr>
            <a:t>CPU：4</a:t>
          </a:r>
          <a:r>
            <a:rPr lang="zh-CN" altLang="en-US" sz="2400" b="1" dirty="0" smtClean="0">
              <a:sym typeface="+mn-ea"/>
            </a:rPr>
            <a:t>核</a:t>
          </a:r>
          <a:r>
            <a:rPr lang="en-US" altLang="zh-CN" sz="2400" b="1" dirty="0" smtClean="0">
              <a:sym typeface="+mn-ea"/>
            </a:rPr>
            <a:t>2.5</a:t>
          </a:r>
          <a:r>
            <a:rPr lang="en-US" sz="2400" b="1" dirty="0" smtClean="0">
              <a:sym typeface="+mn-ea"/>
            </a:rPr>
            <a:t>GHZ</a:t>
          </a:r>
          <a:endParaRPr lang="zh-CN" altLang="en-US" sz="2400" dirty="0"/>
        </a:p>
      </dgm:t>
    </dgm:pt>
    <dgm:pt modelId="{A69C80C3-ECCA-4135-89A2-D3BE494A5AD8}" cxnId="{99652E69-2341-4D2D-A9D8-129B151FB4BB}" type="parTrans">
      <dgm:prSet/>
      <dgm:spPr/>
      <dgm:t>
        <a:bodyPr/>
        <a:lstStyle/>
        <a:p>
          <a:endParaRPr lang="zh-CN" altLang="en-US"/>
        </a:p>
      </dgm:t>
    </dgm:pt>
    <dgm:pt modelId="{A79C8852-749F-47FB-93BD-E895AFFCEF44}" cxnId="{99652E69-2341-4D2D-A9D8-129B151FB4BB}" type="sibTrans">
      <dgm:prSet/>
      <dgm:spPr/>
      <dgm:t>
        <a:bodyPr/>
        <a:lstStyle/>
        <a:p>
          <a:endParaRPr lang="zh-CN" altLang="en-US"/>
        </a:p>
      </dgm:t>
    </dgm:pt>
    <dgm:pt modelId="{26AB971A-122D-4263-B078-19CBB7C06127}">
      <dgm:prSet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400" b="1" dirty="0" smtClean="0">
              <a:sym typeface="+mn-ea"/>
            </a:rPr>
            <a:t>手机端支持</a:t>
          </a:r>
          <a:r>
            <a:rPr lang="en-US" altLang="zh-CN" sz="2400" b="1" dirty="0" smtClean="0">
              <a:sym typeface="+mn-ea"/>
            </a:rPr>
            <a:t>4G</a:t>
          </a:r>
          <a:r>
            <a:rPr lang="zh-CN" altLang="en-US" sz="2400" b="1" dirty="0" smtClean="0">
              <a:sym typeface="+mn-ea"/>
            </a:rPr>
            <a:t>网络下的流畅运行</a:t>
          </a:r>
          <a:endParaRPr lang="zh-CN" altLang="en-US" sz="2400" b="1" dirty="0">
            <a:sym typeface="+mn-ea"/>
          </a:endParaRPr>
        </a:p>
      </dgm:t>
    </dgm:pt>
    <dgm:pt modelId="{89885241-732D-4348-A0EE-EDB0E78CB76B}" cxnId="{3E642CD1-4E3B-45AC-87EB-7C301BDE1D8D}" type="parTrans">
      <dgm:prSet/>
      <dgm:spPr/>
      <dgm:t>
        <a:bodyPr/>
        <a:lstStyle/>
        <a:p>
          <a:endParaRPr lang="zh-CN" altLang="en-US"/>
        </a:p>
      </dgm:t>
    </dgm:pt>
    <dgm:pt modelId="{C91DC281-2017-4A0C-8B18-6FA2D3B43C86}" cxnId="{3E642CD1-4E3B-45AC-87EB-7C301BDE1D8D}" type="sibTrans">
      <dgm:prSet/>
      <dgm:spPr/>
      <dgm:t>
        <a:bodyPr/>
        <a:lstStyle/>
        <a:p>
          <a:endParaRPr lang="zh-CN" altLang="en-US"/>
        </a:p>
      </dgm:t>
    </dgm:pt>
    <dgm:pt modelId="{D2ABB75C-49CE-426B-8DD5-E7D97C9EE663}">
      <dgm:prSet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400" b="1" dirty="0" smtClean="0">
              <a:sym typeface="+mn-ea"/>
            </a:rPr>
            <a:t>内存：</a:t>
          </a:r>
          <a:r>
            <a:rPr lang="en-US" altLang="zh-CN" sz="2400" b="1" dirty="0" smtClean="0">
              <a:sym typeface="+mn-ea"/>
            </a:rPr>
            <a:t>8</a:t>
          </a:r>
          <a:r>
            <a:rPr lang="en-US" sz="2400" b="1" dirty="0" smtClean="0">
              <a:sym typeface="+mn-ea"/>
            </a:rPr>
            <a:t>G</a:t>
          </a:r>
          <a:endParaRPr lang="en-US" sz="2400" b="1" dirty="0">
            <a:sym typeface="+mn-ea"/>
          </a:endParaRPr>
        </a:p>
      </dgm:t>
    </dgm:pt>
    <dgm:pt modelId="{8A57C7D1-3427-47DA-9B45-C2713F1BB5C4}" cxnId="{E46E616C-848D-4D61-9D98-286965294B14}" type="parTrans">
      <dgm:prSet/>
      <dgm:spPr/>
      <dgm:t>
        <a:bodyPr/>
        <a:lstStyle/>
        <a:p>
          <a:endParaRPr lang="zh-CN" altLang="en-US"/>
        </a:p>
      </dgm:t>
    </dgm:pt>
    <dgm:pt modelId="{EA0A276A-537A-4998-8ED9-74438C5639A8}" cxnId="{E46E616C-848D-4D61-9D98-286965294B14}" type="sibTrans">
      <dgm:prSet/>
      <dgm:spPr/>
      <dgm:t>
        <a:bodyPr/>
        <a:lstStyle/>
        <a:p>
          <a:endParaRPr lang="zh-CN" altLang="en-US"/>
        </a:p>
      </dgm:t>
    </dgm:pt>
    <dgm:pt modelId="{360883E5-9CBE-4610-83C6-7FD7EEBBC866}">
      <dgm:prSet custT="1"/>
      <dgm:spPr/>
      <dgm:t>
        <a:bodyPr/>
        <a:lstStyle/>
        <a:p>
          <a:r>
            <a:rPr lang="zh-CN" altLang="en-US" sz="3600" b="1" smtClean="0">
              <a:sym typeface="+mn-ea"/>
            </a:rPr>
            <a:t>移动端部署</a:t>
          </a:r>
          <a:endParaRPr lang="zh-CN" altLang="en-US" sz="3600" b="1" dirty="0"/>
        </a:p>
      </dgm:t>
    </dgm:pt>
    <dgm:pt modelId="{77A03AB2-3D61-41C2-9BC1-5EC78C3F6F49}" cxnId="{A34BE085-4DB5-4F98-AB85-F41146FBAD2C}" type="parTrans">
      <dgm:prSet/>
      <dgm:spPr/>
      <dgm:t>
        <a:bodyPr/>
        <a:lstStyle/>
        <a:p>
          <a:endParaRPr lang="zh-CN" altLang="en-US"/>
        </a:p>
      </dgm:t>
    </dgm:pt>
    <dgm:pt modelId="{7098E671-201C-4924-BF52-F2F6424935B6}" cxnId="{A34BE085-4DB5-4F98-AB85-F41146FBAD2C}" type="sibTrans">
      <dgm:prSet/>
      <dgm:spPr/>
      <dgm:t>
        <a:bodyPr/>
        <a:lstStyle/>
        <a:p>
          <a:endParaRPr lang="zh-CN" altLang="en-US"/>
        </a:p>
      </dgm:t>
    </dgm:pt>
    <dgm:pt modelId="{FB89DA90-5D1A-462B-A654-80C8CAF03E66}">
      <dgm:prSet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400" b="1" dirty="0" smtClean="0">
              <a:sym typeface="+mn-ea"/>
            </a:rPr>
            <a:t>支持</a:t>
          </a:r>
          <a:r>
            <a:rPr lang="en-US" altLang="zh-CN" sz="2400" b="1" dirty="0" smtClean="0">
              <a:sym typeface="+mn-ea"/>
            </a:rPr>
            <a:t>Android 4.2</a:t>
          </a:r>
          <a:r>
            <a:rPr lang="zh-CN" altLang="en-US" sz="2400" b="1" dirty="0" smtClean="0">
              <a:sym typeface="+mn-ea"/>
            </a:rPr>
            <a:t>及以上版本</a:t>
          </a:r>
          <a:endParaRPr lang="zh-CN" altLang="en-US" sz="2400" b="1" dirty="0"/>
        </a:p>
      </dgm:t>
    </dgm:pt>
    <dgm:pt modelId="{7D231A30-10A0-498D-A7AC-35026A332F85}" cxnId="{8B004DDE-E90C-495E-95CF-727C7BA72780}" type="parTrans">
      <dgm:prSet/>
      <dgm:spPr/>
      <dgm:t>
        <a:bodyPr/>
        <a:lstStyle/>
        <a:p>
          <a:endParaRPr lang="zh-CN" altLang="en-US"/>
        </a:p>
      </dgm:t>
    </dgm:pt>
    <dgm:pt modelId="{C7F4A76B-55CF-45D7-9512-1C1E11CFE7F7}" cxnId="{8B004DDE-E90C-495E-95CF-727C7BA72780}" type="sibTrans">
      <dgm:prSet/>
      <dgm:spPr/>
      <dgm:t>
        <a:bodyPr/>
        <a:lstStyle/>
        <a:p>
          <a:endParaRPr lang="zh-CN" altLang="en-US"/>
        </a:p>
      </dgm:t>
    </dgm:pt>
    <dgm:pt modelId="{31ED1150-1441-4AEE-804F-553E75C4FFF6}">
      <dgm:prSet custT="1"/>
      <dgm:spPr/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zh-CN" altLang="en-US" sz="2400" b="1" dirty="0" smtClean="0">
              <a:sym typeface="+mn-ea"/>
            </a:rPr>
            <a:t>分辨率</a:t>
          </a:r>
          <a:r>
            <a:rPr lang="en-US" altLang="zh-CN" sz="2400" b="1" dirty="0" smtClean="0">
              <a:sym typeface="+mn-ea"/>
            </a:rPr>
            <a:t>720</a:t>
          </a:r>
          <a:r>
            <a:rPr lang="zh-CN" altLang="en-US" sz="2400" b="1" dirty="0" smtClean="0">
              <a:sym typeface="+mn-ea"/>
            </a:rPr>
            <a:t>及以上的手机</a:t>
          </a:r>
          <a:endParaRPr lang="zh-CN" altLang="en-US" sz="2400" b="1" dirty="0">
            <a:sym typeface="+mn-ea"/>
          </a:endParaRPr>
        </a:p>
      </dgm:t>
    </dgm:pt>
    <dgm:pt modelId="{DE20F752-163E-46D8-840B-DEA03C1EF20F}" cxnId="{7080880A-19BF-4974-8922-F97A92F01758}" type="parTrans">
      <dgm:prSet/>
      <dgm:spPr/>
      <dgm:t>
        <a:bodyPr/>
        <a:lstStyle/>
        <a:p>
          <a:endParaRPr lang="zh-CN" altLang="en-US"/>
        </a:p>
      </dgm:t>
    </dgm:pt>
    <dgm:pt modelId="{01AC7DB9-A47B-4A0E-AA6F-0055A65A1DF2}" cxnId="{7080880A-19BF-4974-8922-F97A92F01758}" type="sibTrans">
      <dgm:prSet/>
      <dgm:spPr/>
      <dgm:t>
        <a:bodyPr/>
        <a:lstStyle/>
        <a:p>
          <a:endParaRPr lang="zh-CN" altLang="en-US"/>
        </a:p>
      </dgm:t>
    </dgm:pt>
    <dgm:pt modelId="{CE30997A-9E4E-41E0-9C93-E83966688A32}" type="pres">
      <dgm:prSet presAssocID="{9B81E8B2-ED42-4A67-9E85-E44CAFBD49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29F888-7CB1-4D03-8EC2-F19C88E1883A}" type="pres">
      <dgm:prSet presAssocID="{43D3BB51-8AE6-44B4-80EE-4C3521F0CB5C}" presName="parentText" presStyleLbl="node1" presStyleIdx="0" presStyleCnt="3" custLinFactNeighborX="-6406" custLinFactNeighborY="-70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63CC5-81DA-4A73-BAB8-83D4812C6DC7}" type="pres">
      <dgm:prSet presAssocID="{43D3BB51-8AE6-44B4-80EE-4C3521F0CB5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431314-D524-49DB-B621-74FBF9E800D0}" type="pres">
      <dgm:prSet presAssocID="{09B0FE5C-29CF-4819-8CC4-4D471FB60C84}" presName="parentText" presStyleLbl="node1" presStyleIdx="1" presStyleCnt="3" custLinFactNeighborY="385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2F462-7193-4EB8-9BFA-103BBF19B762}" type="pres">
      <dgm:prSet presAssocID="{09B0FE5C-29CF-4819-8CC4-4D471FB60C84}" presName="childText" presStyleLbl="revTx" presStyleIdx="1" presStyleCnt="3" custLinFactNeighborY="3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B8324-F4DD-455B-91AF-DF7924893D4A}" type="pres">
      <dgm:prSet presAssocID="{360883E5-9CBE-4610-83C6-7FD7EEBBC866}" presName="parentText" presStyleLbl="node1" presStyleIdx="2" presStyleCnt="3" custLinFactNeighborY="267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670302-C910-4DD0-A966-058B0D4D1B25}" type="pres">
      <dgm:prSet presAssocID="{360883E5-9CBE-4610-83C6-7FD7EEBBC866}" presName="childText" presStyleLbl="revTx" presStyleIdx="2" presStyleCnt="3" custLinFactNeighborX="181" custLinFactNeighborY="5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543F76-D367-41EF-B045-29BEF0CB6E80}" type="presOf" srcId="{26AB971A-122D-4263-B078-19CBB7C06127}" destId="{95D63CC5-81DA-4A73-BAB8-83D4812C6DC7}" srcOrd="0" destOrd="1" presId="urn:microsoft.com/office/officeart/2005/8/layout/vList2"/>
    <dgm:cxn modelId="{CB36131F-FBD6-4225-9587-59C18E874551}" type="presOf" srcId="{09B0FE5C-29CF-4819-8CC4-4D471FB60C84}" destId="{1F431314-D524-49DB-B621-74FBF9E800D0}" srcOrd="0" destOrd="0" presId="urn:microsoft.com/office/officeart/2005/8/layout/vList2"/>
    <dgm:cxn modelId="{99652E69-2341-4D2D-A9D8-129B151FB4BB}" srcId="{09B0FE5C-29CF-4819-8CC4-4D471FB60C84}" destId="{59C48E14-AC6D-4EDE-9E36-60B890C8F9B6}" srcOrd="0" destOrd="0" parTransId="{A69C80C3-ECCA-4135-89A2-D3BE494A5AD8}" sibTransId="{A79C8852-749F-47FB-93BD-E895AFFCEF44}"/>
    <dgm:cxn modelId="{2470F5FE-F635-4217-B391-0395CFDEFB10}" type="presOf" srcId="{D2ABB75C-49CE-426B-8DD5-E7D97C9EE663}" destId="{6C02F462-7193-4EB8-9BFA-103BBF19B762}" srcOrd="0" destOrd="1" presId="urn:microsoft.com/office/officeart/2005/8/layout/vList2"/>
    <dgm:cxn modelId="{6DC2DFD1-DEFF-4E8C-A739-C5451E5A973D}" type="presOf" srcId="{360883E5-9CBE-4610-83C6-7FD7EEBBC866}" destId="{747B8324-F4DD-455B-91AF-DF7924893D4A}" srcOrd="0" destOrd="0" presId="urn:microsoft.com/office/officeart/2005/8/layout/vList2"/>
    <dgm:cxn modelId="{09FF102A-239E-4D79-B634-3C22B6BE6070}" type="presOf" srcId="{59C48E14-AC6D-4EDE-9E36-60B890C8F9B6}" destId="{6C02F462-7193-4EB8-9BFA-103BBF19B762}" srcOrd="0" destOrd="0" presId="urn:microsoft.com/office/officeart/2005/8/layout/vList2"/>
    <dgm:cxn modelId="{A34BE085-4DB5-4F98-AB85-F41146FBAD2C}" srcId="{9B81E8B2-ED42-4A67-9E85-E44CAFBD4910}" destId="{360883E5-9CBE-4610-83C6-7FD7EEBBC866}" srcOrd="2" destOrd="0" parTransId="{77A03AB2-3D61-41C2-9BC1-5EC78C3F6F49}" sibTransId="{7098E671-201C-4924-BF52-F2F6424935B6}"/>
    <dgm:cxn modelId="{A1D16097-D83E-4C6C-BCAD-646EA0F97DB8}" type="presOf" srcId="{43D3BB51-8AE6-44B4-80EE-4C3521F0CB5C}" destId="{A829F888-7CB1-4D03-8EC2-F19C88E1883A}" srcOrd="0" destOrd="0" presId="urn:microsoft.com/office/officeart/2005/8/layout/vList2"/>
    <dgm:cxn modelId="{3E642CD1-4E3B-45AC-87EB-7C301BDE1D8D}" srcId="{43D3BB51-8AE6-44B4-80EE-4C3521F0CB5C}" destId="{26AB971A-122D-4263-B078-19CBB7C06127}" srcOrd="1" destOrd="0" parTransId="{89885241-732D-4348-A0EE-EDB0E78CB76B}" sibTransId="{C91DC281-2017-4A0C-8B18-6FA2D3B43C86}"/>
    <dgm:cxn modelId="{234F6DD1-57F5-42A8-A151-449935A0AB68}" type="presOf" srcId="{998DA5F4-4D9E-42F2-A2CF-F1E8D4D3BC8B}" destId="{95D63CC5-81DA-4A73-BAB8-83D4812C6DC7}" srcOrd="0" destOrd="0" presId="urn:microsoft.com/office/officeart/2005/8/layout/vList2"/>
    <dgm:cxn modelId="{0FBA2D35-DD55-4623-AEEC-DA64877D75AD}" type="presOf" srcId="{9B81E8B2-ED42-4A67-9E85-E44CAFBD4910}" destId="{CE30997A-9E4E-41E0-9C93-E83966688A32}" srcOrd="0" destOrd="0" presId="urn:microsoft.com/office/officeart/2005/8/layout/vList2"/>
    <dgm:cxn modelId="{5EBB40CC-36C9-40F7-B950-645C0F5356B0}" srcId="{9B81E8B2-ED42-4A67-9E85-E44CAFBD4910}" destId="{43D3BB51-8AE6-44B4-80EE-4C3521F0CB5C}" srcOrd="0" destOrd="0" parTransId="{24D822D2-A02F-4BAE-B29E-7D4BBA10C569}" sibTransId="{9A69F6A0-0683-4B2B-BCA0-1284248FA83B}"/>
    <dgm:cxn modelId="{8B004DDE-E90C-495E-95CF-727C7BA72780}" srcId="{360883E5-9CBE-4610-83C6-7FD7EEBBC866}" destId="{FB89DA90-5D1A-462B-A654-80C8CAF03E66}" srcOrd="0" destOrd="0" parTransId="{7D231A30-10A0-498D-A7AC-35026A332F85}" sibTransId="{C7F4A76B-55CF-45D7-9512-1C1E11CFE7F7}"/>
    <dgm:cxn modelId="{88C621DF-FBDA-41AF-9AA3-649C39CD2188}" type="presOf" srcId="{FB89DA90-5D1A-462B-A654-80C8CAF03E66}" destId="{3F670302-C910-4DD0-A966-058B0D4D1B25}" srcOrd="0" destOrd="0" presId="urn:microsoft.com/office/officeart/2005/8/layout/vList2"/>
    <dgm:cxn modelId="{E46E616C-848D-4D61-9D98-286965294B14}" srcId="{09B0FE5C-29CF-4819-8CC4-4D471FB60C84}" destId="{D2ABB75C-49CE-426B-8DD5-E7D97C9EE663}" srcOrd="1" destOrd="0" parTransId="{8A57C7D1-3427-47DA-9B45-C2713F1BB5C4}" sibTransId="{EA0A276A-537A-4998-8ED9-74438C5639A8}"/>
    <dgm:cxn modelId="{49E15A1C-090C-4751-ADBB-0CB5B4382F4D}" srcId="{9B81E8B2-ED42-4A67-9E85-E44CAFBD4910}" destId="{09B0FE5C-29CF-4819-8CC4-4D471FB60C84}" srcOrd="1" destOrd="0" parTransId="{0C9DE61F-AF66-43D4-A5A4-F603EA064CA2}" sibTransId="{CB564B83-A905-482D-8D7F-61AEC94BA2FD}"/>
    <dgm:cxn modelId="{3C3336F8-C5D3-4FC6-B04B-7DD44E08FE9B}" type="presOf" srcId="{31ED1150-1441-4AEE-804F-553E75C4FFF6}" destId="{3F670302-C910-4DD0-A966-058B0D4D1B25}" srcOrd="0" destOrd="1" presId="urn:microsoft.com/office/officeart/2005/8/layout/vList2"/>
    <dgm:cxn modelId="{E1550126-687A-49CF-B0A6-BC8BA1E83349}" srcId="{43D3BB51-8AE6-44B4-80EE-4C3521F0CB5C}" destId="{998DA5F4-4D9E-42F2-A2CF-F1E8D4D3BC8B}" srcOrd="0" destOrd="0" parTransId="{284D352F-6C4F-43E5-A9D2-8BFE4466D9DA}" sibTransId="{BB7541A7-C6F6-4234-AF63-5ED9CB4F5FBE}"/>
    <dgm:cxn modelId="{7080880A-19BF-4974-8922-F97A92F01758}" srcId="{360883E5-9CBE-4610-83C6-7FD7EEBBC866}" destId="{31ED1150-1441-4AEE-804F-553E75C4FFF6}" srcOrd="1" destOrd="0" parTransId="{DE20F752-163E-46D8-840B-DEA03C1EF20F}" sibTransId="{01AC7DB9-A47B-4A0E-AA6F-0055A65A1DF2}"/>
    <dgm:cxn modelId="{F6165D05-D6DD-455A-95A7-626ECAD55A8E}" type="presParOf" srcId="{CE30997A-9E4E-41E0-9C93-E83966688A32}" destId="{A829F888-7CB1-4D03-8EC2-F19C88E1883A}" srcOrd="0" destOrd="0" presId="urn:microsoft.com/office/officeart/2005/8/layout/vList2"/>
    <dgm:cxn modelId="{9D2E78A1-D1F1-4364-B319-047EEBD28EA0}" type="presParOf" srcId="{CE30997A-9E4E-41E0-9C93-E83966688A32}" destId="{95D63CC5-81DA-4A73-BAB8-83D4812C6DC7}" srcOrd="1" destOrd="0" presId="urn:microsoft.com/office/officeart/2005/8/layout/vList2"/>
    <dgm:cxn modelId="{48D08EE4-D131-4DB2-9CA8-8181A32F8908}" type="presParOf" srcId="{CE30997A-9E4E-41E0-9C93-E83966688A32}" destId="{1F431314-D524-49DB-B621-74FBF9E800D0}" srcOrd="2" destOrd="0" presId="urn:microsoft.com/office/officeart/2005/8/layout/vList2"/>
    <dgm:cxn modelId="{CF6D2ECE-17EB-439D-866F-D28CC743F011}" type="presParOf" srcId="{CE30997A-9E4E-41E0-9C93-E83966688A32}" destId="{6C02F462-7193-4EB8-9BFA-103BBF19B762}" srcOrd="3" destOrd="0" presId="urn:microsoft.com/office/officeart/2005/8/layout/vList2"/>
    <dgm:cxn modelId="{118BBED6-E69D-490B-8453-9A4FD13970F0}" type="presParOf" srcId="{CE30997A-9E4E-41E0-9C93-E83966688A32}" destId="{747B8324-F4DD-455B-91AF-DF7924893D4A}" srcOrd="4" destOrd="0" presId="urn:microsoft.com/office/officeart/2005/8/layout/vList2"/>
    <dgm:cxn modelId="{EF6B30A2-9569-4F57-AEDD-2D64E52825C9}" type="presParOf" srcId="{CE30997A-9E4E-41E0-9C93-E83966688A32}" destId="{3F670302-C910-4DD0-A966-058B0D4D1B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A1C3E-2201-4079-BFC7-F66A508C90C4}">
      <dsp:nvSpPr>
        <dsp:cNvPr id="0" name=""/>
        <dsp:cNvSpPr/>
      </dsp:nvSpPr>
      <dsp:spPr>
        <a:xfrm>
          <a:off x="3697057" y="2312224"/>
          <a:ext cx="1324877" cy="1324877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成员</a:t>
          </a:r>
          <a:endParaRPr lang="en-US" altLang="zh-CN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分工</a:t>
          </a:r>
          <a:endParaRPr lang="zh-CN" altLang="en-US" sz="2000" b="1" kern="1200" dirty="0"/>
        </a:p>
      </dsp:txBody>
      <dsp:txXfrm>
        <a:off x="3891081" y="2506248"/>
        <a:ext cx="936829" cy="936829"/>
      </dsp:txXfrm>
    </dsp:sp>
    <dsp:sp modelId="{FDB9EB05-3010-49D5-9A55-4929FF43E68A}">
      <dsp:nvSpPr>
        <dsp:cNvPr id="0" name=""/>
        <dsp:cNvSpPr/>
      </dsp:nvSpPr>
      <dsp:spPr>
        <a:xfrm rot="16200000">
          <a:off x="4161542" y="1684249"/>
          <a:ext cx="395908" cy="53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4220928" y="1849908"/>
        <a:ext cx="277136" cy="318817"/>
      </dsp:txXfrm>
    </dsp:sp>
    <dsp:sp modelId="{BF576449-57FE-461D-9551-9225C5C456EA}">
      <dsp:nvSpPr>
        <dsp:cNvPr id="0" name=""/>
        <dsp:cNvSpPr/>
      </dsp:nvSpPr>
      <dsp:spPr>
        <a:xfrm>
          <a:off x="3503149" y="2393"/>
          <a:ext cx="1712695" cy="15628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张蒙蒙</a:t>
          </a:r>
          <a:endParaRPr lang="zh-CN" altLang="en-US" sz="28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3753967" y="231265"/>
        <a:ext cx="1211059" cy="1105090"/>
      </dsp:txXfrm>
    </dsp:sp>
    <dsp:sp modelId="{131A93B0-C7AF-4D9B-81A7-96A9F4747BB4}">
      <dsp:nvSpPr>
        <dsp:cNvPr id="0" name=""/>
        <dsp:cNvSpPr/>
      </dsp:nvSpPr>
      <dsp:spPr>
        <a:xfrm rot="20520000">
          <a:off x="5136120" y="2392322"/>
          <a:ext cx="395908" cy="53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139027" y="2516946"/>
        <a:ext cx="277136" cy="318817"/>
      </dsp:txXfrm>
    </dsp:sp>
    <dsp:sp modelId="{5D955EC0-7CFC-40E0-8F0C-54470D278801}">
      <dsp:nvSpPr>
        <dsp:cNvPr id="0" name=""/>
        <dsp:cNvSpPr/>
      </dsp:nvSpPr>
      <dsp:spPr>
        <a:xfrm>
          <a:off x="5661703" y="1516235"/>
          <a:ext cx="1562834" cy="15628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吴航</a:t>
          </a:r>
          <a:endParaRPr lang="zh-CN" altLang="en-US" sz="3200" kern="1200" dirty="0"/>
        </a:p>
      </dsp:txBody>
      <dsp:txXfrm>
        <a:off x="5890575" y="1745107"/>
        <a:ext cx="1105090" cy="1105090"/>
      </dsp:txXfrm>
    </dsp:sp>
    <dsp:sp modelId="{DA537ABD-4A90-449E-8E76-5079045EAA3F}">
      <dsp:nvSpPr>
        <dsp:cNvPr id="0" name=""/>
        <dsp:cNvSpPr/>
      </dsp:nvSpPr>
      <dsp:spPr>
        <a:xfrm rot="3240000">
          <a:off x="4763864" y="3538007"/>
          <a:ext cx="395908" cy="53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4788344" y="3596236"/>
        <a:ext cx="277136" cy="318817"/>
      </dsp:txXfrm>
    </dsp:sp>
    <dsp:sp modelId="{3F38265E-BA6D-4AC5-BB9E-807626A5E793}">
      <dsp:nvSpPr>
        <dsp:cNvPr id="0" name=""/>
        <dsp:cNvSpPr/>
      </dsp:nvSpPr>
      <dsp:spPr>
        <a:xfrm>
          <a:off x="4865829" y="3965683"/>
          <a:ext cx="1562834" cy="15628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孙琦</a:t>
          </a:r>
          <a:endParaRPr lang="zh-CN" altLang="en-US" sz="2800" kern="1200" dirty="0"/>
        </a:p>
      </dsp:txBody>
      <dsp:txXfrm>
        <a:off x="5094701" y="4194555"/>
        <a:ext cx="1105090" cy="1105090"/>
      </dsp:txXfrm>
    </dsp:sp>
    <dsp:sp modelId="{1A285EC0-B01C-48B8-8840-7F866D99AB28}">
      <dsp:nvSpPr>
        <dsp:cNvPr id="0" name=""/>
        <dsp:cNvSpPr/>
      </dsp:nvSpPr>
      <dsp:spPr>
        <a:xfrm rot="7560000">
          <a:off x="3559220" y="3538007"/>
          <a:ext cx="395908" cy="53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 rot="10800000">
        <a:off x="3653512" y="3596236"/>
        <a:ext cx="277136" cy="318817"/>
      </dsp:txXfrm>
    </dsp:sp>
    <dsp:sp modelId="{6F25BA57-A602-4806-9B3F-F599B0232929}">
      <dsp:nvSpPr>
        <dsp:cNvPr id="0" name=""/>
        <dsp:cNvSpPr/>
      </dsp:nvSpPr>
      <dsp:spPr>
        <a:xfrm>
          <a:off x="2290328" y="3965683"/>
          <a:ext cx="1562834" cy="15628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胡蝶</a:t>
          </a:r>
          <a:endParaRPr lang="zh-CN" altLang="en-US" sz="2800" kern="1200" dirty="0"/>
        </a:p>
      </dsp:txBody>
      <dsp:txXfrm>
        <a:off x="2519200" y="4194555"/>
        <a:ext cx="1105090" cy="1105090"/>
      </dsp:txXfrm>
    </dsp:sp>
    <dsp:sp modelId="{CBC3EBC8-5A58-4785-B5DB-ACB605C2A1F7}">
      <dsp:nvSpPr>
        <dsp:cNvPr id="0" name=""/>
        <dsp:cNvSpPr/>
      </dsp:nvSpPr>
      <dsp:spPr>
        <a:xfrm rot="11880000">
          <a:off x="3231384" y="2401488"/>
          <a:ext cx="363492" cy="53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 rot="10800000">
        <a:off x="3337763" y="2524610"/>
        <a:ext cx="254444" cy="318817"/>
      </dsp:txXfrm>
    </dsp:sp>
    <dsp:sp modelId="{23047BFC-473C-49DF-ACC7-A605711E2B38}">
      <dsp:nvSpPr>
        <dsp:cNvPr id="0" name=""/>
        <dsp:cNvSpPr/>
      </dsp:nvSpPr>
      <dsp:spPr>
        <a:xfrm>
          <a:off x="1425963" y="1516235"/>
          <a:ext cx="1699817" cy="15628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郑文娜</a:t>
          </a:r>
          <a:endParaRPr lang="zh-CN" altLang="en-US" sz="2800" kern="1200" dirty="0"/>
        </a:p>
      </dsp:txBody>
      <dsp:txXfrm>
        <a:off x="1674895" y="1745107"/>
        <a:ext cx="1201953" cy="1105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34896-93F8-4C8B-B209-DEA36A263A78}">
      <dsp:nvSpPr>
        <dsp:cNvPr id="0" name=""/>
        <dsp:cNvSpPr/>
      </dsp:nvSpPr>
      <dsp:spPr>
        <a:xfrm rot="5400000">
          <a:off x="-165573" y="167603"/>
          <a:ext cx="1103820" cy="772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-5400000">
        <a:off x="0" y="388367"/>
        <a:ext cx="772674" cy="331146"/>
      </dsp:txXfrm>
    </dsp:sp>
    <dsp:sp modelId="{F801BAA6-88A1-4F04-9225-4F1BAA8F23FE}">
      <dsp:nvSpPr>
        <dsp:cNvPr id="0" name=""/>
        <dsp:cNvSpPr/>
      </dsp:nvSpPr>
      <dsp:spPr>
        <a:xfrm rot="5400000">
          <a:off x="2123095" y="-1350420"/>
          <a:ext cx="717483" cy="341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/>
            <a:t>需   求  分  析</a:t>
          </a:r>
          <a:endParaRPr lang="zh-CN" altLang="en-US" sz="3200" b="1" kern="1200" dirty="0"/>
        </a:p>
      </dsp:txBody>
      <dsp:txXfrm rot="-5400000">
        <a:off x="772675" y="35025"/>
        <a:ext cx="3383300" cy="647433"/>
      </dsp:txXfrm>
    </dsp:sp>
    <dsp:sp modelId="{41BD2381-2007-45FE-9971-61A274E78521}">
      <dsp:nvSpPr>
        <dsp:cNvPr id="0" name=""/>
        <dsp:cNvSpPr/>
      </dsp:nvSpPr>
      <dsp:spPr>
        <a:xfrm rot="5400000">
          <a:off x="-165573" y="1153852"/>
          <a:ext cx="1103820" cy="772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 rot="-5400000">
        <a:off x="0" y="1374616"/>
        <a:ext cx="772674" cy="331146"/>
      </dsp:txXfrm>
    </dsp:sp>
    <dsp:sp modelId="{C7D4572A-7BD4-4D0D-8AD1-2A615E56A002}">
      <dsp:nvSpPr>
        <dsp:cNvPr id="0" name=""/>
        <dsp:cNvSpPr/>
      </dsp:nvSpPr>
      <dsp:spPr>
        <a:xfrm rot="5400000">
          <a:off x="2123095" y="-362141"/>
          <a:ext cx="717483" cy="341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/>
            <a:t>解   决  思  路</a:t>
          </a:r>
          <a:endParaRPr lang="zh-CN" altLang="en-US" sz="3200" b="1" kern="1200" dirty="0"/>
        </a:p>
      </dsp:txBody>
      <dsp:txXfrm rot="-5400000">
        <a:off x="772675" y="1023304"/>
        <a:ext cx="3383300" cy="647433"/>
      </dsp:txXfrm>
    </dsp:sp>
    <dsp:sp modelId="{20CB5EAD-7E95-401C-80A6-CC6FF74B22D6}">
      <dsp:nvSpPr>
        <dsp:cNvPr id="0" name=""/>
        <dsp:cNvSpPr/>
      </dsp:nvSpPr>
      <dsp:spPr>
        <a:xfrm rot="5400000">
          <a:off x="-165573" y="2140100"/>
          <a:ext cx="1103820" cy="772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 </a:t>
          </a:r>
          <a:endParaRPr lang="zh-CN" altLang="en-US" sz="2200" kern="1200" dirty="0"/>
        </a:p>
      </dsp:txBody>
      <dsp:txXfrm rot="-5400000">
        <a:off x="0" y="2360864"/>
        <a:ext cx="772674" cy="331146"/>
      </dsp:txXfrm>
    </dsp:sp>
    <dsp:sp modelId="{DC9AE7FD-02E3-4C13-A5DD-3907B4B4A74C}">
      <dsp:nvSpPr>
        <dsp:cNvPr id="0" name=""/>
        <dsp:cNvSpPr/>
      </dsp:nvSpPr>
      <dsp:spPr>
        <a:xfrm rot="5400000">
          <a:off x="2123095" y="624106"/>
          <a:ext cx="717483" cy="341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/>
            <a:t>业务解决方案</a:t>
          </a:r>
          <a:endParaRPr lang="zh-CN" altLang="en-US" sz="3200" b="1" kern="1200" dirty="0"/>
        </a:p>
      </dsp:txBody>
      <dsp:txXfrm rot="-5400000">
        <a:off x="772675" y="2009552"/>
        <a:ext cx="3383300" cy="647433"/>
      </dsp:txXfrm>
    </dsp:sp>
    <dsp:sp modelId="{C857EBE2-A87D-42B4-AC82-565799D356AA}">
      <dsp:nvSpPr>
        <dsp:cNvPr id="0" name=""/>
        <dsp:cNvSpPr/>
      </dsp:nvSpPr>
      <dsp:spPr>
        <a:xfrm rot="5400000">
          <a:off x="-165573" y="3126349"/>
          <a:ext cx="1103820" cy="772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 rot="-5400000">
        <a:off x="0" y="3347113"/>
        <a:ext cx="772674" cy="331146"/>
      </dsp:txXfrm>
    </dsp:sp>
    <dsp:sp modelId="{1D6602DE-A7DD-4AB3-8F29-3F9C0A5AFBA3}">
      <dsp:nvSpPr>
        <dsp:cNvPr id="0" name=""/>
        <dsp:cNvSpPr/>
      </dsp:nvSpPr>
      <dsp:spPr>
        <a:xfrm rot="5400000">
          <a:off x="2123095" y="1610355"/>
          <a:ext cx="717483" cy="341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/>
            <a:t>技术解决方案</a:t>
          </a:r>
          <a:endParaRPr lang="zh-CN" altLang="en-US" sz="3200" b="1" kern="1200" dirty="0"/>
        </a:p>
      </dsp:txBody>
      <dsp:txXfrm rot="-5400000">
        <a:off x="772675" y="2995801"/>
        <a:ext cx="3383300" cy="647433"/>
      </dsp:txXfrm>
    </dsp:sp>
    <dsp:sp modelId="{E6114D0A-EBAF-4FA0-AD44-C9DA1203CDA1}">
      <dsp:nvSpPr>
        <dsp:cNvPr id="0" name=""/>
        <dsp:cNvSpPr/>
      </dsp:nvSpPr>
      <dsp:spPr>
        <a:xfrm rot="5400000">
          <a:off x="-165573" y="4112598"/>
          <a:ext cx="1103820" cy="772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 rot="-5400000">
        <a:off x="0" y="4333362"/>
        <a:ext cx="772674" cy="331146"/>
      </dsp:txXfrm>
    </dsp:sp>
    <dsp:sp modelId="{D8B882AB-01F2-4B07-9AAC-A780657F0C42}">
      <dsp:nvSpPr>
        <dsp:cNvPr id="0" name=""/>
        <dsp:cNvSpPr/>
      </dsp:nvSpPr>
      <dsp:spPr>
        <a:xfrm rot="5400000">
          <a:off x="2123095" y="2596604"/>
          <a:ext cx="717483" cy="341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/>
            <a:t>项目运行环境</a:t>
          </a:r>
          <a:endParaRPr lang="zh-CN" altLang="en-US" sz="3200" b="1" kern="1200" dirty="0"/>
        </a:p>
      </dsp:txBody>
      <dsp:txXfrm rot="-5400000">
        <a:off x="772675" y="3982050"/>
        <a:ext cx="3383300" cy="647433"/>
      </dsp:txXfrm>
    </dsp:sp>
    <dsp:sp modelId="{BFC3A07A-82EC-4FF6-9FF7-9A320A3DBAEA}">
      <dsp:nvSpPr>
        <dsp:cNvPr id="0" name=""/>
        <dsp:cNvSpPr/>
      </dsp:nvSpPr>
      <dsp:spPr>
        <a:xfrm rot="5400000">
          <a:off x="-165573" y="5098846"/>
          <a:ext cx="1103820" cy="772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 rot="-5400000">
        <a:off x="0" y="5319610"/>
        <a:ext cx="772674" cy="331146"/>
      </dsp:txXfrm>
    </dsp:sp>
    <dsp:sp modelId="{4C374DE0-81CE-44C2-A079-6FE900BA75E6}">
      <dsp:nvSpPr>
        <dsp:cNvPr id="0" name=""/>
        <dsp:cNvSpPr/>
      </dsp:nvSpPr>
      <dsp:spPr>
        <a:xfrm rot="5400000">
          <a:off x="2123095" y="3582852"/>
          <a:ext cx="717483" cy="341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/>
            <a:t>作   品  展  示</a:t>
          </a:r>
          <a:endParaRPr lang="zh-CN" altLang="en-US" sz="3200" b="1" kern="1200" dirty="0"/>
        </a:p>
      </dsp:txBody>
      <dsp:txXfrm rot="-5400000">
        <a:off x="772675" y="4968298"/>
        <a:ext cx="3383300" cy="647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7AB61-6F07-4DC5-8366-FF75C520412E}">
      <dsp:nvSpPr>
        <dsp:cNvPr id="0" name=""/>
        <dsp:cNvSpPr/>
      </dsp:nvSpPr>
      <dsp:spPr>
        <a:xfrm>
          <a:off x="0" y="0"/>
          <a:ext cx="5418667" cy="54186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01F9B-1C67-4BAE-9303-A7F6E9A38F1E}">
      <dsp:nvSpPr>
        <dsp:cNvPr id="0" name=""/>
        <dsp:cNvSpPr/>
      </dsp:nvSpPr>
      <dsp:spPr>
        <a:xfrm>
          <a:off x="2709333" y="0"/>
          <a:ext cx="6594323" cy="54186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 人员</a:t>
          </a:r>
          <a:r>
            <a:rPr lang="en-US" altLang="zh-CN" sz="4000" b="1" kern="1200" dirty="0" smtClean="0"/>
            <a:t>/</a:t>
          </a:r>
          <a:r>
            <a:rPr lang="zh-CN" altLang="en-US" sz="4000" b="1" kern="1200" dirty="0" smtClean="0"/>
            <a:t>资源信息实时管理</a:t>
          </a:r>
          <a:endParaRPr lang="zh-CN" altLang="en-US" sz="4000" kern="1200" dirty="0"/>
        </a:p>
      </dsp:txBody>
      <dsp:txXfrm>
        <a:off x="2709333" y="0"/>
        <a:ext cx="6594323" cy="1151466"/>
      </dsp:txXfrm>
    </dsp:sp>
    <dsp:sp modelId="{E86F68D1-22FF-41A7-9A26-C30033EF64BE}">
      <dsp:nvSpPr>
        <dsp:cNvPr id="0" name=""/>
        <dsp:cNvSpPr/>
      </dsp:nvSpPr>
      <dsp:spPr>
        <a:xfrm>
          <a:off x="711200" y="1151466"/>
          <a:ext cx="3996266" cy="39962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38272"/>
            <a:satOff val="126"/>
            <a:lumOff val="76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E7759-2DA1-4BC3-B5C5-AA79104A6A81}">
      <dsp:nvSpPr>
        <dsp:cNvPr id="0" name=""/>
        <dsp:cNvSpPr/>
      </dsp:nvSpPr>
      <dsp:spPr>
        <a:xfrm>
          <a:off x="2709333" y="1151466"/>
          <a:ext cx="6594323" cy="39962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8272"/>
              <a:satOff val="126"/>
              <a:lumOff val="7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 过程事务协同管理</a:t>
          </a:r>
          <a:endParaRPr lang="zh-CN" altLang="en-US" sz="4000" b="1" kern="1200" dirty="0"/>
        </a:p>
      </dsp:txBody>
      <dsp:txXfrm>
        <a:off x="2709333" y="1151466"/>
        <a:ext cx="6594323" cy="1151466"/>
      </dsp:txXfrm>
    </dsp:sp>
    <dsp:sp modelId="{B8688E9B-5B73-4C70-8D04-4655C189BB12}">
      <dsp:nvSpPr>
        <dsp:cNvPr id="0" name=""/>
        <dsp:cNvSpPr/>
      </dsp:nvSpPr>
      <dsp:spPr>
        <a:xfrm>
          <a:off x="1422400" y="2302933"/>
          <a:ext cx="2573866" cy="25738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76544"/>
            <a:satOff val="251"/>
            <a:lumOff val="153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F1998-0425-4F9B-8B71-540D75326921}">
      <dsp:nvSpPr>
        <dsp:cNvPr id="0" name=""/>
        <dsp:cNvSpPr/>
      </dsp:nvSpPr>
      <dsp:spPr>
        <a:xfrm>
          <a:off x="2709333" y="2302933"/>
          <a:ext cx="6594323" cy="25738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76544"/>
              <a:satOff val="251"/>
              <a:lumOff val="153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 实时交流咨询解答</a:t>
          </a:r>
          <a:endParaRPr lang="zh-CN" altLang="en-US" sz="4000" b="1" kern="1200" dirty="0"/>
        </a:p>
      </dsp:txBody>
      <dsp:txXfrm>
        <a:off x="2709333" y="2302933"/>
        <a:ext cx="6594323" cy="1151466"/>
      </dsp:txXfrm>
    </dsp:sp>
    <dsp:sp modelId="{50499255-4972-4259-B662-E9978B11D5C5}">
      <dsp:nvSpPr>
        <dsp:cNvPr id="0" name=""/>
        <dsp:cNvSpPr/>
      </dsp:nvSpPr>
      <dsp:spPr>
        <a:xfrm>
          <a:off x="2133600" y="3454400"/>
          <a:ext cx="1151466" cy="11514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114815"/>
            <a:satOff val="377"/>
            <a:lumOff val="229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879F9-0FB3-436B-9CB9-713DA957EFD6}">
      <dsp:nvSpPr>
        <dsp:cNvPr id="0" name=""/>
        <dsp:cNvSpPr/>
      </dsp:nvSpPr>
      <dsp:spPr>
        <a:xfrm>
          <a:off x="2709333" y="3454400"/>
          <a:ext cx="6594323" cy="11514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14815"/>
              <a:satOff val="377"/>
              <a:lumOff val="229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 后期反馈及时跟踪</a:t>
          </a:r>
          <a:endParaRPr lang="zh-CN" altLang="en-US" sz="4000" b="1" kern="1200" dirty="0"/>
        </a:p>
      </dsp:txBody>
      <dsp:txXfrm>
        <a:off x="2709333" y="3454400"/>
        <a:ext cx="6594323" cy="1151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7067B-C65B-46DA-B36D-A4037986E2FA}">
      <dsp:nvSpPr>
        <dsp:cNvPr id="0" name=""/>
        <dsp:cNvSpPr/>
      </dsp:nvSpPr>
      <dsp:spPr>
        <a:xfrm rot="16200000">
          <a:off x="-1891573" y="3144627"/>
          <a:ext cx="4755847" cy="60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29206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/>
        </a:p>
      </dsp:txBody>
      <dsp:txXfrm>
        <a:off x="-1891573" y="3144627"/>
        <a:ext cx="4755847" cy="600044"/>
      </dsp:txXfrm>
    </dsp:sp>
    <dsp:sp modelId="{BE210CFB-8047-4371-B206-A22FB0920280}">
      <dsp:nvSpPr>
        <dsp:cNvPr id="0" name=""/>
        <dsp:cNvSpPr/>
      </dsp:nvSpPr>
      <dsp:spPr>
        <a:xfrm>
          <a:off x="524115" y="1070149"/>
          <a:ext cx="3564181" cy="4755847"/>
        </a:xfrm>
        <a:prstGeom prst="rect">
          <a:avLst/>
        </a:prstGeom>
        <a:solidFill>
          <a:srgbClr val="4276AA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52920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/>
            <a:t>登录、注册、短信验证密码重置、系统反馈</a:t>
          </a:r>
          <a:endParaRPr lang="zh-CN" altLang="en-US" sz="2800" kern="1200" dirty="0"/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/>
            <a:t>参会方参加会议相关功能</a:t>
          </a:r>
          <a:endParaRPr lang="zh-CN" altLang="en-US" sz="2800" b="1" kern="1200" dirty="0"/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/>
            <a:t>主办方举办会议相关功能</a:t>
          </a:r>
          <a:endParaRPr lang="zh-CN" altLang="en-US" sz="2800" b="1" kern="1200" dirty="0"/>
        </a:p>
      </dsp:txBody>
      <dsp:txXfrm>
        <a:off x="524115" y="1070149"/>
        <a:ext cx="3564181" cy="4755847"/>
      </dsp:txXfrm>
    </dsp:sp>
    <dsp:sp modelId="{56D2E4CF-B048-4972-AF47-CAC82CCD315B}">
      <dsp:nvSpPr>
        <dsp:cNvPr id="0" name=""/>
        <dsp:cNvSpPr/>
      </dsp:nvSpPr>
      <dsp:spPr>
        <a:xfrm>
          <a:off x="25648" y="274667"/>
          <a:ext cx="1521447" cy="12000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7B8D5-D0BA-418E-8F9F-31DD70C822C1}">
      <dsp:nvSpPr>
        <dsp:cNvPr id="0" name=""/>
        <dsp:cNvSpPr/>
      </dsp:nvSpPr>
      <dsp:spPr>
        <a:xfrm rot="16200000">
          <a:off x="2900473" y="3144627"/>
          <a:ext cx="4755847" cy="60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29206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/>
        </a:p>
      </dsp:txBody>
      <dsp:txXfrm>
        <a:off x="2900473" y="3144627"/>
        <a:ext cx="4755847" cy="600044"/>
      </dsp:txXfrm>
    </dsp:sp>
    <dsp:sp modelId="{813504AC-8FA4-45B7-BB4D-FBAF38A2CF08}">
      <dsp:nvSpPr>
        <dsp:cNvPr id="0" name=""/>
        <dsp:cNvSpPr/>
      </dsp:nvSpPr>
      <dsp:spPr>
        <a:xfrm>
          <a:off x="5332246" y="1066725"/>
          <a:ext cx="3532499" cy="4755847"/>
        </a:xfrm>
        <a:prstGeom prst="rect">
          <a:avLst/>
        </a:prstGeom>
        <a:solidFill>
          <a:srgbClr val="4276AA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52920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/>
            <a:t>公共资源的发布、查看、修改、删除功能</a:t>
          </a:r>
          <a:endParaRPr lang="zh-CN" altLang="en-US" sz="2800" b="1" kern="1200" dirty="0"/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/>
            <a:t>会议信息的创建、编辑、删除功能</a:t>
          </a:r>
          <a:endParaRPr lang="zh-CN" altLang="en-US" sz="2800" b="1" kern="1200" dirty="0"/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/>
            <a:t>参会人员的添加、编辑、删除功能</a:t>
          </a:r>
          <a:endParaRPr lang="zh-CN" altLang="en-US" sz="2800" b="1" kern="1200" dirty="0"/>
        </a:p>
      </dsp:txBody>
      <dsp:txXfrm>
        <a:off x="5332246" y="1066725"/>
        <a:ext cx="3532499" cy="4755847"/>
      </dsp:txXfrm>
    </dsp:sp>
    <dsp:sp modelId="{A2BF2559-B02E-4321-9BBE-365184145787}">
      <dsp:nvSpPr>
        <dsp:cNvPr id="0" name=""/>
        <dsp:cNvSpPr/>
      </dsp:nvSpPr>
      <dsp:spPr>
        <a:xfrm>
          <a:off x="4817779" y="274667"/>
          <a:ext cx="1521279" cy="12000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346F6-C47F-4EAE-843F-D11C017830F7}">
      <dsp:nvSpPr>
        <dsp:cNvPr id="0" name=""/>
        <dsp:cNvSpPr/>
      </dsp:nvSpPr>
      <dsp:spPr>
        <a:xfrm>
          <a:off x="-5982767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DAD32-2ABD-4DED-905C-3906B876EABB}">
      <dsp:nvSpPr>
        <dsp:cNvPr id="0" name=""/>
        <dsp:cNvSpPr/>
      </dsp:nvSpPr>
      <dsp:spPr>
        <a:xfrm>
          <a:off x="841345" y="1171998"/>
          <a:ext cx="9423380" cy="30020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3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>
              <a:sym typeface="Arial" panose="020B0604020202020204" pitchFamily="34" charset="0"/>
            </a:rPr>
            <a:t>资源复用</a:t>
          </a:r>
          <a:endParaRPr lang="zh-CN" altLang="zh-CN" sz="2800" b="1" kern="1200" dirty="0">
            <a:latin typeface="+mn-ea"/>
            <a:ea typeface="+mn-ea"/>
          </a:endParaRPr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sym typeface="Arial" panose="020B0604020202020204" pitchFamily="34" charset="0"/>
            </a:rPr>
            <a:t>更快的系统响应速度</a:t>
          </a:r>
          <a:endParaRPr lang="zh-CN" altLang="en-US" sz="2800" b="1" kern="1200" dirty="0">
            <a:sym typeface="Arial" panose="020B0604020202020204" pitchFamily="34" charset="0"/>
          </a:endParaRPr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sym typeface="Arial" panose="020B0604020202020204" pitchFamily="34" charset="0"/>
            </a:rPr>
            <a:t>统一的连接管理，避免数据库连接泄露</a:t>
          </a:r>
          <a:r>
            <a:rPr lang="zh-CN" altLang="zh-CN" sz="2800" b="1" kern="1200" dirty="0" smtClean="0">
              <a:latin typeface="+mn-ea"/>
              <a:ea typeface="+mn-ea"/>
              <a:sym typeface="+mn-ea"/>
            </a:rPr>
            <a:t>。</a:t>
          </a:r>
          <a:endParaRPr lang="zh-CN" altLang="en-US" sz="2800" b="1" kern="1200" dirty="0">
            <a:sym typeface="Arial" panose="020B0604020202020204" pitchFamily="34" charset="0"/>
          </a:endParaRPr>
        </a:p>
      </dsp:txBody>
      <dsp:txXfrm>
        <a:off x="841345" y="1171998"/>
        <a:ext cx="9423380" cy="3002066"/>
      </dsp:txXfrm>
    </dsp:sp>
    <dsp:sp modelId="{14042AB6-DE76-4316-817B-B43F591E4A54}">
      <dsp:nvSpPr>
        <dsp:cNvPr id="0" name=""/>
        <dsp:cNvSpPr/>
      </dsp:nvSpPr>
      <dsp:spPr>
        <a:xfrm>
          <a:off x="186631" y="1629331"/>
          <a:ext cx="2160004" cy="2160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346F6-C47F-4EAE-843F-D11C017830F7}">
      <dsp:nvSpPr>
        <dsp:cNvPr id="0" name=""/>
        <dsp:cNvSpPr/>
      </dsp:nvSpPr>
      <dsp:spPr>
        <a:xfrm>
          <a:off x="-5982767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DAD32-2ABD-4DED-905C-3906B876EABB}">
      <dsp:nvSpPr>
        <dsp:cNvPr id="0" name=""/>
        <dsp:cNvSpPr/>
      </dsp:nvSpPr>
      <dsp:spPr>
        <a:xfrm>
          <a:off x="841345" y="995380"/>
          <a:ext cx="9423380" cy="33553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3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zh-CN" sz="2800" b="1" kern="1200" dirty="0" smtClean="0">
              <a:latin typeface="+mn-ea"/>
              <a:ea typeface="+mn-ea"/>
              <a:sym typeface="+mn-ea"/>
            </a:rPr>
            <a:t>允许连接到同一个主机地址的所有请求</a:t>
          </a:r>
          <a:r>
            <a:rPr lang="zh-CN" altLang="en-US" sz="2800" b="1" kern="1200" dirty="0" smtClean="0">
              <a:latin typeface="+mn-ea"/>
              <a:ea typeface="+mn-ea"/>
              <a:sym typeface="+mn-ea"/>
            </a:rPr>
            <a:t>；</a:t>
          </a:r>
          <a:endParaRPr lang="zh-CN" altLang="zh-CN" sz="2800" b="1" kern="1200" dirty="0">
            <a:latin typeface="+mn-ea"/>
            <a:ea typeface="+mn-ea"/>
          </a:endParaRPr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zh-CN" sz="2800" b="1" kern="1200" dirty="0" smtClean="0">
              <a:latin typeface="+mn-ea"/>
              <a:ea typeface="+mn-ea"/>
              <a:sym typeface="+mn-ea"/>
            </a:rPr>
            <a:t>共享</a:t>
          </a:r>
          <a:r>
            <a:rPr lang="en-US" altLang="zh-CN" sz="2800" b="1" i="1" kern="1200" dirty="0" smtClean="0">
              <a:latin typeface="+mn-ea"/>
              <a:ea typeface="+mn-ea"/>
              <a:sym typeface="+mn-ea"/>
            </a:rPr>
            <a:t>Socket</a:t>
          </a:r>
          <a:r>
            <a:rPr lang="zh-CN" altLang="en-US" sz="2800" b="1" kern="1200" dirty="0" smtClean="0">
              <a:latin typeface="+mn-ea"/>
              <a:ea typeface="+mn-ea"/>
              <a:sym typeface="+mn-ea"/>
            </a:rPr>
            <a:t>，</a:t>
          </a:r>
          <a:r>
            <a:rPr lang="zh-CN" altLang="zh-CN" sz="2800" b="1" kern="1200" dirty="0" smtClean="0">
              <a:latin typeface="+mn-ea"/>
              <a:ea typeface="+mn-ea"/>
              <a:sym typeface="+mn-ea"/>
            </a:rPr>
            <a:t>减少对服务器的请求次数</a:t>
          </a:r>
          <a:r>
            <a:rPr lang="zh-CN" altLang="en-US" sz="2800" b="1" kern="1200" dirty="0" smtClean="0">
              <a:latin typeface="+mn-ea"/>
              <a:ea typeface="+mn-ea"/>
              <a:sym typeface="+mn-ea"/>
            </a:rPr>
            <a:t>；</a:t>
          </a:r>
          <a:r>
            <a:rPr lang="zh-CN" altLang="zh-CN" sz="2800" b="1" kern="1200" dirty="0" smtClean="0">
              <a:latin typeface="+mn-ea"/>
              <a:ea typeface="+mn-ea"/>
              <a:sym typeface="+mn-ea"/>
            </a:rPr>
            <a:t> </a:t>
          </a:r>
          <a:endParaRPr lang="zh-CN" altLang="zh-CN" sz="2800" b="1" kern="1200" dirty="0">
            <a:latin typeface="+mn-ea"/>
            <a:ea typeface="+mn-ea"/>
          </a:endParaRPr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>
              <a:latin typeface="+mn-ea"/>
              <a:ea typeface="+mn-ea"/>
              <a:sym typeface="+mn-ea"/>
            </a:rPr>
            <a:t>通过连接池，减少请求延迟； </a:t>
          </a:r>
          <a:endParaRPr lang="zh-CN" altLang="en-US" sz="2800" b="1" kern="1200" dirty="0">
            <a:latin typeface="+mn-ea"/>
            <a:ea typeface="+mn-ea"/>
          </a:endParaRPr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zh-CN" sz="2800" b="1" kern="1200" dirty="0" smtClean="0">
              <a:latin typeface="+mn-ea"/>
              <a:ea typeface="+mn-ea"/>
              <a:sym typeface="+mn-ea"/>
            </a:rPr>
            <a:t>缓存响应数据减少重复的网络请求</a:t>
          </a:r>
          <a:r>
            <a:rPr lang="zh-CN" altLang="en-US" sz="2800" b="1" kern="1200" dirty="0" smtClean="0">
              <a:latin typeface="+mn-ea"/>
              <a:ea typeface="+mn-ea"/>
              <a:sym typeface="+mn-ea"/>
            </a:rPr>
            <a:t>；</a:t>
          </a:r>
          <a:endParaRPr lang="en-US" altLang="zh-CN" sz="2800" b="1" kern="1200" dirty="0" smtClean="0">
            <a:latin typeface="+mn-ea"/>
            <a:ea typeface="+mn-ea"/>
          </a:endParaRPr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zh-CN" sz="2800" b="1" kern="1200" dirty="0" smtClean="0">
              <a:latin typeface="+mn-ea"/>
              <a:ea typeface="+mn-ea"/>
              <a:sym typeface="+mn-ea"/>
            </a:rPr>
            <a:t>自动处理</a:t>
          </a:r>
          <a:r>
            <a:rPr lang="en-US" altLang="zh-CN" sz="2800" b="1" i="1" kern="1200" dirty="0" err="1" smtClean="0">
              <a:latin typeface="+mn-ea"/>
              <a:ea typeface="+mn-ea"/>
              <a:sym typeface="+mn-ea"/>
            </a:rPr>
            <a:t>Gzip</a:t>
          </a:r>
          <a:r>
            <a:rPr lang="zh-CN" altLang="en-US" sz="2800" b="1" i="1" kern="1200" dirty="0" smtClean="0">
              <a:latin typeface="+mn-ea"/>
              <a:ea typeface="+mn-ea"/>
              <a:sym typeface="+mn-ea"/>
            </a:rPr>
            <a:t> </a:t>
          </a:r>
          <a:r>
            <a:rPr lang="zh-CN" altLang="zh-CN" sz="2800" b="1" kern="1200" dirty="0" smtClean="0">
              <a:latin typeface="+mn-ea"/>
              <a:ea typeface="+mn-ea"/>
              <a:sym typeface="+mn-ea"/>
            </a:rPr>
            <a:t>压缩。</a:t>
          </a:r>
          <a:endParaRPr lang="en-US" altLang="zh-CN" sz="2800" b="1" kern="1200" dirty="0" smtClean="0">
            <a:latin typeface="+mn-ea"/>
            <a:ea typeface="+mn-ea"/>
          </a:endParaRPr>
        </a:p>
      </dsp:txBody>
      <dsp:txXfrm>
        <a:off x="841345" y="995380"/>
        <a:ext cx="9423380" cy="3355301"/>
      </dsp:txXfrm>
    </dsp:sp>
    <dsp:sp modelId="{14042AB6-DE76-4316-817B-B43F591E4A54}">
      <dsp:nvSpPr>
        <dsp:cNvPr id="0" name=""/>
        <dsp:cNvSpPr/>
      </dsp:nvSpPr>
      <dsp:spPr>
        <a:xfrm>
          <a:off x="186631" y="1629331"/>
          <a:ext cx="2160004" cy="2160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ABA5C-7069-4862-A06B-5B15F255F6CA}">
      <dsp:nvSpPr>
        <dsp:cNvPr id="0" name=""/>
        <dsp:cNvSpPr/>
      </dsp:nvSpPr>
      <dsp:spPr>
        <a:xfrm>
          <a:off x="241149" y="242846"/>
          <a:ext cx="9173718" cy="150334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10" tIns="45720" rIns="45720" bIns="45720" numCol="1" spcCol="1270" anchor="t" anchorCtr="0">
          <a:noAutofit/>
        </a:bodyPr>
        <a:lstStyle/>
        <a:p>
          <a:pPr marR="0" lvl="0" algn="l" defTabSz="533400" eaLnBrk="1" fontAlgn="auto" latinLnBrk="0" hangingPunct="1">
            <a:lnSpc>
              <a:spcPct val="125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tabLst/>
            <a:defRPr/>
          </a:pPr>
          <a:endParaRPr lang="zh-CN" altLang="en-US" sz="1200" kern="1200" dirty="0"/>
        </a:p>
        <a:p>
          <a:pPr marL="285750" lvl="1" indent="-285750" algn="l" defTabSz="1244600">
            <a:lnSpc>
              <a:spcPct val="13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>
              <a:latin typeface="+mn-ea"/>
              <a:ea typeface="+mn-ea"/>
            </a:rPr>
            <a:t>使用</a:t>
          </a:r>
          <a:r>
            <a:rPr lang="en-US" altLang="zh-CN" sz="2800" b="1" kern="1200" dirty="0" err="1" smtClean="0">
              <a:latin typeface="+mn-ea"/>
              <a:ea typeface="+mn-ea"/>
            </a:rPr>
            <a:t>bmob</a:t>
          </a:r>
          <a:r>
            <a:rPr lang="zh-CN" altLang="en-US" sz="2800" b="1" kern="1200" dirty="0" smtClean="0">
              <a:latin typeface="+mn-ea"/>
              <a:ea typeface="+mn-ea"/>
            </a:rPr>
            <a:t>移动后端云服务平台作为支撑</a:t>
          </a:r>
        </a:p>
        <a:p>
          <a:pPr marL="285750" lvl="1" indent="-285750" algn="l" defTabSz="1244600">
            <a:lnSpc>
              <a:spcPct val="135000"/>
            </a:lnSpc>
            <a:spcBef>
              <a:spcPct val="0"/>
            </a:spcBef>
            <a:spcAft>
              <a:spcPts val="0"/>
            </a:spcAft>
            <a:buChar char="••"/>
          </a:pPr>
          <a:endParaRPr lang="zh-CN" altLang="en-US" sz="2800" b="1" kern="1200" dirty="0">
            <a:latin typeface="+mn-lt"/>
            <a:ea typeface="+mn-ea"/>
          </a:endParaRPr>
        </a:p>
      </dsp:txBody>
      <dsp:txXfrm>
        <a:off x="241149" y="242846"/>
        <a:ext cx="9173718" cy="1503349"/>
      </dsp:txXfrm>
    </dsp:sp>
    <dsp:sp modelId="{48477FE0-066F-447E-9613-D98EE2B431D4}">
      <dsp:nvSpPr>
        <dsp:cNvPr id="0" name=""/>
        <dsp:cNvSpPr/>
      </dsp:nvSpPr>
      <dsp:spPr>
        <a:xfrm>
          <a:off x="2" y="43748"/>
          <a:ext cx="1244921" cy="186738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9A944F-ACEA-44C8-9BFD-268F5EC1DACE}">
      <dsp:nvSpPr>
        <dsp:cNvPr id="0" name=""/>
        <dsp:cNvSpPr/>
      </dsp:nvSpPr>
      <dsp:spPr>
        <a:xfrm>
          <a:off x="224418" y="2035345"/>
          <a:ext cx="9188401" cy="28530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10" tIns="45720" rIns="45720" bIns="45720" numCol="1" spcCol="1270" anchor="t" anchorCtr="0">
          <a:noAutofit/>
        </a:bodyPr>
        <a:lstStyle/>
        <a:p>
          <a:pPr lvl="0" algn="l" defTabSz="5334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endParaRPr lang="zh-CN" altLang="en-US" sz="1200" kern="1200" dirty="0"/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>
              <a:latin typeface="+mn-lt"/>
              <a:ea typeface="+mn-ea"/>
            </a:rPr>
            <a:t>利用QRCode技术实例生成二维码</a:t>
          </a:r>
          <a:endParaRPr lang="zh-CN" altLang="en-US" sz="2800" kern="1200" dirty="0"/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>
              <a:latin typeface="+mn-lt"/>
              <a:ea typeface="+mn-ea"/>
            </a:rPr>
            <a:t>利用google的zxing架包、Capture和Graphics工具构建生成二维码图片</a:t>
          </a:r>
          <a:endParaRPr lang="zh-CN" altLang="en-US" sz="2800" b="1" kern="1200" dirty="0">
            <a:latin typeface="+mn-lt"/>
            <a:ea typeface="+mn-ea"/>
          </a:endParaRPr>
        </a:p>
        <a:p>
          <a:pPr marL="285750" lvl="1" indent="-285750" algn="l" defTabSz="12446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800" b="1" kern="1200" dirty="0" smtClean="0">
              <a:latin typeface="+mn-lt"/>
              <a:ea typeface="+mn-ea"/>
            </a:rPr>
            <a:t>利用RSA非对称加密算法进行加密</a:t>
          </a:r>
          <a:endParaRPr lang="zh-CN" altLang="en-US" sz="2800" b="1" kern="1200" dirty="0">
            <a:latin typeface="+mn-lt"/>
            <a:ea typeface="+mn-ea"/>
          </a:endParaRPr>
        </a:p>
      </dsp:txBody>
      <dsp:txXfrm>
        <a:off x="224418" y="2035345"/>
        <a:ext cx="9188401" cy="2853075"/>
      </dsp:txXfrm>
    </dsp:sp>
    <dsp:sp modelId="{02A89053-539C-46B2-9510-CAB6149355FA}">
      <dsp:nvSpPr>
        <dsp:cNvPr id="0" name=""/>
        <dsp:cNvSpPr/>
      </dsp:nvSpPr>
      <dsp:spPr>
        <a:xfrm>
          <a:off x="0" y="2425495"/>
          <a:ext cx="1244921" cy="186738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B73DE-D76F-4CDB-855A-D4CA04CB34B6}">
      <dsp:nvSpPr>
        <dsp:cNvPr id="0" name=""/>
        <dsp:cNvSpPr/>
      </dsp:nvSpPr>
      <dsp:spPr>
        <a:xfrm>
          <a:off x="0" y="0"/>
          <a:ext cx="4867026" cy="43561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rPr>
            <a:t>MVC </a:t>
          </a:r>
          <a:r>
            <a:rPr kumimoji="0" lang="zh-CN" altLang="en-US" sz="36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rPr>
            <a:t>模式</a:t>
          </a:r>
          <a:endParaRPr lang="zh-CN" altLang="en-US" sz="3600" kern="1200" dirty="0"/>
        </a:p>
      </dsp:txBody>
      <dsp:txXfrm>
        <a:off x="0" y="0"/>
        <a:ext cx="4867026" cy="1306830"/>
      </dsp:txXfrm>
    </dsp:sp>
    <dsp:sp modelId="{000EB1F8-1EE0-4AB0-9FAA-2A55E2E3781F}">
      <dsp:nvSpPr>
        <dsp:cNvPr id="0" name=""/>
        <dsp:cNvSpPr/>
      </dsp:nvSpPr>
      <dsp:spPr>
        <a:xfrm>
          <a:off x="381339" y="1179697"/>
          <a:ext cx="4139854" cy="2831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zh-CN" altLang="en-US" sz="3200" kern="1200" noProof="0" dirty="0" smtClean="0"/>
            <a:t>采用</a:t>
          </a:r>
          <a:r>
            <a:rPr lang="en-US" altLang="zh-CN" sz="3200" i="1" kern="1200" noProof="0" dirty="0" smtClean="0"/>
            <a:t>Servlet</a:t>
          </a:r>
          <a:r>
            <a:rPr lang="en-US" altLang="zh-CN" sz="3200" kern="1200" noProof="0" dirty="0" smtClean="0"/>
            <a:t> </a:t>
          </a:r>
          <a:r>
            <a:rPr lang="zh-CN" altLang="en-US" sz="3200" kern="1200" noProof="0" dirty="0" smtClean="0"/>
            <a:t>调用</a:t>
          </a:r>
          <a:r>
            <a:rPr lang="en-US" altLang="zh-CN" sz="3200" i="1" kern="1200" noProof="0" dirty="0" smtClean="0"/>
            <a:t>Dao</a:t>
          </a:r>
          <a:r>
            <a:rPr lang="en-US" altLang="zh-CN" sz="3200" kern="1200" noProof="0" dirty="0" smtClean="0"/>
            <a:t> </a:t>
          </a:r>
          <a:r>
            <a:rPr lang="zh-CN" altLang="en-US" sz="3200" kern="1200" noProof="0" dirty="0" smtClean="0"/>
            <a:t>的方式处理数据，方便软件管理和维护。</a:t>
          </a:r>
          <a:endParaRPr lang="zh-CN" altLang="en-US" sz="3200" kern="1200" dirty="0"/>
        </a:p>
      </dsp:txBody>
      <dsp:txXfrm>
        <a:off x="464270" y="1262628"/>
        <a:ext cx="3973992" cy="2665603"/>
      </dsp:txXfrm>
    </dsp:sp>
    <dsp:sp modelId="{382F89F1-4D73-4E8E-A443-EA691296B85B}">
      <dsp:nvSpPr>
        <dsp:cNvPr id="0" name=""/>
        <dsp:cNvSpPr/>
      </dsp:nvSpPr>
      <dsp:spPr>
        <a:xfrm>
          <a:off x="5242173" y="0"/>
          <a:ext cx="4867026" cy="43561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3600" b="1" i="0" u="none" strike="noStrike" kern="1200" cap="none" spc="0" normalizeH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rPr>
            <a:t>Bootstrap </a:t>
          </a:r>
          <a:r>
            <a:rPr kumimoji="0" lang="zh-CN" altLang="en-US" sz="3600" b="1" i="0" u="none" strike="noStrike" kern="1200" cap="none" spc="0" normalizeH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rPr>
            <a:t>框架</a:t>
          </a:r>
          <a:endParaRPr kumimoji="0" lang="zh-CN" altLang="en-US" sz="3600" b="1" i="0" u="none" strike="noStrike" kern="1200" cap="none" spc="0" normalizeH="0" dirty="0">
            <a:ln>
              <a:noFill/>
            </a:ln>
            <a:solidFill>
              <a:schemeClr val="accent1">
                <a:lumMod val="50000"/>
              </a:schemeClr>
            </a:solidFill>
            <a:effectLst/>
            <a:uLnTx/>
            <a:uFillTx/>
            <a:latin typeface="+mj-lt"/>
            <a:ea typeface="+mj-ea"/>
            <a:cs typeface="+mj-cs"/>
          </a:endParaRPr>
        </a:p>
      </dsp:txBody>
      <dsp:txXfrm>
        <a:off x="5242173" y="0"/>
        <a:ext cx="4867026" cy="1306830"/>
      </dsp:txXfrm>
    </dsp:sp>
    <dsp:sp modelId="{BBFF643A-A240-4826-83DF-098BB6D79B03}">
      <dsp:nvSpPr>
        <dsp:cNvPr id="0" name=""/>
        <dsp:cNvSpPr/>
      </dsp:nvSpPr>
      <dsp:spPr>
        <a:xfrm>
          <a:off x="5549557" y="1205123"/>
          <a:ext cx="4242139" cy="2831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en-US" altLang="zh-CN" sz="3200" kern="1200" dirty="0" smtClean="0"/>
            <a:t>PC </a:t>
          </a:r>
          <a:r>
            <a:rPr lang="zh-CN" altLang="en-US" sz="3200" kern="1200" dirty="0" smtClean="0"/>
            <a:t>端的布局采用了</a:t>
          </a:r>
          <a:r>
            <a:rPr lang="en-US" altLang="zh-CN" sz="3200" kern="1200" dirty="0" err="1" smtClean="0"/>
            <a:t>BootStrap</a:t>
          </a:r>
          <a:r>
            <a:rPr lang="zh-CN" altLang="en-US" sz="3200" kern="1200" dirty="0" smtClean="0"/>
            <a:t> 框架，简洁大方、方便操作。</a:t>
          </a:r>
          <a:endParaRPr lang="zh-CN" altLang="en-US" sz="3200" kern="1200" dirty="0"/>
        </a:p>
      </dsp:txBody>
      <dsp:txXfrm>
        <a:off x="5632488" y="1288054"/>
        <a:ext cx="4076277" cy="26656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9F888-7CB1-4D03-8EC2-F19C88E1883A}">
      <dsp:nvSpPr>
        <dsp:cNvPr id="0" name=""/>
        <dsp:cNvSpPr/>
      </dsp:nvSpPr>
      <dsp:spPr>
        <a:xfrm>
          <a:off x="0" y="0"/>
          <a:ext cx="6997700" cy="973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latin typeface="+mj-lt"/>
              <a:ea typeface="+mj-ea"/>
              <a:cs typeface="+mj-cs"/>
              <a:sym typeface="+mn-ea"/>
            </a:rPr>
            <a:t>网络环境</a:t>
          </a:r>
          <a:endParaRPr lang="zh-CN" altLang="en-US" sz="3600" kern="1200" dirty="0"/>
        </a:p>
      </dsp:txBody>
      <dsp:txXfrm>
        <a:off x="47519" y="47519"/>
        <a:ext cx="6902662" cy="878402"/>
      </dsp:txXfrm>
    </dsp:sp>
    <dsp:sp modelId="{95D63CC5-81DA-4A73-BAB8-83D4812C6DC7}">
      <dsp:nvSpPr>
        <dsp:cNvPr id="0" name=""/>
        <dsp:cNvSpPr/>
      </dsp:nvSpPr>
      <dsp:spPr>
        <a:xfrm>
          <a:off x="0" y="978430"/>
          <a:ext cx="69977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17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400" b="1" kern="1200" dirty="0" smtClean="0">
              <a:sym typeface="+mn-ea"/>
            </a:rPr>
            <a:t>服务器支持多运营的同时接入</a:t>
          </a:r>
          <a:endParaRPr lang="zh-CN" altLang="en-US" sz="2400" kern="1200" dirty="0"/>
        </a:p>
        <a:p>
          <a:pPr marL="228600" lvl="1" indent="-228600" algn="l" defTabSz="10668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400" b="1" kern="1200" dirty="0" smtClean="0">
              <a:sym typeface="+mn-ea"/>
            </a:rPr>
            <a:t>手机端支持</a:t>
          </a:r>
          <a:r>
            <a:rPr lang="en-US" altLang="zh-CN" sz="2400" b="1" kern="1200" dirty="0" smtClean="0">
              <a:sym typeface="+mn-ea"/>
            </a:rPr>
            <a:t>4G</a:t>
          </a:r>
          <a:r>
            <a:rPr lang="zh-CN" altLang="en-US" sz="2400" b="1" kern="1200" dirty="0" smtClean="0">
              <a:sym typeface="+mn-ea"/>
            </a:rPr>
            <a:t>网络下的流畅运行</a:t>
          </a:r>
          <a:endParaRPr lang="zh-CN" altLang="en-US" sz="2400" b="1" kern="1200" dirty="0">
            <a:sym typeface="+mn-ea"/>
          </a:endParaRPr>
        </a:p>
      </dsp:txBody>
      <dsp:txXfrm>
        <a:off x="0" y="978430"/>
        <a:ext cx="6997700" cy="1076400"/>
      </dsp:txXfrm>
    </dsp:sp>
    <dsp:sp modelId="{1F431314-D524-49DB-B621-74FBF9E800D0}">
      <dsp:nvSpPr>
        <dsp:cNvPr id="0" name=""/>
        <dsp:cNvSpPr/>
      </dsp:nvSpPr>
      <dsp:spPr>
        <a:xfrm>
          <a:off x="0" y="2096292"/>
          <a:ext cx="6997700" cy="973440"/>
        </a:xfrm>
        <a:prstGeom prst="roundRect">
          <a:avLst/>
        </a:prstGeom>
        <a:solidFill>
          <a:schemeClr val="accent4">
            <a:hueOff val="-1329280"/>
            <a:satOff val="993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smtClean="0">
              <a:sym typeface="+mn-ea"/>
            </a:rPr>
            <a:t>服务器端部署</a:t>
          </a:r>
          <a:endParaRPr lang="zh-CN" altLang="en-US" sz="3600" kern="1200" dirty="0"/>
        </a:p>
      </dsp:txBody>
      <dsp:txXfrm>
        <a:off x="47519" y="2143811"/>
        <a:ext cx="6902662" cy="878402"/>
      </dsp:txXfrm>
    </dsp:sp>
    <dsp:sp modelId="{6C02F462-7193-4EB8-9BFA-103BBF19B762}">
      <dsp:nvSpPr>
        <dsp:cNvPr id="0" name=""/>
        <dsp:cNvSpPr/>
      </dsp:nvSpPr>
      <dsp:spPr>
        <a:xfrm>
          <a:off x="0" y="3057765"/>
          <a:ext cx="69977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17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b="1" kern="1200" dirty="0" smtClean="0">
              <a:sym typeface="+mn-ea"/>
            </a:rPr>
            <a:t>CPU：4</a:t>
          </a:r>
          <a:r>
            <a:rPr lang="zh-CN" altLang="en-US" sz="2400" b="1" kern="1200" dirty="0" smtClean="0">
              <a:sym typeface="+mn-ea"/>
            </a:rPr>
            <a:t>核</a:t>
          </a:r>
          <a:r>
            <a:rPr lang="en-US" altLang="zh-CN" sz="2400" b="1" kern="1200" dirty="0" smtClean="0">
              <a:sym typeface="+mn-ea"/>
            </a:rPr>
            <a:t>2.5</a:t>
          </a:r>
          <a:r>
            <a:rPr lang="en-US" sz="2400" b="1" kern="1200" dirty="0" smtClean="0">
              <a:sym typeface="+mn-ea"/>
            </a:rPr>
            <a:t>GHZ</a:t>
          </a:r>
          <a:endParaRPr lang="zh-CN" altLang="en-US" sz="2400" kern="1200" dirty="0"/>
        </a:p>
        <a:p>
          <a:pPr marL="228600" lvl="1" indent="-228600" algn="l" defTabSz="10668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400" b="1" kern="1200" dirty="0" smtClean="0">
              <a:sym typeface="+mn-ea"/>
            </a:rPr>
            <a:t>内存：</a:t>
          </a:r>
          <a:r>
            <a:rPr lang="en-US" altLang="zh-CN" sz="2400" b="1" kern="1200" dirty="0" smtClean="0">
              <a:sym typeface="+mn-ea"/>
            </a:rPr>
            <a:t>8</a:t>
          </a:r>
          <a:r>
            <a:rPr lang="en-US" sz="2400" b="1" kern="1200" dirty="0" smtClean="0">
              <a:sym typeface="+mn-ea"/>
            </a:rPr>
            <a:t>G</a:t>
          </a:r>
          <a:endParaRPr lang="en-US" sz="2400" b="1" kern="1200" dirty="0">
            <a:sym typeface="+mn-ea"/>
          </a:endParaRPr>
        </a:p>
      </dsp:txBody>
      <dsp:txXfrm>
        <a:off x="0" y="3057765"/>
        <a:ext cx="6997700" cy="1076400"/>
      </dsp:txXfrm>
    </dsp:sp>
    <dsp:sp modelId="{747B8324-F4DD-455B-91AF-DF7924893D4A}">
      <dsp:nvSpPr>
        <dsp:cNvPr id="0" name=""/>
        <dsp:cNvSpPr/>
      </dsp:nvSpPr>
      <dsp:spPr>
        <a:xfrm>
          <a:off x="0" y="4133431"/>
          <a:ext cx="6997700" cy="973440"/>
        </a:xfrm>
        <a:prstGeom prst="roundRect">
          <a:avLst/>
        </a:prstGeom>
        <a:solidFill>
          <a:schemeClr val="accent4">
            <a:hueOff val="-2658560"/>
            <a:satOff val="1986"/>
            <a:lumOff val="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smtClean="0">
              <a:sym typeface="+mn-ea"/>
            </a:rPr>
            <a:t>移动端部署</a:t>
          </a:r>
          <a:endParaRPr lang="zh-CN" altLang="en-US" sz="3600" b="1" kern="1200" dirty="0"/>
        </a:p>
      </dsp:txBody>
      <dsp:txXfrm>
        <a:off x="47519" y="4180950"/>
        <a:ext cx="6902662" cy="878402"/>
      </dsp:txXfrm>
    </dsp:sp>
    <dsp:sp modelId="{3F670302-C910-4DD0-A966-058B0D4D1B25}">
      <dsp:nvSpPr>
        <dsp:cNvPr id="0" name=""/>
        <dsp:cNvSpPr/>
      </dsp:nvSpPr>
      <dsp:spPr>
        <a:xfrm>
          <a:off x="0" y="5083100"/>
          <a:ext cx="69977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17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400" b="1" kern="1200" dirty="0" smtClean="0">
              <a:sym typeface="+mn-ea"/>
            </a:rPr>
            <a:t>支持</a:t>
          </a:r>
          <a:r>
            <a:rPr lang="en-US" altLang="zh-CN" sz="2400" b="1" kern="1200" dirty="0" smtClean="0">
              <a:sym typeface="+mn-ea"/>
            </a:rPr>
            <a:t>Android 4.2</a:t>
          </a:r>
          <a:r>
            <a:rPr lang="zh-CN" altLang="en-US" sz="2400" b="1" kern="1200" dirty="0" smtClean="0">
              <a:sym typeface="+mn-ea"/>
            </a:rPr>
            <a:t>及以上版本</a:t>
          </a:r>
          <a:endParaRPr lang="zh-CN" altLang="en-US" sz="2400" b="1" kern="1200" dirty="0"/>
        </a:p>
        <a:p>
          <a:pPr marL="228600" lvl="1" indent="-228600" algn="l" defTabSz="1066800">
            <a:lnSpc>
              <a:spcPct val="125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400" b="1" kern="1200" dirty="0" smtClean="0">
              <a:sym typeface="+mn-ea"/>
            </a:rPr>
            <a:t>分辨率</a:t>
          </a:r>
          <a:r>
            <a:rPr lang="en-US" altLang="zh-CN" sz="2400" b="1" kern="1200" dirty="0" smtClean="0">
              <a:sym typeface="+mn-ea"/>
            </a:rPr>
            <a:t>720</a:t>
          </a:r>
          <a:r>
            <a:rPr lang="zh-CN" altLang="en-US" sz="2400" b="1" kern="1200" dirty="0" smtClean="0">
              <a:sym typeface="+mn-ea"/>
            </a:rPr>
            <a:t>及以上的手机</a:t>
          </a:r>
          <a:endParaRPr lang="zh-CN" altLang="en-US" sz="2400" b="1" kern="1200" dirty="0">
            <a:sym typeface="+mn-ea"/>
          </a:endParaRPr>
        </a:p>
      </dsp:txBody>
      <dsp:txXfrm>
        <a:off x="0" y="5083100"/>
        <a:ext cx="69977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parTxLTRAlign" val="r"/>
                <dgm:param type="parTxRTLAlign" val="r"/>
                <dgm:param type="txAnchorVert" val="t"/>
              </dgm:alg>
              <dgm:shape xmlns:r="http://schemas.openxmlformats.org/officeDocument/2006/relationships" type="rect" r:blip="" rot="270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type="rect" r:blip="" rot="90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4AF1D-E304-4D92-95B2-9EDF9C540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DD68-C1BB-4142-9350-8F1D2817C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6C55-6C14-4F0D-928C-D7F1BE70B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DD68-C1BB-4142-9350-8F1D2817C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778AC-4B44-41B9-8A02-1D4F134E53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：</a:t>
            </a:r>
            <a:r>
              <a:rPr lang="zh-CN" altLang="zh-CN" dirty="0">
                <a:sym typeface="+mn-ea"/>
              </a:rPr>
              <a:t>处理网络请求的开源</a:t>
            </a:r>
            <a:r>
              <a:rPr lang="zh-CN" altLang="zh-CN" dirty="0" smtClean="0">
                <a:sym typeface="+mn-ea"/>
              </a:rPr>
              <a:t>项目</a:t>
            </a:r>
            <a:r>
              <a:rPr lang="zh-CN" altLang="en-US" dirty="0" smtClean="0">
                <a:sym typeface="+mn-ea"/>
              </a:rPr>
              <a:t>，也</a:t>
            </a:r>
            <a:r>
              <a:rPr lang="zh-CN" altLang="zh-CN" dirty="0" smtClean="0">
                <a:sym typeface="+mn-ea"/>
              </a:rPr>
              <a:t>是</a:t>
            </a:r>
            <a:r>
              <a:rPr lang="zh-CN" altLang="zh-CN" dirty="0">
                <a:sym typeface="+mn-ea"/>
              </a:rPr>
              <a:t>安卓端目前最火热的轻量级</a:t>
            </a:r>
            <a:r>
              <a:rPr lang="zh-CN" altLang="zh-CN" dirty="0" smtClean="0">
                <a:sym typeface="+mn-ea"/>
              </a:rPr>
              <a:t>框架</a:t>
            </a:r>
            <a:r>
              <a:rPr lang="zh-CN" altLang="en-US" dirty="0" smtClean="0">
                <a:sym typeface="+mn-ea"/>
              </a:rPr>
              <a:t>；</a:t>
            </a:r>
            <a:endParaRPr lang="en-US" altLang="zh-CN" dirty="0" smtClean="0"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sz="3200" dirty="0" err="1" smtClean="0">
                <a:sym typeface="+mn-ea"/>
              </a:rPr>
              <a:t>okHttp</a:t>
            </a:r>
            <a:r>
              <a:rPr lang="en-US" altLang="zh-CN" sz="32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zh-CN" sz="3200" dirty="0" smtClean="0">
                <a:sym typeface="+mn-ea"/>
              </a:rPr>
              <a:t>连接服务器的方式主要优势</a:t>
            </a:r>
            <a:r>
              <a:rPr lang="en-US" altLang="zh-CN" sz="3200" dirty="0" smtClean="0">
                <a:sym typeface="+mn-ea"/>
              </a:rPr>
              <a:t>:</a:t>
            </a:r>
            <a:endParaRPr lang="en-US" altLang="zh-CN" sz="32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1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允许连接到同一个主机地址的所有请求</a:t>
            </a:r>
            <a:r>
              <a:rPr lang="en-US" altLang="zh-CN" sz="3000" dirty="0" smtClean="0">
                <a:sym typeface="+mn-ea"/>
              </a:rPr>
              <a:t>,</a:t>
            </a:r>
            <a:r>
              <a:rPr lang="zh-CN" altLang="zh-CN" sz="3000" dirty="0" smtClean="0">
                <a:sym typeface="+mn-ea"/>
              </a:rPr>
              <a:t>提高请求效率</a:t>
            </a:r>
            <a:r>
              <a:rPr lang="zh-CN" altLang="en-US" sz="3000" dirty="0" smtClean="0">
                <a:sym typeface="+mn-ea"/>
              </a:rPr>
              <a:t>；</a:t>
            </a:r>
            <a:r>
              <a:rPr lang="zh-CN" altLang="zh-CN" sz="3000" dirty="0" smtClean="0">
                <a:sym typeface="+mn-ea"/>
              </a:rPr>
              <a:t> </a:t>
            </a:r>
            <a:endParaRPr lang="zh-CN" altLang="zh-CN" sz="30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2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共享</a:t>
            </a:r>
            <a:r>
              <a:rPr lang="en-US" altLang="zh-CN" sz="3000" dirty="0" smtClean="0">
                <a:sym typeface="+mn-ea"/>
              </a:rPr>
              <a:t>Socket</a:t>
            </a:r>
            <a:r>
              <a:rPr lang="zh-CN" altLang="en-US" sz="3000" dirty="0" smtClean="0">
                <a:sym typeface="+mn-ea"/>
              </a:rPr>
              <a:t>，</a:t>
            </a:r>
            <a:r>
              <a:rPr lang="zh-CN" altLang="zh-CN" sz="3000" dirty="0" smtClean="0">
                <a:sym typeface="+mn-ea"/>
              </a:rPr>
              <a:t>减少对服务器的请求次数</a:t>
            </a:r>
            <a:r>
              <a:rPr lang="zh-CN" altLang="en-US" sz="3000" dirty="0" smtClean="0">
                <a:sym typeface="+mn-ea"/>
              </a:rPr>
              <a:t>；</a:t>
            </a:r>
            <a:r>
              <a:rPr lang="zh-CN" altLang="zh-CN" sz="3000" dirty="0" smtClean="0">
                <a:sym typeface="+mn-ea"/>
              </a:rPr>
              <a:t> </a:t>
            </a:r>
            <a:endParaRPr lang="zh-CN" altLang="zh-CN" sz="30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3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通过连接池</a:t>
            </a:r>
            <a:r>
              <a:rPr lang="zh-CN" altLang="en-US" sz="3000" dirty="0" smtClean="0">
                <a:sym typeface="+mn-ea"/>
              </a:rPr>
              <a:t>，</a:t>
            </a:r>
            <a:r>
              <a:rPr lang="zh-CN" altLang="zh-CN" sz="3000" dirty="0" smtClean="0">
                <a:sym typeface="+mn-ea"/>
              </a:rPr>
              <a:t>减少请求延迟</a:t>
            </a:r>
            <a:r>
              <a:rPr lang="zh-CN" altLang="en-US" sz="3000" dirty="0" smtClean="0">
                <a:sym typeface="+mn-ea"/>
              </a:rPr>
              <a:t>；</a:t>
            </a:r>
            <a:r>
              <a:rPr lang="zh-CN" altLang="zh-CN" sz="3000" dirty="0" smtClean="0">
                <a:sym typeface="+mn-ea"/>
              </a:rPr>
              <a:t> </a:t>
            </a:r>
            <a:endParaRPr lang="zh-CN" altLang="zh-CN" sz="30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4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缓存响应数据减少重复的网络请求，减少对数据流量的消耗</a:t>
            </a:r>
            <a:r>
              <a:rPr lang="zh-CN" altLang="en-US" sz="3000" dirty="0" smtClean="0">
                <a:sym typeface="+mn-ea"/>
              </a:rPr>
              <a:t>；</a:t>
            </a:r>
            <a:endParaRPr lang="en-US" altLang="zh-CN" sz="30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5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自动处理</a:t>
            </a:r>
            <a:r>
              <a:rPr lang="en-US" altLang="zh-CN" sz="3000" dirty="0" err="1" smtClean="0">
                <a:sym typeface="+mn-ea"/>
              </a:rPr>
              <a:t>GZip</a:t>
            </a:r>
            <a:r>
              <a:rPr lang="zh-CN" altLang="zh-CN" sz="3000" dirty="0" smtClean="0">
                <a:sym typeface="+mn-ea"/>
              </a:rPr>
              <a:t>压缩。</a:t>
            </a:r>
            <a:endParaRPr lang="zh-CN" altLang="zh-CN" sz="3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：</a:t>
            </a:r>
            <a:r>
              <a:rPr lang="zh-CN" altLang="zh-CN" dirty="0">
                <a:sym typeface="+mn-ea"/>
              </a:rPr>
              <a:t>处理网络请求的开源</a:t>
            </a:r>
            <a:r>
              <a:rPr lang="zh-CN" altLang="zh-CN" dirty="0" smtClean="0">
                <a:sym typeface="+mn-ea"/>
              </a:rPr>
              <a:t>项目</a:t>
            </a:r>
            <a:r>
              <a:rPr lang="zh-CN" altLang="en-US" dirty="0" smtClean="0">
                <a:sym typeface="+mn-ea"/>
              </a:rPr>
              <a:t>，也</a:t>
            </a:r>
            <a:r>
              <a:rPr lang="zh-CN" altLang="zh-CN" dirty="0" smtClean="0">
                <a:sym typeface="+mn-ea"/>
              </a:rPr>
              <a:t>是</a:t>
            </a:r>
            <a:r>
              <a:rPr lang="zh-CN" altLang="zh-CN" dirty="0">
                <a:sym typeface="+mn-ea"/>
              </a:rPr>
              <a:t>安卓端目前最火热的轻量级</a:t>
            </a:r>
            <a:r>
              <a:rPr lang="zh-CN" altLang="zh-CN" dirty="0" smtClean="0">
                <a:sym typeface="+mn-ea"/>
              </a:rPr>
              <a:t>框架</a:t>
            </a:r>
            <a:r>
              <a:rPr lang="zh-CN" altLang="en-US" dirty="0" smtClean="0">
                <a:sym typeface="+mn-ea"/>
              </a:rPr>
              <a:t>；</a:t>
            </a:r>
            <a:endParaRPr lang="en-US" altLang="zh-CN" dirty="0" smtClean="0"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sz="3200" dirty="0" err="1" smtClean="0">
                <a:sym typeface="+mn-ea"/>
              </a:rPr>
              <a:t>okHttp</a:t>
            </a:r>
            <a:r>
              <a:rPr lang="en-US" altLang="zh-CN" sz="32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zh-CN" sz="3200" dirty="0" smtClean="0">
                <a:sym typeface="+mn-ea"/>
              </a:rPr>
              <a:t>连接服务器的方式主要优势</a:t>
            </a:r>
            <a:r>
              <a:rPr lang="en-US" altLang="zh-CN" sz="3200" dirty="0" smtClean="0">
                <a:sym typeface="+mn-ea"/>
              </a:rPr>
              <a:t>:</a:t>
            </a:r>
            <a:endParaRPr lang="en-US" altLang="zh-CN" sz="32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1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允许连接到同一个主机地址的所有请求</a:t>
            </a:r>
            <a:r>
              <a:rPr lang="en-US" altLang="zh-CN" sz="3000" dirty="0" smtClean="0">
                <a:sym typeface="+mn-ea"/>
              </a:rPr>
              <a:t>,</a:t>
            </a:r>
            <a:r>
              <a:rPr lang="zh-CN" altLang="zh-CN" sz="3000" dirty="0" smtClean="0">
                <a:sym typeface="+mn-ea"/>
              </a:rPr>
              <a:t>提高请求效率</a:t>
            </a:r>
            <a:r>
              <a:rPr lang="zh-CN" altLang="en-US" sz="3000" dirty="0" smtClean="0">
                <a:sym typeface="+mn-ea"/>
              </a:rPr>
              <a:t>；</a:t>
            </a:r>
            <a:r>
              <a:rPr lang="zh-CN" altLang="zh-CN" sz="3000" dirty="0" smtClean="0">
                <a:sym typeface="+mn-ea"/>
              </a:rPr>
              <a:t> </a:t>
            </a:r>
            <a:endParaRPr lang="zh-CN" altLang="zh-CN" sz="30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2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共享</a:t>
            </a:r>
            <a:r>
              <a:rPr lang="en-US" altLang="zh-CN" sz="3000" dirty="0" smtClean="0">
                <a:sym typeface="+mn-ea"/>
              </a:rPr>
              <a:t>Socket</a:t>
            </a:r>
            <a:r>
              <a:rPr lang="zh-CN" altLang="en-US" sz="3000" dirty="0" smtClean="0">
                <a:sym typeface="+mn-ea"/>
              </a:rPr>
              <a:t>，</a:t>
            </a:r>
            <a:r>
              <a:rPr lang="zh-CN" altLang="zh-CN" sz="3000" dirty="0" smtClean="0">
                <a:sym typeface="+mn-ea"/>
              </a:rPr>
              <a:t>减少对服务器的请求次数</a:t>
            </a:r>
            <a:r>
              <a:rPr lang="zh-CN" altLang="en-US" sz="3000" dirty="0" smtClean="0">
                <a:sym typeface="+mn-ea"/>
              </a:rPr>
              <a:t>；</a:t>
            </a:r>
            <a:r>
              <a:rPr lang="zh-CN" altLang="zh-CN" sz="3000" dirty="0" smtClean="0">
                <a:sym typeface="+mn-ea"/>
              </a:rPr>
              <a:t> </a:t>
            </a:r>
            <a:endParaRPr lang="zh-CN" altLang="zh-CN" sz="30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3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通过连接池</a:t>
            </a:r>
            <a:r>
              <a:rPr lang="zh-CN" altLang="en-US" sz="3000" dirty="0" smtClean="0">
                <a:sym typeface="+mn-ea"/>
              </a:rPr>
              <a:t>，</a:t>
            </a:r>
            <a:r>
              <a:rPr lang="zh-CN" altLang="zh-CN" sz="3000" dirty="0" smtClean="0">
                <a:sym typeface="+mn-ea"/>
              </a:rPr>
              <a:t>减少请求延迟</a:t>
            </a:r>
            <a:r>
              <a:rPr lang="zh-CN" altLang="en-US" sz="3000" dirty="0" smtClean="0">
                <a:sym typeface="+mn-ea"/>
              </a:rPr>
              <a:t>；</a:t>
            </a:r>
            <a:r>
              <a:rPr lang="zh-CN" altLang="zh-CN" sz="3000" dirty="0" smtClean="0">
                <a:sym typeface="+mn-ea"/>
              </a:rPr>
              <a:t> </a:t>
            </a:r>
            <a:endParaRPr lang="zh-CN" altLang="zh-CN" sz="30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4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缓存响应数据减少重复的网络请求，减少对数据流量的消耗</a:t>
            </a:r>
            <a:r>
              <a:rPr lang="zh-CN" altLang="en-US" sz="3000" dirty="0" smtClean="0">
                <a:sym typeface="+mn-ea"/>
              </a:rPr>
              <a:t>；</a:t>
            </a:r>
            <a:endParaRPr lang="en-US" altLang="zh-CN" sz="30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3000" dirty="0" smtClean="0">
                <a:sym typeface="+mn-ea"/>
              </a:rPr>
              <a:t>5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zh-CN" altLang="zh-CN" sz="3000" dirty="0" smtClean="0">
                <a:sym typeface="+mn-ea"/>
              </a:rPr>
              <a:t>自动处理</a:t>
            </a:r>
            <a:r>
              <a:rPr lang="en-US" altLang="zh-CN" sz="3000" dirty="0" err="1" smtClean="0">
                <a:sym typeface="+mn-ea"/>
              </a:rPr>
              <a:t>GZip</a:t>
            </a:r>
            <a:r>
              <a:rPr lang="zh-CN" altLang="zh-CN" sz="3000" dirty="0" smtClean="0">
                <a:sym typeface="+mn-ea"/>
              </a:rPr>
              <a:t>压缩。</a:t>
            </a:r>
            <a:endParaRPr lang="zh-CN" altLang="zh-CN" sz="3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6D0CB-9AA9-47BE-9BB9-9FD80D6A6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DD68-C1BB-4142-9350-8F1D2817C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44472-9A4D-4218-AA48-F26393FCA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DD68-C1BB-4142-9350-8F1D2817C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DD68-C1BB-4142-9350-8F1D2817C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DD68-C1BB-4142-9350-8F1D2817C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应用背景：会议形式多样化、立体化、复杂化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DD68-C1BB-4142-9350-8F1D2817C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DD68-C1BB-4142-9350-8F1D2817C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BA843-FADB-444C-B5A0-7B8A76D7F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A2E4C-7811-454F-B047-7BEE1EEBA4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6D0CB-9AA9-47BE-9BB9-9FD80D6A6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D576A-C8F7-4533-B0D2-C4308DC18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6D0CB-9AA9-47BE-9BB9-9FD80D6A6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5105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11297479" y="337932"/>
            <a:ext cx="430695" cy="430695"/>
          </a:xfrm>
          <a:prstGeom prst="ellipse">
            <a:avLst/>
          </a:prstGeom>
          <a:solidFill>
            <a:schemeClr val="accent5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56592" y="450575"/>
            <a:ext cx="318052" cy="318052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16484" y="3868127"/>
            <a:ext cx="0" cy="1059543"/>
          </a:xfrm>
          <a:prstGeom prst="line">
            <a:avLst/>
          </a:prstGeom>
          <a:ln w="12700"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1213169" y="4732146"/>
            <a:ext cx="219075" cy="219075"/>
          </a:xfrm>
          <a:prstGeom prst="ellipse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&lt;</a:t>
            </a:r>
            <a:endParaRPr lang="zh-CN" altLang="en-US" sz="1100" dirty="0"/>
          </a:p>
        </p:txBody>
      </p:sp>
      <p:sp>
        <p:nvSpPr>
          <p:cNvPr id="19" name="椭圆 18"/>
          <p:cNvSpPr/>
          <p:nvPr/>
        </p:nvSpPr>
        <p:spPr>
          <a:xfrm>
            <a:off x="11534499" y="4732146"/>
            <a:ext cx="219075" cy="21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</a:rPr>
              <a:t>&gt;</a:t>
            </a:r>
            <a:endParaRPr lang="zh-CN" altLang="en-US" sz="1400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71750"/>
            <a:ext cx="9144000" cy="1372578"/>
          </a:xfrm>
        </p:spPr>
        <p:txBody>
          <a:bodyPr anchor="ctr" anchorCtr="0">
            <a:normAutofit/>
          </a:bodyPr>
          <a:lstStyle>
            <a:lvl1pPr algn="ctr"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309856" y="801411"/>
            <a:ext cx="482139" cy="913089"/>
          </a:xfrm>
        </p:spPr>
        <p:txBody>
          <a:bodyPr vert="eaVert" anchor="ctr" anchorCtr="0">
            <a:normAutofit/>
          </a:bodyPr>
          <a:lstStyle>
            <a:lvl1pPr marL="0" indent="0" algn="dist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BA23-2B4C-4EFD-A01F-F2CD6E450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87BF-418F-46EA-808F-6EB39D2C3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3811" y="-2809"/>
            <a:ext cx="12195810" cy="6869430"/>
          </a:xfrm>
          <a:prstGeom prst="rect">
            <a:avLst/>
          </a:prstGeom>
          <a:gradFill>
            <a:gsLst>
              <a:gs pos="0">
                <a:schemeClr val="bg1">
                  <a:alpha val="85000"/>
                </a:schemeClr>
              </a:gs>
              <a:gs pos="100000">
                <a:schemeClr val="accent2">
                  <a:lumMod val="20000"/>
                  <a:lumOff val="80000"/>
                  <a:alpha val="6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7000">
                <a:srgbClr val="FBF8E5">
                  <a:alpha val="7000"/>
                </a:srgbClr>
              </a:gs>
              <a:gs pos="100000">
                <a:schemeClr val="accent3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881000" y="5514780"/>
            <a:ext cx="2429999" cy="53692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>
              <a:lnSpc>
                <a:spcPct val="150000"/>
              </a:lnSpc>
            </a:pP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14071" y="843683"/>
            <a:ext cx="9163858" cy="2215991"/>
          </a:xfrm>
        </p:spPr>
        <p:txBody>
          <a:bodyPr anchor="b">
            <a:normAutofit/>
          </a:bodyPr>
          <a:lstStyle>
            <a:lvl1pPr algn="ctr">
              <a:defRPr sz="11500">
                <a:gradFill>
                  <a:gsLst>
                    <a:gs pos="23000">
                      <a:schemeClr val="bg2"/>
                    </a:gs>
                    <a:gs pos="78000">
                      <a:schemeClr val="tx2"/>
                    </a:gs>
                  </a:gsLst>
                  <a:lin ang="0" scaled="0"/>
                </a:gra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165" y="3070447"/>
            <a:ext cx="9163858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bg2"/>
                    </a:gs>
                    <a:gs pos="100000">
                      <a:schemeClr val="tx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2608500" y="3746481"/>
            <a:ext cx="6975000" cy="609398"/>
          </a:xfrm>
        </p:spPr>
        <p:txBody>
          <a:bodyPr anchor="ctr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2608500" y="4429745"/>
            <a:ext cx="6975000" cy="93821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811" y="-2809"/>
            <a:ext cx="12195810" cy="686943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  <a:alpha val="6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37153" y="2407109"/>
            <a:ext cx="8917695" cy="1717393"/>
          </a:xfrm>
        </p:spPr>
        <p:txBody>
          <a:bodyPr>
            <a:normAutofit/>
          </a:bodyPr>
          <a:lstStyle>
            <a:lvl1pPr algn="dist">
              <a:defRPr sz="8800" b="1" i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1000" y="365125"/>
            <a:ext cx="8928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328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ADF-DF5E-4028-B899-6271D81F82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13"/>
          <p:cNvSpPr/>
          <p:nvPr/>
        </p:nvSpPr>
        <p:spPr>
          <a:xfrm>
            <a:off x="3020638" y="1959909"/>
            <a:ext cx="6150721" cy="2491067"/>
          </a:xfrm>
          <a:prstGeom prst="rect">
            <a:avLst/>
          </a:prstGeom>
          <a:noFill/>
          <a:ln w="101600" cap="flat" cmpd="sng">
            <a:solidFill>
              <a:schemeClr val="bg1">
                <a:lumMod val="9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>
              <a:solidFill>
                <a:srgbClr val="0070C0"/>
              </a:solidFill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6592" y="450575"/>
            <a:ext cx="318052" cy="318052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297479" y="337932"/>
            <a:ext cx="430695" cy="430695"/>
          </a:xfrm>
          <a:prstGeom prst="ellipse">
            <a:avLst/>
          </a:prstGeom>
          <a:solidFill>
            <a:schemeClr val="accent5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8"/>
          <p:cNvCxnSpPr/>
          <p:nvPr/>
        </p:nvCxnSpPr>
        <p:spPr>
          <a:xfrm>
            <a:off x="593342" y="5001295"/>
            <a:ext cx="0" cy="1059543"/>
          </a:xfrm>
          <a:prstGeom prst="line">
            <a:avLst/>
          </a:prstGeom>
          <a:ln w="12700"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10800000">
            <a:off x="408676" y="5990499"/>
            <a:ext cx="369332" cy="665390"/>
          </a:xfrm>
          <a:prstGeom prst="rect">
            <a:avLst/>
          </a:prstGeom>
          <a:noFill/>
        </p:spPr>
        <p:txBody>
          <a:bodyPr vert="eaVert" wrap="square" lIns="90000" tIns="46800" rIns="90000" bIns="46800" rtlCol="0">
            <a:normAutofit/>
          </a:bodyPr>
          <a:lstStyle/>
          <a:p>
            <a:r>
              <a:rPr lang="en-US" altLang="zh-CN" sz="1200" spc="3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2018</a:t>
            </a:r>
            <a:endParaRPr lang="zh-CN" altLang="en-US" sz="1200" spc="300" dirty="0">
              <a:solidFill>
                <a:schemeClr val="bg1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1546" y="3121549"/>
            <a:ext cx="5187299" cy="907044"/>
          </a:xfrm>
        </p:spPr>
        <p:txBody>
          <a:bodyPr lIns="90000" tIns="46800" rIns="90000" bIns="46800" anchor="t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>
            <a:normAutofit/>
          </a:bodyPr>
          <a:lstStyle/>
          <a:p>
            <a:fld id="{8A1B8C83-F337-47E7-A5C8-D9DD934E73B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639C-D9B0-4E25-9945-35D266A1F52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7940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163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163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C5FF-7633-4F75-BCA6-5E66792868F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email">
              <a:alphaModFix amt="36000"/>
            </a:blip>
            <a:stretch>
              <a:fillRect/>
            </a:stretch>
          </a:blip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8" name="Shape 3683"/>
          <p:cNvSpPr/>
          <p:nvPr/>
        </p:nvSpPr>
        <p:spPr>
          <a:xfrm>
            <a:off x="3055821" y="4743474"/>
            <a:ext cx="253229" cy="4642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000" y="8183"/>
                </a:moveTo>
                <a:lnTo>
                  <a:pt x="55000" y="8183"/>
                </a:lnTo>
                <a:cubicBezTo>
                  <a:pt x="52238" y="8183"/>
                  <a:pt x="50000" y="9400"/>
                  <a:pt x="50000" y="10911"/>
                </a:cubicBezTo>
                <a:cubicBezTo>
                  <a:pt x="50000" y="12416"/>
                  <a:pt x="52238" y="13638"/>
                  <a:pt x="55000" y="13638"/>
                </a:cubicBezTo>
                <a:lnTo>
                  <a:pt x="65000" y="13638"/>
                </a:lnTo>
                <a:cubicBezTo>
                  <a:pt x="67761" y="13638"/>
                  <a:pt x="70000" y="12416"/>
                  <a:pt x="70000" y="10911"/>
                </a:cubicBezTo>
                <a:cubicBezTo>
                  <a:pt x="70000" y="9400"/>
                  <a:pt x="67761" y="8183"/>
                  <a:pt x="65000" y="8183"/>
                </a:cubicBezTo>
                <a:moveTo>
                  <a:pt x="110000" y="16361"/>
                </a:moveTo>
                <a:lnTo>
                  <a:pt x="10000" y="16361"/>
                </a:lnTo>
                <a:lnTo>
                  <a:pt x="10000" y="10911"/>
                </a:lnTo>
                <a:cubicBezTo>
                  <a:pt x="10000" y="7900"/>
                  <a:pt x="14472" y="5455"/>
                  <a:pt x="20000" y="5455"/>
                </a:cubicBezTo>
                <a:lnTo>
                  <a:pt x="100000" y="5455"/>
                </a:lnTo>
                <a:cubicBezTo>
                  <a:pt x="105516" y="5455"/>
                  <a:pt x="110000" y="7900"/>
                  <a:pt x="110000" y="10911"/>
                </a:cubicBezTo>
                <a:cubicBezTo>
                  <a:pt x="110000" y="10911"/>
                  <a:pt x="110000" y="16361"/>
                  <a:pt x="110000" y="16361"/>
                </a:cubicBezTo>
                <a:close/>
                <a:moveTo>
                  <a:pt x="110000" y="98183"/>
                </a:moveTo>
                <a:lnTo>
                  <a:pt x="10000" y="98183"/>
                </a:lnTo>
                <a:lnTo>
                  <a:pt x="10000" y="21816"/>
                </a:lnTo>
                <a:lnTo>
                  <a:pt x="110000" y="21816"/>
                </a:lnTo>
                <a:cubicBezTo>
                  <a:pt x="110000" y="21816"/>
                  <a:pt x="110000" y="98183"/>
                  <a:pt x="110000" y="98183"/>
                </a:cubicBezTo>
                <a:close/>
                <a:moveTo>
                  <a:pt x="110000" y="109088"/>
                </a:moveTo>
                <a:cubicBezTo>
                  <a:pt x="110000" y="112105"/>
                  <a:pt x="105516" y="114544"/>
                  <a:pt x="100000" y="114544"/>
                </a:cubicBezTo>
                <a:lnTo>
                  <a:pt x="20000" y="114544"/>
                </a:lnTo>
                <a:cubicBezTo>
                  <a:pt x="14472" y="114544"/>
                  <a:pt x="10000" y="112105"/>
                  <a:pt x="10000" y="109088"/>
                </a:cubicBezTo>
                <a:lnTo>
                  <a:pt x="10000" y="103638"/>
                </a:lnTo>
                <a:lnTo>
                  <a:pt x="110000" y="103638"/>
                </a:lnTo>
                <a:cubicBezTo>
                  <a:pt x="110000" y="103638"/>
                  <a:pt x="110000" y="109088"/>
                  <a:pt x="110000" y="109088"/>
                </a:cubicBezTo>
                <a:close/>
                <a:moveTo>
                  <a:pt x="100000" y="0"/>
                </a:moveTo>
                <a:lnTo>
                  <a:pt x="20000" y="0"/>
                </a:lnTo>
                <a:cubicBezTo>
                  <a:pt x="8955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8955" y="120000"/>
                  <a:pt x="20000" y="120000"/>
                </a:cubicBezTo>
                <a:lnTo>
                  <a:pt x="100000" y="120000"/>
                </a:lnTo>
                <a:cubicBezTo>
                  <a:pt x="111044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1044" y="0"/>
                  <a:pt x="100000" y="0"/>
                </a:cubicBezTo>
                <a:moveTo>
                  <a:pt x="60000" y="111816"/>
                </a:moveTo>
                <a:cubicBezTo>
                  <a:pt x="62761" y="111816"/>
                  <a:pt x="65000" y="110600"/>
                  <a:pt x="65000" y="109088"/>
                </a:cubicBezTo>
                <a:cubicBezTo>
                  <a:pt x="65000" y="107588"/>
                  <a:pt x="62761" y="106361"/>
                  <a:pt x="60000" y="106361"/>
                </a:cubicBezTo>
                <a:cubicBezTo>
                  <a:pt x="57238" y="106361"/>
                  <a:pt x="55000" y="107588"/>
                  <a:pt x="55000" y="109088"/>
                </a:cubicBezTo>
                <a:cubicBezTo>
                  <a:pt x="55000" y="110600"/>
                  <a:pt x="57238" y="111816"/>
                  <a:pt x="60000" y="111816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rgbClr val="000000"/>
              </a:solidFill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" name="Shape 3684"/>
          <p:cNvSpPr/>
          <p:nvPr/>
        </p:nvSpPr>
        <p:spPr>
          <a:xfrm>
            <a:off x="8973438" y="4810956"/>
            <a:ext cx="386463" cy="386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rgbClr val="000000"/>
              </a:solidFill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0" name="Shape 3685"/>
          <p:cNvSpPr/>
          <p:nvPr/>
        </p:nvSpPr>
        <p:spPr>
          <a:xfrm>
            <a:off x="5920680" y="4813343"/>
            <a:ext cx="350640" cy="35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750" y="81861"/>
                </a:moveTo>
                <a:cubicBezTo>
                  <a:pt x="66711" y="84322"/>
                  <a:pt x="64561" y="86283"/>
                  <a:pt x="62366" y="87683"/>
                </a:cubicBezTo>
                <a:cubicBezTo>
                  <a:pt x="60188" y="89083"/>
                  <a:pt x="57894" y="90050"/>
                  <a:pt x="55566" y="90566"/>
                </a:cubicBezTo>
                <a:cubicBezTo>
                  <a:pt x="50150" y="91761"/>
                  <a:pt x="45027" y="91627"/>
                  <a:pt x="40788" y="89883"/>
                </a:cubicBezTo>
                <a:cubicBezTo>
                  <a:pt x="38400" y="88905"/>
                  <a:pt x="36316" y="87527"/>
                  <a:pt x="34594" y="85788"/>
                </a:cubicBezTo>
                <a:cubicBezTo>
                  <a:pt x="32861" y="84050"/>
                  <a:pt x="31494" y="81988"/>
                  <a:pt x="30516" y="79666"/>
                </a:cubicBezTo>
                <a:cubicBezTo>
                  <a:pt x="29538" y="77355"/>
                  <a:pt x="29044" y="74772"/>
                  <a:pt x="29044" y="71988"/>
                </a:cubicBezTo>
                <a:cubicBezTo>
                  <a:pt x="29044" y="67561"/>
                  <a:pt x="29922" y="62788"/>
                  <a:pt x="31655" y="57811"/>
                </a:cubicBezTo>
                <a:cubicBezTo>
                  <a:pt x="33388" y="52827"/>
                  <a:pt x="35855" y="48138"/>
                  <a:pt x="38988" y="43888"/>
                </a:cubicBezTo>
                <a:cubicBezTo>
                  <a:pt x="42105" y="39666"/>
                  <a:pt x="45916" y="36100"/>
                  <a:pt x="50322" y="33294"/>
                </a:cubicBezTo>
                <a:cubicBezTo>
                  <a:pt x="54661" y="30533"/>
                  <a:pt x="59477" y="29138"/>
                  <a:pt x="64644" y="29138"/>
                </a:cubicBezTo>
                <a:cubicBezTo>
                  <a:pt x="66744" y="29138"/>
                  <a:pt x="68961" y="29377"/>
                  <a:pt x="71227" y="29850"/>
                </a:cubicBezTo>
                <a:cubicBezTo>
                  <a:pt x="73466" y="30316"/>
                  <a:pt x="75627" y="31105"/>
                  <a:pt x="77655" y="32194"/>
                </a:cubicBezTo>
                <a:cubicBezTo>
                  <a:pt x="79650" y="33272"/>
                  <a:pt x="81433" y="34700"/>
                  <a:pt x="82950" y="36450"/>
                </a:cubicBezTo>
                <a:cubicBezTo>
                  <a:pt x="84383" y="38100"/>
                  <a:pt x="85494" y="40211"/>
                  <a:pt x="86255" y="42733"/>
                </a:cubicBezTo>
                <a:lnTo>
                  <a:pt x="74183" y="72416"/>
                </a:lnTo>
                <a:cubicBezTo>
                  <a:pt x="72622" y="76222"/>
                  <a:pt x="70794" y="79400"/>
                  <a:pt x="68750" y="81861"/>
                </a:cubicBezTo>
                <a:moveTo>
                  <a:pt x="112305" y="89488"/>
                </a:moveTo>
                <a:cubicBezTo>
                  <a:pt x="109716" y="93005"/>
                  <a:pt x="106644" y="96355"/>
                  <a:pt x="103161" y="99444"/>
                </a:cubicBezTo>
                <a:cubicBezTo>
                  <a:pt x="99683" y="102533"/>
                  <a:pt x="95788" y="105255"/>
                  <a:pt x="91577" y="107550"/>
                </a:cubicBezTo>
                <a:cubicBezTo>
                  <a:pt x="87383" y="109833"/>
                  <a:pt x="82855" y="111644"/>
                  <a:pt x="78133" y="112927"/>
                </a:cubicBezTo>
                <a:cubicBezTo>
                  <a:pt x="73427" y="114200"/>
                  <a:pt x="68422" y="114850"/>
                  <a:pt x="63266" y="114850"/>
                </a:cubicBezTo>
                <a:cubicBezTo>
                  <a:pt x="55505" y="114850"/>
                  <a:pt x="48038" y="113655"/>
                  <a:pt x="41072" y="111311"/>
                </a:cubicBezTo>
                <a:cubicBezTo>
                  <a:pt x="34127" y="108972"/>
                  <a:pt x="27938" y="105450"/>
                  <a:pt x="22683" y="100827"/>
                </a:cubicBezTo>
                <a:cubicBezTo>
                  <a:pt x="17433" y="96222"/>
                  <a:pt x="13211" y="90411"/>
                  <a:pt x="10127" y="83561"/>
                </a:cubicBezTo>
                <a:cubicBezTo>
                  <a:pt x="7050" y="76716"/>
                  <a:pt x="5494" y="68650"/>
                  <a:pt x="5494" y="59594"/>
                </a:cubicBezTo>
                <a:cubicBezTo>
                  <a:pt x="5494" y="52055"/>
                  <a:pt x="6966" y="44922"/>
                  <a:pt x="9872" y="38394"/>
                </a:cubicBezTo>
                <a:cubicBezTo>
                  <a:pt x="12783" y="31866"/>
                  <a:pt x="16872" y="26072"/>
                  <a:pt x="22022" y="21188"/>
                </a:cubicBezTo>
                <a:cubicBezTo>
                  <a:pt x="27177" y="16294"/>
                  <a:pt x="33344" y="12388"/>
                  <a:pt x="40355" y="9566"/>
                </a:cubicBezTo>
                <a:cubicBezTo>
                  <a:pt x="47366" y="6750"/>
                  <a:pt x="55077" y="5322"/>
                  <a:pt x="63266" y="5322"/>
                </a:cubicBezTo>
                <a:cubicBezTo>
                  <a:pt x="70555" y="5322"/>
                  <a:pt x="77444" y="6422"/>
                  <a:pt x="83733" y="8605"/>
                </a:cubicBezTo>
                <a:cubicBezTo>
                  <a:pt x="90000" y="10788"/>
                  <a:pt x="95472" y="13872"/>
                  <a:pt x="99988" y="17794"/>
                </a:cubicBezTo>
                <a:cubicBezTo>
                  <a:pt x="104494" y="21700"/>
                  <a:pt x="108083" y="26472"/>
                  <a:pt x="110650" y="31966"/>
                </a:cubicBezTo>
                <a:cubicBezTo>
                  <a:pt x="113205" y="37461"/>
                  <a:pt x="114505" y="43572"/>
                  <a:pt x="114505" y="50127"/>
                </a:cubicBezTo>
                <a:cubicBezTo>
                  <a:pt x="114505" y="55944"/>
                  <a:pt x="113433" y="61438"/>
                  <a:pt x="111322" y="66455"/>
                </a:cubicBezTo>
                <a:cubicBezTo>
                  <a:pt x="109200" y="71494"/>
                  <a:pt x="106505" y="75905"/>
                  <a:pt x="103322" y="79555"/>
                </a:cubicBezTo>
                <a:cubicBezTo>
                  <a:pt x="100155" y="83200"/>
                  <a:pt x="96627" y="86122"/>
                  <a:pt x="92855" y="88222"/>
                </a:cubicBezTo>
                <a:cubicBezTo>
                  <a:pt x="89133" y="90305"/>
                  <a:pt x="85544" y="91355"/>
                  <a:pt x="82177" y="91355"/>
                </a:cubicBezTo>
                <a:cubicBezTo>
                  <a:pt x="80133" y="91355"/>
                  <a:pt x="78616" y="90966"/>
                  <a:pt x="77666" y="90194"/>
                </a:cubicBezTo>
                <a:cubicBezTo>
                  <a:pt x="76722" y="89433"/>
                  <a:pt x="76166" y="88422"/>
                  <a:pt x="75972" y="87094"/>
                </a:cubicBezTo>
                <a:cubicBezTo>
                  <a:pt x="75766" y="85666"/>
                  <a:pt x="75927" y="83938"/>
                  <a:pt x="76466" y="81966"/>
                </a:cubicBezTo>
                <a:cubicBezTo>
                  <a:pt x="77022" y="79916"/>
                  <a:pt x="77816" y="77683"/>
                  <a:pt x="78833" y="75311"/>
                </a:cubicBezTo>
                <a:lnTo>
                  <a:pt x="98494" y="26916"/>
                </a:lnTo>
                <a:lnTo>
                  <a:pt x="92650" y="26916"/>
                </a:lnTo>
                <a:lnTo>
                  <a:pt x="89033" y="36355"/>
                </a:lnTo>
                <a:cubicBezTo>
                  <a:pt x="87305" y="32722"/>
                  <a:pt x="84483" y="29794"/>
                  <a:pt x="80622" y="27622"/>
                </a:cubicBezTo>
                <a:cubicBezTo>
                  <a:pt x="76127" y="25094"/>
                  <a:pt x="70983" y="23816"/>
                  <a:pt x="65327" y="23816"/>
                </a:cubicBezTo>
                <a:cubicBezTo>
                  <a:pt x="59094" y="23816"/>
                  <a:pt x="53311" y="25377"/>
                  <a:pt x="48127" y="28450"/>
                </a:cubicBezTo>
                <a:cubicBezTo>
                  <a:pt x="42994" y="31494"/>
                  <a:pt x="38555" y="35450"/>
                  <a:pt x="34938" y="40211"/>
                </a:cubicBezTo>
                <a:cubicBezTo>
                  <a:pt x="31338" y="44950"/>
                  <a:pt x="28511" y="50177"/>
                  <a:pt x="26538" y="55744"/>
                </a:cubicBezTo>
                <a:cubicBezTo>
                  <a:pt x="24555" y="61316"/>
                  <a:pt x="23555" y="66783"/>
                  <a:pt x="23555" y="71988"/>
                </a:cubicBezTo>
                <a:cubicBezTo>
                  <a:pt x="23555" y="75377"/>
                  <a:pt x="24188" y="78616"/>
                  <a:pt x="25438" y="81605"/>
                </a:cubicBezTo>
                <a:cubicBezTo>
                  <a:pt x="26688" y="84594"/>
                  <a:pt x="28405" y="87227"/>
                  <a:pt x="30550" y="89427"/>
                </a:cubicBezTo>
                <a:cubicBezTo>
                  <a:pt x="32705" y="91638"/>
                  <a:pt x="35300" y="93416"/>
                  <a:pt x="38272" y="94711"/>
                </a:cubicBezTo>
                <a:cubicBezTo>
                  <a:pt x="44794" y="97561"/>
                  <a:pt x="52716" y="97133"/>
                  <a:pt x="60577" y="94583"/>
                </a:cubicBezTo>
                <a:cubicBezTo>
                  <a:pt x="64233" y="93394"/>
                  <a:pt x="67555" y="91177"/>
                  <a:pt x="70494" y="87972"/>
                </a:cubicBezTo>
                <a:cubicBezTo>
                  <a:pt x="70638" y="90144"/>
                  <a:pt x="71522" y="92005"/>
                  <a:pt x="73133" y="93538"/>
                </a:cubicBezTo>
                <a:cubicBezTo>
                  <a:pt x="75327" y="95616"/>
                  <a:pt x="78255" y="96677"/>
                  <a:pt x="81838" y="96677"/>
                </a:cubicBezTo>
                <a:cubicBezTo>
                  <a:pt x="86116" y="96677"/>
                  <a:pt x="90594" y="95422"/>
                  <a:pt x="95133" y="92961"/>
                </a:cubicBezTo>
                <a:cubicBezTo>
                  <a:pt x="99633" y="90522"/>
                  <a:pt x="103777" y="87150"/>
                  <a:pt x="107455" y="82944"/>
                </a:cubicBezTo>
                <a:cubicBezTo>
                  <a:pt x="111116" y="78755"/>
                  <a:pt x="114155" y="73800"/>
                  <a:pt x="116483" y="68227"/>
                </a:cubicBezTo>
                <a:cubicBezTo>
                  <a:pt x="118816" y="62633"/>
                  <a:pt x="120000" y="56544"/>
                  <a:pt x="120000" y="50127"/>
                </a:cubicBezTo>
                <a:cubicBezTo>
                  <a:pt x="120000" y="42505"/>
                  <a:pt x="118488" y="35494"/>
                  <a:pt x="115516" y="29300"/>
                </a:cubicBezTo>
                <a:cubicBezTo>
                  <a:pt x="112544" y="23100"/>
                  <a:pt x="108433" y="17772"/>
                  <a:pt x="103300" y="13455"/>
                </a:cubicBezTo>
                <a:cubicBezTo>
                  <a:pt x="98177" y="9150"/>
                  <a:pt x="92105" y="5794"/>
                  <a:pt x="85255" y="3483"/>
                </a:cubicBezTo>
                <a:cubicBezTo>
                  <a:pt x="78422" y="1172"/>
                  <a:pt x="71022" y="0"/>
                  <a:pt x="63266" y="0"/>
                </a:cubicBezTo>
                <a:cubicBezTo>
                  <a:pt x="54694" y="0"/>
                  <a:pt x="46472" y="1505"/>
                  <a:pt x="38827" y="4472"/>
                </a:cubicBezTo>
                <a:cubicBezTo>
                  <a:pt x="31177" y="7444"/>
                  <a:pt x="24383" y="11627"/>
                  <a:pt x="18644" y="16916"/>
                </a:cubicBezTo>
                <a:cubicBezTo>
                  <a:pt x="12894" y="22200"/>
                  <a:pt x="8305" y="28538"/>
                  <a:pt x="4994" y="35755"/>
                </a:cubicBezTo>
                <a:cubicBezTo>
                  <a:pt x="1677" y="42983"/>
                  <a:pt x="0" y="51005"/>
                  <a:pt x="0" y="59594"/>
                </a:cubicBezTo>
                <a:cubicBezTo>
                  <a:pt x="0" y="70027"/>
                  <a:pt x="1855" y="79177"/>
                  <a:pt x="5516" y="86788"/>
                </a:cubicBezTo>
                <a:cubicBezTo>
                  <a:pt x="9177" y="94400"/>
                  <a:pt x="14044" y="100744"/>
                  <a:pt x="19972" y="105655"/>
                </a:cubicBezTo>
                <a:cubicBezTo>
                  <a:pt x="25894" y="110555"/>
                  <a:pt x="32722" y="114216"/>
                  <a:pt x="40272" y="116527"/>
                </a:cubicBezTo>
                <a:cubicBezTo>
                  <a:pt x="47783" y="118833"/>
                  <a:pt x="55522" y="120000"/>
                  <a:pt x="63266" y="120000"/>
                </a:cubicBezTo>
                <a:cubicBezTo>
                  <a:pt x="68600" y="120000"/>
                  <a:pt x="73983" y="119300"/>
                  <a:pt x="79261" y="117933"/>
                </a:cubicBezTo>
                <a:cubicBezTo>
                  <a:pt x="84522" y="116561"/>
                  <a:pt x="89600" y="114577"/>
                  <a:pt x="94350" y="112050"/>
                </a:cubicBezTo>
                <a:cubicBezTo>
                  <a:pt x="99105" y="109516"/>
                  <a:pt x="103566" y="106400"/>
                  <a:pt x="107622" y="102772"/>
                </a:cubicBezTo>
                <a:cubicBezTo>
                  <a:pt x="111688" y="99138"/>
                  <a:pt x="115161" y="95055"/>
                  <a:pt x="117955" y="90644"/>
                </a:cubicBezTo>
                <a:lnTo>
                  <a:pt x="118950" y="89072"/>
                </a:lnTo>
                <a:lnTo>
                  <a:pt x="112611" y="89072"/>
                </a:lnTo>
                <a:cubicBezTo>
                  <a:pt x="112611" y="89072"/>
                  <a:pt x="112305" y="89488"/>
                  <a:pt x="112305" y="894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rgbClr val="000000"/>
              </a:solidFill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2256" y="1239789"/>
            <a:ext cx="7555198" cy="757130"/>
          </a:xfrm>
        </p:spPr>
        <p:txBody>
          <a:bodyPr anchor="t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2DED102-4A58-474F-BB5C-1D972800379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3170937" y="2238374"/>
            <a:ext cx="5802502" cy="2026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1940789" y="5216525"/>
            <a:ext cx="2483294" cy="42473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5" hasCustomPrompt="1"/>
          </p:nvPr>
        </p:nvSpPr>
        <p:spPr>
          <a:xfrm>
            <a:off x="4854297" y="5216525"/>
            <a:ext cx="2504910" cy="42473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7" hasCustomPrompt="1"/>
          </p:nvPr>
        </p:nvSpPr>
        <p:spPr>
          <a:xfrm>
            <a:off x="7911963" y="5216525"/>
            <a:ext cx="2504908" cy="42473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4853468" y="5646737"/>
            <a:ext cx="2505790" cy="6000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7911911" y="5646737"/>
            <a:ext cx="2505790" cy="6000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1940789" y="5646738"/>
            <a:ext cx="2483294" cy="60483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E45A-59E9-422B-A95A-CE345C37BE4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6592" y="450575"/>
            <a:ext cx="318052" cy="318052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297479" y="337932"/>
            <a:ext cx="430695" cy="430695"/>
          </a:xfrm>
          <a:prstGeom prst="ellipse">
            <a:avLst/>
          </a:prstGeom>
          <a:solidFill>
            <a:schemeClr val="accent5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29874" y="365125"/>
            <a:ext cx="92392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869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D054-8DD7-44F4-9D48-B390E4D2A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7F568AE-819E-4258-8C9F-C3F3AA9230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71756" y="370717"/>
            <a:ext cx="48213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6.xml"/><Relationship Id="rId3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50.xml"/><Relationship Id="rId2" Type="http://schemas.openxmlformats.org/officeDocument/2006/relationships/image" Target="../media/image8.png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5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0" Type="http://schemas.openxmlformats.org/officeDocument/2006/relationships/notesSlide" Target="../notesSlides/notesSlide14.xml"/><Relationship Id="rId2" Type="http://schemas.openxmlformats.org/officeDocument/2006/relationships/tags" Target="../tags/tag5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75.xml"/><Relationship Id="rId2" Type="http://schemas.openxmlformats.org/officeDocument/2006/relationships/image" Target="../media/image11.png"/><Relationship Id="rId1" Type="http://schemas.openxmlformats.org/officeDocument/2006/relationships/tags" Target="../tags/tag7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7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0" Type="http://schemas.openxmlformats.org/officeDocument/2006/relationships/notesSlide" Target="../notesSlides/notesSlide18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89.xml"/><Relationship Id="rId4" Type="http://schemas.openxmlformats.org/officeDocument/2006/relationships/image" Target="../media/image13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92.xml"/><Relationship Id="rId7" Type="http://schemas.microsoft.com/office/2007/relationships/diagramDrawing" Target="../diagrams/drawing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3" Type="http://schemas.openxmlformats.org/officeDocument/2006/relationships/diagramData" Target="../diagrams/data8.xml"/><Relationship Id="rId2" Type="http://schemas.openxmlformats.org/officeDocument/2006/relationships/tags" Target="../tags/tag91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9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5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3.xml"/><Relationship Id="rId11" Type="http://schemas.openxmlformats.org/officeDocument/2006/relationships/image" Target="../media/image2.png"/><Relationship Id="rId10" Type="http://schemas.microsoft.com/office/2007/relationships/diagramDrawing" Target="../diagrams/drawing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hyperlink" Target="file:///F:\000-2\&#28436;&#31034;&#35270;&#39057;.mp4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1" Type="http://schemas.openxmlformats.org/officeDocument/2006/relationships/notesSlide" Target="../notesSlides/notesSlide5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38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2550" y="1168400"/>
            <a:ext cx="9671050" cy="2120900"/>
          </a:xfrm>
        </p:spPr>
        <p:txBody>
          <a:bodyPr>
            <a:normAutofit fontScale="90000"/>
          </a:bodyPr>
          <a:lstStyle/>
          <a:p>
            <a:r>
              <a:rPr lang="zh-CN" altLang="en-US" sz="6700" dirty="0">
                <a:solidFill>
                  <a:schemeClr val="bg1"/>
                </a:solidFill>
                <a:latin typeface="+mj-ea"/>
              </a:rPr>
              <a:t>全程营销会务</a:t>
            </a:r>
            <a:r>
              <a:rPr lang="zh-CN" altLang="en-US" sz="6700" dirty="0" smtClean="0">
                <a:solidFill>
                  <a:schemeClr val="bg1"/>
                </a:solidFill>
                <a:latin typeface="+mj-ea"/>
              </a:rPr>
              <a:t>管理系统开发</a:t>
            </a:r>
            <a:r>
              <a:rPr lang="zh-CN" altLang="en-US" sz="3100" dirty="0" smtClean="0">
                <a:solidFill>
                  <a:schemeClr val="bg1"/>
                </a:solidFill>
                <a:latin typeface="+mj-ea"/>
              </a:rPr>
              <a:t>（</a:t>
            </a:r>
            <a:r>
              <a:rPr lang="zh-CN" altLang="en-US" sz="3100" dirty="0">
                <a:solidFill>
                  <a:schemeClr val="bg1"/>
                </a:solidFill>
                <a:latin typeface="+mj-ea"/>
              </a:rPr>
              <a:t>移动终端应用）</a:t>
            </a:r>
            <a:endParaRPr lang="zh-CN" altLang="zh-CN" sz="3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21050" y="4057663"/>
            <a:ext cx="5702299" cy="609398"/>
          </a:xfrm>
        </p:spPr>
        <p:txBody>
          <a:bodyPr vert="horz"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B9AF96"/>
                </a:solidFill>
                <a:sym typeface="+mn-ea"/>
              </a:rPr>
              <a:t>参赛学校：北京 </a:t>
            </a:r>
            <a:r>
              <a:rPr lang="en-US" altLang="zh-CN" sz="2800" b="1" dirty="0">
                <a:solidFill>
                  <a:srgbClr val="B9AF96"/>
                </a:solidFill>
                <a:sym typeface="+mn-ea"/>
              </a:rPr>
              <a:t> ·</a:t>
            </a:r>
            <a:r>
              <a:rPr lang="zh-CN" altLang="en-US" sz="2800" b="1" dirty="0">
                <a:solidFill>
                  <a:srgbClr val="B9AF96"/>
                </a:solidFill>
                <a:sym typeface="+mn-ea"/>
              </a:rPr>
              <a:t> 中华</a:t>
            </a:r>
            <a:r>
              <a:rPr lang="zh-CN" altLang="en-US" sz="2800" b="1" dirty="0">
                <a:solidFill>
                  <a:srgbClr val="B9AF96"/>
                </a:solidFill>
              </a:rPr>
              <a:t>女子学院</a:t>
            </a:r>
            <a:endParaRPr lang="zh-CN" altLang="en-US" sz="2800" b="1" dirty="0">
              <a:solidFill>
                <a:srgbClr val="B9AF9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6186" y="5317488"/>
            <a:ext cx="6705600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815D"/>
                </a:solidFill>
              </a:rPr>
              <a:t>项目成员：张蒙蒙、吴航、孙琦、胡蝶、郑文娜</a:t>
            </a:r>
            <a:endParaRPr lang="en-US" altLang="zh-CN" sz="2400" b="1" dirty="0" smtClean="0">
              <a:solidFill>
                <a:srgbClr val="70815D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70815D"/>
                </a:solidFill>
              </a:rPr>
              <a:t>指导教师：陈    洁、乔希</a:t>
            </a:r>
            <a:endParaRPr lang="zh-CN" altLang="en-US" sz="2400" b="1" dirty="0">
              <a:solidFill>
                <a:srgbClr val="70815D"/>
              </a:solidFill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2908300" y="699770"/>
            <a:ext cx="4114165" cy="1192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dist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5650" y="527735"/>
            <a:ext cx="847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2018 </a:t>
            </a:r>
            <a:r>
              <a:rPr lang="zh-CN" altLang="en-US" sz="2000" dirty="0">
                <a:solidFill>
                  <a:schemeClr val="bg1"/>
                </a:solidFill>
              </a:rPr>
              <a:t>年（第 </a:t>
            </a:r>
            <a:r>
              <a:rPr lang="en-US" altLang="zh-CN" sz="2000" dirty="0">
                <a:solidFill>
                  <a:schemeClr val="bg1"/>
                </a:solidFill>
              </a:rPr>
              <a:t>6 </a:t>
            </a:r>
            <a:r>
              <a:rPr lang="zh-CN" altLang="en-US" sz="2000" dirty="0">
                <a:solidFill>
                  <a:schemeClr val="bg1"/>
                </a:solidFill>
              </a:rPr>
              <a:t>届）中国大学生计算机设计大赛软件服务外包竞赛（创业杯）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96186" y="3426936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B9AF96"/>
                </a:solidFill>
              </a:rPr>
              <a:t>命题企业：新中大软件股份有限公司</a:t>
            </a:r>
            <a:endParaRPr lang="zh-CN" altLang="en-US" sz="2800" b="1" dirty="0">
              <a:solidFill>
                <a:srgbClr val="B9AF96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6603" y="259308"/>
            <a:ext cx="11614245" cy="6277970"/>
            <a:chOff x="300251" y="259308"/>
            <a:chExt cx="11614245" cy="627797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" t="2853" r="4286" b="5348"/>
            <a:stretch>
              <a:fillRect/>
            </a:stretch>
          </p:blipFill>
          <p:spPr bwMode="auto">
            <a:xfrm>
              <a:off x="300251" y="259308"/>
              <a:ext cx="11614245" cy="6277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文本框 17"/>
            <p:cNvSpPr txBox="1"/>
            <p:nvPr>
              <p:custDataLst>
                <p:tags r:id="rId2"/>
              </p:custDataLst>
            </p:nvPr>
          </p:nvSpPr>
          <p:spPr>
            <a:xfrm>
              <a:off x="8720128" y="5608468"/>
              <a:ext cx="2457200" cy="76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0" rIns="0" anchor="ctr" anchorCtr="0">
              <a:norm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3200" b="1" spc="600">
                  <a:solidFill>
                    <a:srgbClr val="002060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/>
                <a:t>系统用</a:t>
              </a:r>
              <a:r>
                <a:rPr lang="zh-CN" altLang="en-US" dirty="0"/>
                <a:t>例图</a:t>
              </a:r>
              <a:endParaRPr lang="zh-CN" altLang="en-US" dirty="0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6414" y="232509"/>
            <a:ext cx="11775483" cy="6300000"/>
            <a:chOff x="370190" y="136973"/>
            <a:chExt cx="11775483" cy="630000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" t="2748" r="2151" b="3604"/>
            <a:stretch>
              <a:fillRect/>
            </a:stretch>
          </p:blipFill>
          <p:spPr bwMode="auto">
            <a:xfrm>
              <a:off x="370190" y="136973"/>
              <a:ext cx="11775483" cy="63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文本框 17"/>
            <p:cNvSpPr txBox="1"/>
            <p:nvPr>
              <p:custDataLst>
                <p:tags r:id="rId2"/>
              </p:custDataLst>
            </p:nvPr>
          </p:nvSpPr>
          <p:spPr>
            <a:xfrm>
              <a:off x="656799" y="344367"/>
              <a:ext cx="2457200" cy="76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0" rIns="0" anchor="ctr" anchorCtr="0">
              <a:norm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3200" b="1" spc="600">
                  <a:solidFill>
                    <a:srgbClr val="002060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/>
                <a:t>系统用</a:t>
              </a:r>
              <a:r>
                <a:rPr lang="zh-CN" altLang="en-US" dirty="0"/>
                <a:t>例图</a:t>
              </a:r>
              <a:endParaRPr lang="zh-CN" altLang="en-US" dirty="0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4195" y="758591"/>
            <a:ext cx="6713881" cy="5191829"/>
            <a:chOff x="43809" y="908719"/>
            <a:chExt cx="6713881" cy="51918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9" b="3971"/>
            <a:stretch>
              <a:fillRect/>
            </a:stretch>
          </p:blipFill>
          <p:spPr bwMode="auto">
            <a:xfrm>
              <a:off x="43809" y="908719"/>
              <a:ext cx="6713881" cy="5191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文本框 17"/>
            <p:cNvSpPr txBox="1"/>
            <p:nvPr>
              <p:custDataLst>
                <p:tags r:id="rId2"/>
              </p:custDataLst>
            </p:nvPr>
          </p:nvSpPr>
          <p:spPr>
            <a:xfrm>
              <a:off x="4215631" y="998409"/>
              <a:ext cx="2457200" cy="79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0" rIns="0" anchor="ctr" anchorCtr="0">
              <a:norm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3200" b="1" spc="600">
                  <a:solidFill>
                    <a:srgbClr val="002060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/>
                <a:t>系统用</a:t>
              </a:r>
              <a:r>
                <a:rPr lang="zh-CN" altLang="en-US" dirty="0"/>
                <a:t>例图</a:t>
              </a:r>
              <a:endParaRPr lang="zh-CN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38" y="758591"/>
            <a:ext cx="4778772" cy="520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187065" y="2514600"/>
            <a:ext cx="5814695" cy="1309370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solidFill>
                  <a:srgbClr val="404040"/>
                </a:solidFill>
                <a:latin typeface="+mj-lt"/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en-US" sz="7200" dirty="0">
                <a:solidFill>
                  <a:schemeClr val="bg1"/>
                </a:solidFill>
                <a:ea typeface="+mj-ea"/>
                <a:cs typeface="+mj-cs"/>
              </a:rPr>
              <a:t>业务解决方案</a:t>
            </a:r>
            <a:endParaRPr lang="zh-CN" altLang="en-US" sz="72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16335" y="801370"/>
            <a:ext cx="481965" cy="2157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b="1" dirty="0">
                <a:solidFill>
                  <a:schemeClr val="bg1"/>
                </a:solidFill>
                <a:sym typeface="+mn-ea"/>
              </a:rPr>
              <a:t>中华</a:t>
            </a:r>
            <a:r>
              <a:rPr lang="zh-CN" altLang="en-US" sz="1600" b="1" dirty="0">
                <a:solidFill>
                  <a:schemeClr val="bg1"/>
                </a:solidFill>
              </a:rPr>
              <a:t>女子学院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7"/>
          <p:cNvSpPr txBox="1"/>
          <p:nvPr>
            <p:custDataLst>
              <p:tags r:id="rId1"/>
            </p:custDataLst>
          </p:nvPr>
        </p:nvSpPr>
        <p:spPr>
          <a:xfrm>
            <a:off x="872674" y="1054100"/>
            <a:ext cx="787400" cy="490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rIns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3200" b="1" spc="6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多人审批活动图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t="2583" r="3308" b="3085"/>
          <a:stretch>
            <a:fillRect/>
          </a:stretch>
        </p:blipFill>
        <p:spPr bwMode="auto">
          <a:xfrm>
            <a:off x="2074458" y="122828"/>
            <a:ext cx="9599382" cy="66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85852" y="2990317"/>
            <a:ext cx="9990161" cy="3683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2641" y="93438"/>
            <a:ext cx="9990161" cy="2854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7"/>
          <p:cNvSpPr txBox="1"/>
          <p:nvPr>
            <p:custDataLst>
              <p:tags r:id="rId1"/>
            </p:custDataLst>
          </p:nvPr>
        </p:nvSpPr>
        <p:spPr>
          <a:xfrm>
            <a:off x="9219174" y="66142"/>
            <a:ext cx="1001486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rIns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3200" b="1" spc="6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资源预订与调剂</a:t>
            </a:r>
            <a:endParaRPr lang="en-US" altLang="zh-CN" sz="2400" dirty="0" smtClean="0"/>
          </a:p>
          <a:p>
            <a:r>
              <a:rPr lang="zh-CN" altLang="en-US" sz="2400" dirty="0" smtClean="0"/>
              <a:t>页面流程</a:t>
            </a:r>
            <a:endParaRPr lang="zh-CN" altLang="en-US" sz="2400" dirty="0"/>
          </a:p>
        </p:txBody>
      </p:sp>
      <p:sp>
        <p:nvSpPr>
          <p:cNvPr id="7" name="文本框 17"/>
          <p:cNvSpPr txBox="1"/>
          <p:nvPr>
            <p:custDataLst>
              <p:tags r:id="rId2"/>
            </p:custDataLst>
          </p:nvPr>
        </p:nvSpPr>
        <p:spPr>
          <a:xfrm>
            <a:off x="1296710" y="3802747"/>
            <a:ext cx="1016001" cy="230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rIns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400" b="1" spc="6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pc="1200" dirty="0" smtClean="0"/>
              <a:t>创建</a:t>
            </a:r>
            <a:r>
              <a:rPr lang="zh-CN" altLang="en-US" spc="1200" dirty="0"/>
              <a:t>会议</a:t>
            </a:r>
            <a:r>
              <a:rPr lang="zh-CN" altLang="en-US" spc="1200" dirty="0" smtClean="0"/>
              <a:t>页面</a:t>
            </a:r>
            <a:r>
              <a:rPr lang="zh-CN" altLang="en-US" spc="1200" dirty="0"/>
              <a:t>流程</a:t>
            </a:r>
            <a:endParaRPr lang="zh-CN" altLang="en-US" spc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13" y="148031"/>
            <a:ext cx="6220001" cy="2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83" y="3070745"/>
            <a:ext cx="8317988" cy="360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05480" y="2514600"/>
            <a:ext cx="5815330" cy="1309370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solidFill>
                  <a:srgbClr val="404040"/>
                </a:solidFill>
                <a:latin typeface="+mj-lt"/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en-US" sz="7200" dirty="0">
                <a:solidFill>
                  <a:schemeClr val="bg1"/>
                </a:solidFill>
                <a:ea typeface="+mj-ea"/>
                <a:cs typeface="+mj-cs"/>
              </a:rPr>
              <a:t>技术解决方案</a:t>
            </a:r>
            <a:endParaRPr lang="zh-CN" altLang="en-US" sz="72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16335" y="801370"/>
            <a:ext cx="481965" cy="2157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中华</a:t>
            </a:r>
            <a:r>
              <a:rPr lang="zh-CN" altLang="en-US" sz="1600" b="1">
                <a:solidFill>
                  <a:schemeClr val="bg1"/>
                </a:solidFill>
              </a:rPr>
              <a:t>女子学院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18"/>
          <p:cNvCxnSpPr/>
          <p:nvPr>
            <p:custDataLst>
              <p:tags r:id="rId1"/>
            </p:custDataLst>
          </p:nvPr>
        </p:nvCxnSpPr>
        <p:spPr>
          <a:xfrm>
            <a:off x="593342" y="5001295"/>
            <a:ext cx="0" cy="1059543"/>
          </a:xfrm>
          <a:prstGeom prst="line">
            <a:avLst/>
          </a:prstGeom>
          <a:ln w="127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 rot="10800000">
            <a:off x="408676" y="5990499"/>
            <a:ext cx="369332" cy="665390"/>
          </a:xfrm>
          <a:prstGeom prst="rect">
            <a:avLst/>
          </a:prstGeom>
          <a:noFill/>
        </p:spPr>
        <p:txBody>
          <a:bodyPr vert="eaVert" wrap="square" lIns="90000" tIns="46800" rIns="90000" bIns="46800" rtlCol="0">
            <a:normAutofit/>
          </a:bodyPr>
          <a:lstStyle/>
          <a:p>
            <a:r>
              <a:rPr lang="en-US" altLang="zh-CN" sz="12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en-US" altLang="zh-CN" sz="12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446" name="Shape 446"/>
          <p:cNvSpPr/>
          <p:nvPr>
            <p:custDataLst>
              <p:tags r:id="rId4"/>
            </p:custDataLst>
          </p:nvPr>
        </p:nvSpPr>
        <p:spPr>
          <a:xfrm>
            <a:off x="3702148" y="1891752"/>
            <a:ext cx="657900" cy="4784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59750"/>
                </a:moveTo>
                <a:lnTo>
                  <a:pt x="10366" y="33750"/>
                </a:lnTo>
                <a:lnTo>
                  <a:pt x="60000" y="7750"/>
                </a:lnTo>
                <a:lnTo>
                  <a:pt x="109638" y="33750"/>
                </a:lnTo>
                <a:cubicBezTo>
                  <a:pt x="109638" y="33750"/>
                  <a:pt x="60000" y="59750"/>
                  <a:pt x="60000" y="59750"/>
                </a:cubicBezTo>
                <a:close/>
                <a:moveTo>
                  <a:pt x="100172" y="96194"/>
                </a:moveTo>
                <a:lnTo>
                  <a:pt x="82411" y="90088"/>
                </a:lnTo>
                <a:lnTo>
                  <a:pt x="82400" y="90161"/>
                </a:lnTo>
                <a:cubicBezTo>
                  <a:pt x="82205" y="90100"/>
                  <a:pt x="82027" y="90000"/>
                  <a:pt x="81816" y="90000"/>
                </a:cubicBezTo>
                <a:cubicBezTo>
                  <a:pt x="81261" y="90000"/>
                  <a:pt x="80766" y="90283"/>
                  <a:pt x="80333" y="90688"/>
                </a:cubicBezTo>
                <a:lnTo>
                  <a:pt x="80305" y="90627"/>
                </a:lnTo>
                <a:lnTo>
                  <a:pt x="60111" y="111450"/>
                </a:lnTo>
                <a:lnTo>
                  <a:pt x="42544" y="90744"/>
                </a:lnTo>
                <a:lnTo>
                  <a:pt x="42516" y="90800"/>
                </a:lnTo>
                <a:cubicBezTo>
                  <a:pt x="42061" y="90327"/>
                  <a:pt x="41522" y="90000"/>
                  <a:pt x="40911" y="90000"/>
                </a:cubicBezTo>
                <a:cubicBezTo>
                  <a:pt x="40705" y="90000"/>
                  <a:pt x="40522" y="90100"/>
                  <a:pt x="40327" y="90161"/>
                </a:cubicBezTo>
                <a:lnTo>
                  <a:pt x="40316" y="90088"/>
                </a:lnTo>
                <a:lnTo>
                  <a:pt x="22294" y="96283"/>
                </a:lnTo>
                <a:lnTo>
                  <a:pt x="26483" y="50194"/>
                </a:lnTo>
                <a:lnTo>
                  <a:pt x="58827" y="67133"/>
                </a:lnTo>
                <a:lnTo>
                  <a:pt x="58838" y="67111"/>
                </a:lnTo>
                <a:cubicBezTo>
                  <a:pt x="59194" y="67344"/>
                  <a:pt x="59577" y="67500"/>
                  <a:pt x="60000" y="67500"/>
                </a:cubicBezTo>
                <a:cubicBezTo>
                  <a:pt x="60422" y="67500"/>
                  <a:pt x="60811" y="67344"/>
                  <a:pt x="61161" y="67111"/>
                </a:cubicBezTo>
                <a:lnTo>
                  <a:pt x="61172" y="67133"/>
                </a:lnTo>
                <a:lnTo>
                  <a:pt x="93872" y="50005"/>
                </a:lnTo>
                <a:cubicBezTo>
                  <a:pt x="93872" y="50005"/>
                  <a:pt x="100172" y="96194"/>
                  <a:pt x="100172" y="96194"/>
                </a:cubicBezTo>
                <a:close/>
                <a:moveTo>
                  <a:pt x="120000" y="33750"/>
                </a:moveTo>
                <a:cubicBezTo>
                  <a:pt x="120000" y="32255"/>
                  <a:pt x="119355" y="30994"/>
                  <a:pt x="118438" y="30388"/>
                </a:cubicBezTo>
                <a:lnTo>
                  <a:pt x="118444" y="30366"/>
                </a:lnTo>
                <a:lnTo>
                  <a:pt x="118366" y="30322"/>
                </a:lnTo>
                <a:cubicBezTo>
                  <a:pt x="118338" y="30305"/>
                  <a:pt x="118311" y="30294"/>
                  <a:pt x="118288" y="30283"/>
                </a:cubicBezTo>
                <a:lnTo>
                  <a:pt x="61172" y="366"/>
                </a:lnTo>
                <a:lnTo>
                  <a:pt x="61161" y="388"/>
                </a:lnTo>
                <a:cubicBezTo>
                  <a:pt x="60811" y="155"/>
                  <a:pt x="60422" y="0"/>
                  <a:pt x="60000" y="0"/>
                </a:cubicBezTo>
                <a:cubicBezTo>
                  <a:pt x="59577" y="0"/>
                  <a:pt x="59194" y="155"/>
                  <a:pt x="58838" y="388"/>
                </a:cubicBezTo>
                <a:lnTo>
                  <a:pt x="58827" y="366"/>
                </a:lnTo>
                <a:lnTo>
                  <a:pt x="1716" y="30283"/>
                </a:lnTo>
                <a:cubicBezTo>
                  <a:pt x="1688" y="30294"/>
                  <a:pt x="1661" y="30305"/>
                  <a:pt x="1638" y="30322"/>
                </a:cubicBezTo>
                <a:lnTo>
                  <a:pt x="1555" y="30366"/>
                </a:lnTo>
                <a:lnTo>
                  <a:pt x="1561" y="30388"/>
                </a:lnTo>
                <a:cubicBezTo>
                  <a:pt x="644" y="30994"/>
                  <a:pt x="0" y="32255"/>
                  <a:pt x="0" y="33750"/>
                </a:cubicBezTo>
                <a:cubicBezTo>
                  <a:pt x="0" y="35244"/>
                  <a:pt x="644" y="36505"/>
                  <a:pt x="1561" y="37111"/>
                </a:cubicBezTo>
                <a:lnTo>
                  <a:pt x="1555" y="37133"/>
                </a:lnTo>
                <a:lnTo>
                  <a:pt x="1638" y="37177"/>
                </a:lnTo>
                <a:cubicBezTo>
                  <a:pt x="1661" y="37194"/>
                  <a:pt x="1688" y="37205"/>
                  <a:pt x="1716" y="37216"/>
                </a:cubicBezTo>
                <a:lnTo>
                  <a:pt x="6833" y="39900"/>
                </a:lnTo>
                <a:lnTo>
                  <a:pt x="3377" y="75572"/>
                </a:lnTo>
                <a:cubicBezTo>
                  <a:pt x="1394" y="76694"/>
                  <a:pt x="0" y="79372"/>
                  <a:pt x="0" y="82500"/>
                </a:cubicBezTo>
                <a:cubicBezTo>
                  <a:pt x="0" y="86644"/>
                  <a:pt x="2438" y="90000"/>
                  <a:pt x="5455" y="90000"/>
                </a:cubicBezTo>
                <a:cubicBezTo>
                  <a:pt x="8466" y="90000"/>
                  <a:pt x="10911" y="86644"/>
                  <a:pt x="10911" y="82500"/>
                </a:cubicBezTo>
                <a:cubicBezTo>
                  <a:pt x="10911" y="80088"/>
                  <a:pt x="10066" y="77966"/>
                  <a:pt x="8777" y="76594"/>
                </a:cubicBezTo>
                <a:lnTo>
                  <a:pt x="12072" y="42644"/>
                </a:lnTo>
                <a:lnTo>
                  <a:pt x="21233" y="47444"/>
                </a:lnTo>
                <a:lnTo>
                  <a:pt x="16388" y="100750"/>
                </a:lnTo>
                <a:lnTo>
                  <a:pt x="16433" y="100766"/>
                </a:lnTo>
                <a:cubicBezTo>
                  <a:pt x="16416" y="100927"/>
                  <a:pt x="16361" y="101072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cubicBezTo>
                  <a:pt x="19300" y="105000"/>
                  <a:pt x="19477" y="104911"/>
                  <a:pt x="19672" y="104850"/>
                </a:cubicBezTo>
                <a:lnTo>
                  <a:pt x="19683" y="104911"/>
                </a:lnTo>
                <a:lnTo>
                  <a:pt x="40211" y="97850"/>
                </a:lnTo>
                <a:lnTo>
                  <a:pt x="58366" y="119250"/>
                </a:lnTo>
                <a:lnTo>
                  <a:pt x="58388" y="119200"/>
                </a:lnTo>
                <a:cubicBezTo>
                  <a:pt x="58850" y="119672"/>
                  <a:pt x="59388" y="120000"/>
                  <a:pt x="60000" y="120000"/>
                </a:cubicBezTo>
                <a:cubicBezTo>
                  <a:pt x="60561" y="120000"/>
                  <a:pt x="61050" y="119711"/>
                  <a:pt x="61488" y="119311"/>
                </a:cubicBezTo>
                <a:lnTo>
                  <a:pt x="61511" y="119372"/>
                </a:lnTo>
                <a:lnTo>
                  <a:pt x="82411" y="97816"/>
                </a:lnTo>
                <a:lnTo>
                  <a:pt x="103044" y="104911"/>
                </a:lnTo>
                <a:lnTo>
                  <a:pt x="103055" y="104838"/>
                </a:lnTo>
                <a:cubicBezTo>
                  <a:pt x="103250" y="104900"/>
                  <a:pt x="103433" y="105000"/>
                  <a:pt x="103638" y="105000"/>
                </a:cubicBezTo>
                <a:cubicBezTo>
                  <a:pt x="105144" y="105000"/>
                  <a:pt x="106361" y="103322"/>
                  <a:pt x="106361" y="101250"/>
                </a:cubicBezTo>
                <a:cubicBezTo>
                  <a:pt x="106361" y="101005"/>
                  <a:pt x="106305" y="100794"/>
                  <a:pt x="106277" y="100566"/>
                </a:cubicBezTo>
                <a:lnTo>
                  <a:pt x="106316" y="100555"/>
                </a:lnTo>
                <a:lnTo>
                  <a:pt x="99055" y="47294"/>
                </a:lnTo>
                <a:lnTo>
                  <a:pt x="118288" y="37216"/>
                </a:lnTo>
                <a:cubicBezTo>
                  <a:pt x="118311" y="37205"/>
                  <a:pt x="118338" y="37194"/>
                  <a:pt x="118366" y="37177"/>
                </a:cubicBezTo>
                <a:lnTo>
                  <a:pt x="118444" y="37133"/>
                </a:lnTo>
                <a:lnTo>
                  <a:pt x="118438" y="37111"/>
                </a:lnTo>
                <a:cubicBezTo>
                  <a:pt x="119355" y="36505"/>
                  <a:pt x="120000" y="35244"/>
                  <a:pt x="120000" y="33750"/>
                </a:cubicBezTo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rgbClr val="404040"/>
              </a:solidFill>
              <a:sym typeface="Lato" panose="020F0502020204030203"/>
            </a:endParaRPr>
          </a:p>
        </p:txBody>
      </p:sp>
      <p:sp>
        <p:nvSpPr>
          <p:cNvPr id="447" name="Shape 447"/>
          <p:cNvSpPr/>
          <p:nvPr>
            <p:custDataLst>
              <p:tags r:id="rId5"/>
            </p:custDataLst>
          </p:nvPr>
        </p:nvSpPr>
        <p:spPr>
          <a:xfrm>
            <a:off x="3777826" y="3632948"/>
            <a:ext cx="551689" cy="501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45000"/>
                </a:moveTo>
                <a:cubicBezTo>
                  <a:pt x="82755" y="45000"/>
                  <a:pt x="79088" y="49033"/>
                  <a:pt x="79088" y="54000"/>
                </a:cubicBezTo>
                <a:cubicBezTo>
                  <a:pt x="79088" y="58972"/>
                  <a:pt x="82755" y="63000"/>
                  <a:pt x="87272" y="63000"/>
                </a:cubicBezTo>
                <a:cubicBezTo>
                  <a:pt x="91788" y="63000"/>
                  <a:pt x="95455" y="58972"/>
                  <a:pt x="95455" y="54000"/>
                </a:cubicBezTo>
                <a:cubicBezTo>
                  <a:pt x="95455" y="49033"/>
                  <a:pt x="91788" y="45000"/>
                  <a:pt x="87272" y="45000"/>
                </a:cubicBezTo>
                <a:moveTo>
                  <a:pt x="60000" y="102000"/>
                </a:moveTo>
                <a:cubicBezTo>
                  <a:pt x="54800" y="102000"/>
                  <a:pt x="49566" y="101316"/>
                  <a:pt x="44433" y="99972"/>
                </a:cubicBezTo>
                <a:cubicBezTo>
                  <a:pt x="44016" y="99861"/>
                  <a:pt x="43588" y="99805"/>
                  <a:pt x="43166" y="99805"/>
                </a:cubicBezTo>
                <a:cubicBezTo>
                  <a:pt x="42477" y="99805"/>
                  <a:pt x="41788" y="99950"/>
                  <a:pt x="41144" y="100238"/>
                </a:cubicBezTo>
                <a:lnTo>
                  <a:pt x="18622" y="110144"/>
                </a:lnTo>
                <a:lnTo>
                  <a:pt x="22294" y="92972"/>
                </a:lnTo>
                <a:cubicBezTo>
                  <a:pt x="22766" y="90772"/>
                  <a:pt x="22066" y="88466"/>
                  <a:pt x="20494" y="87011"/>
                </a:cubicBezTo>
                <a:cubicBezTo>
                  <a:pt x="10800" y="78027"/>
                  <a:pt x="5455" y="66300"/>
                  <a:pt x="5455" y="54000"/>
                </a:cubicBezTo>
                <a:cubicBezTo>
                  <a:pt x="5455" y="27533"/>
                  <a:pt x="29927" y="6000"/>
                  <a:pt x="60000" y="6000"/>
                </a:cubicBezTo>
                <a:cubicBezTo>
                  <a:pt x="90077" y="6000"/>
                  <a:pt x="114544" y="27533"/>
                  <a:pt x="114544" y="54000"/>
                </a:cubicBezTo>
                <a:cubicBezTo>
                  <a:pt x="114544" y="80466"/>
                  <a:pt x="90077" y="102000"/>
                  <a:pt x="60000" y="102000"/>
                </a:cubicBezTo>
                <a:moveTo>
                  <a:pt x="60000" y="0"/>
                </a:moveTo>
                <a:cubicBezTo>
                  <a:pt x="26861" y="0"/>
                  <a:pt x="0" y="24177"/>
                  <a:pt x="0" y="54000"/>
                </a:cubicBezTo>
                <a:cubicBezTo>
                  <a:pt x="0" y="68627"/>
                  <a:pt x="6488" y="81877"/>
                  <a:pt x="16983" y="91600"/>
                </a:cubicBezTo>
                <a:lnTo>
                  <a:pt x="10911" y="120000"/>
                </a:lnTo>
                <a:lnTo>
                  <a:pt x="43166" y="105811"/>
                </a:lnTo>
                <a:cubicBezTo>
                  <a:pt x="48511" y="107211"/>
                  <a:pt x="54150" y="108000"/>
                  <a:pt x="60000" y="108000"/>
                </a:cubicBezTo>
                <a:cubicBezTo>
                  <a:pt x="93138" y="108000"/>
                  <a:pt x="120000" y="83827"/>
                  <a:pt x="120000" y="54000"/>
                </a:cubicBezTo>
                <a:cubicBezTo>
                  <a:pt x="120000" y="24177"/>
                  <a:pt x="93138" y="0"/>
                  <a:pt x="60000" y="0"/>
                </a:cubicBezTo>
                <a:moveTo>
                  <a:pt x="60000" y="45000"/>
                </a:moveTo>
                <a:cubicBezTo>
                  <a:pt x="55483" y="45000"/>
                  <a:pt x="51816" y="49033"/>
                  <a:pt x="51816" y="54000"/>
                </a:cubicBezTo>
                <a:cubicBezTo>
                  <a:pt x="51816" y="58972"/>
                  <a:pt x="55483" y="63000"/>
                  <a:pt x="60000" y="63000"/>
                </a:cubicBezTo>
                <a:cubicBezTo>
                  <a:pt x="64516" y="63000"/>
                  <a:pt x="68183" y="58972"/>
                  <a:pt x="68183" y="54000"/>
                </a:cubicBezTo>
                <a:cubicBezTo>
                  <a:pt x="68183" y="49033"/>
                  <a:pt x="64516" y="45000"/>
                  <a:pt x="60000" y="45000"/>
                </a:cubicBezTo>
                <a:moveTo>
                  <a:pt x="32727" y="45000"/>
                </a:moveTo>
                <a:cubicBezTo>
                  <a:pt x="28211" y="45000"/>
                  <a:pt x="24544" y="49033"/>
                  <a:pt x="24544" y="54000"/>
                </a:cubicBezTo>
                <a:cubicBezTo>
                  <a:pt x="24544" y="58972"/>
                  <a:pt x="28211" y="63000"/>
                  <a:pt x="32727" y="63000"/>
                </a:cubicBezTo>
                <a:cubicBezTo>
                  <a:pt x="37244" y="63000"/>
                  <a:pt x="40911" y="58972"/>
                  <a:pt x="40911" y="54000"/>
                </a:cubicBezTo>
                <a:cubicBezTo>
                  <a:pt x="40911" y="49033"/>
                  <a:pt x="37244" y="45000"/>
                  <a:pt x="32727" y="45000"/>
                </a:cubicBezTo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rgbClr val="404040"/>
              </a:solidFill>
              <a:sym typeface="Lato" panose="020F0502020204030203"/>
            </a:endParaRPr>
          </a:p>
        </p:txBody>
      </p:sp>
      <p:sp>
        <p:nvSpPr>
          <p:cNvPr id="448" name="Shape 448"/>
          <p:cNvSpPr/>
          <p:nvPr>
            <p:custDataLst>
              <p:tags r:id="rId6"/>
            </p:custDataLst>
          </p:nvPr>
        </p:nvSpPr>
        <p:spPr>
          <a:xfrm>
            <a:off x="3805054" y="2762711"/>
            <a:ext cx="477750" cy="477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5" y="38183"/>
                </a:moveTo>
                <a:lnTo>
                  <a:pt x="114544" y="38183"/>
                </a:lnTo>
                <a:lnTo>
                  <a:pt x="114544" y="43638"/>
                </a:lnTo>
                <a:lnTo>
                  <a:pt x="5455" y="43638"/>
                </a:lnTo>
                <a:cubicBezTo>
                  <a:pt x="5455" y="43638"/>
                  <a:pt x="5455" y="38183"/>
                  <a:pt x="5455" y="38183"/>
                </a:cubicBezTo>
                <a:close/>
                <a:moveTo>
                  <a:pt x="92727" y="49088"/>
                </a:moveTo>
                <a:lnTo>
                  <a:pt x="103638" y="49088"/>
                </a:lnTo>
                <a:lnTo>
                  <a:pt x="103638" y="98183"/>
                </a:lnTo>
                <a:lnTo>
                  <a:pt x="92727" y="98183"/>
                </a:lnTo>
                <a:cubicBezTo>
                  <a:pt x="92727" y="98183"/>
                  <a:pt x="92727" y="49088"/>
                  <a:pt x="92727" y="49088"/>
                </a:cubicBezTo>
                <a:close/>
                <a:moveTo>
                  <a:pt x="76361" y="49088"/>
                </a:moveTo>
                <a:lnTo>
                  <a:pt x="87272" y="49088"/>
                </a:lnTo>
                <a:lnTo>
                  <a:pt x="87272" y="98183"/>
                </a:lnTo>
                <a:lnTo>
                  <a:pt x="76361" y="98183"/>
                </a:lnTo>
                <a:cubicBezTo>
                  <a:pt x="76361" y="98183"/>
                  <a:pt x="76361" y="49088"/>
                  <a:pt x="76361" y="49088"/>
                </a:cubicBezTo>
                <a:close/>
                <a:moveTo>
                  <a:pt x="49088" y="49088"/>
                </a:moveTo>
                <a:lnTo>
                  <a:pt x="70911" y="49088"/>
                </a:lnTo>
                <a:lnTo>
                  <a:pt x="70911" y="98183"/>
                </a:lnTo>
                <a:lnTo>
                  <a:pt x="49088" y="98183"/>
                </a:lnTo>
                <a:cubicBezTo>
                  <a:pt x="49088" y="98183"/>
                  <a:pt x="49088" y="49088"/>
                  <a:pt x="49088" y="49088"/>
                </a:cubicBezTo>
                <a:close/>
                <a:moveTo>
                  <a:pt x="32727" y="49088"/>
                </a:moveTo>
                <a:lnTo>
                  <a:pt x="43638" y="49088"/>
                </a:lnTo>
                <a:lnTo>
                  <a:pt x="43638" y="98183"/>
                </a:lnTo>
                <a:lnTo>
                  <a:pt x="32727" y="98183"/>
                </a:lnTo>
                <a:cubicBezTo>
                  <a:pt x="32727" y="98183"/>
                  <a:pt x="32727" y="49088"/>
                  <a:pt x="32727" y="49088"/>
                </a:cubicBezTo>
                <a:close/>
                <a:moveTo>
                  <a:pt x="16361" y="49088"/>
                </a:moveTo>
                <a:lnTo>
                  <a:pt x="27272" y="49088"/>
                </a:lnTo>
                <a:lnTo>
                  <a:pt x="27272" y="98183"/>
                </a:lnTo>
                <a:lnTo>
                  <a:pt x="16361" y="98183"/>
                </a:lnTo>
                <a:cubicBezTo>
                  <a:pt x="16361" y="98183"/>
                  <a:pt x="16361" y="49088"/>
                  <a:pt x="16361" y="49088"/>
                </a:cubicBezTo>
                <a:close/>
                <a:moveTo>
                  <a:pt x="109850" y="103638"/>
                </a:moveTo>
                <a:lnTo>
                  <a:pt x="113488" y="114544"/>
                </a:lnTo>
                <a:lnTo>
                  <a:pt x="6511" y="114544"/>
                </a:lnTo>
                <a:lnTo>
                  <a:pt x="10150" y="103638"/>
                </a:lnTo>
                <a:cubicBezTo>
                  <a:pt x="10150" y="103638"/>
                  <a:pt x="109850" y="103638"/>
                  <a:pt x="109850" y="103638"/>
                </a:cubicBezTo>
                <a:close/>
                <a:moveTo>
                  <a:pt x="60000" y="5866"/>
                </a:moveTo>
                <a:lnTo>
                  <a:pt x="107005" y="32727"/>
                </a:lnTo>
                <a:lnTo>
                  <a:pt x="12994" y="32727"/>
                </a:lnTo>
                <a:cubicBezTo>
                  <a:pt x="12994" y="32727"/>
                  <a:pt x="60000" y="5866"/>
                  <a:pt x="60000" y="5866"/>
                </a:cubicBezTo>
                <a:close/>
                <a:moveTo>
                  <a:pt x="117272" y="49088"/>
                </a:moveTo>
                <a:cubicBezTo>
                  <a:pt x="118777" y="49088"/>
                  <a:pt x="120000" y="47872"/>
                  <a:pt x="120000" y="46361"/>
                </a:cubicBezTo>
                <a:lnTo>
                  <a:pt x="120000" y="35455"/>
                </a:lnTo>
                <a:cubicBezTo>
                  <a:pt x="120000" y="34444"/>
                  <a:pt x="119422" y="33594"/>
                  <a:pt x="118605" y="33127"/>
                </a:cubicBezTo>
                <a:lnTo>
                  <a:pt x="118627" y="33088"/>
                </a:lnTo>
                <a:lnTo>
                  <a:pt x="61355" y="361"/>
                </a:lnTo>
                <a:lnTo>
                  <a:pt x="61333" y="400"/>
                </a:lnTo>
                <a:cubicBezTo>
                  <a:pt x="60933" y="166"/>
                  <a:pt x="60494" y="0"/>
                  <a:pt x="60000" y="0"/>
                </a:cubicBezTo>
                <a:cubicBezTo>
                  <a:pt x="59505" y="0"/>
                  <a:pt x="59066" y="166"/>
                  <a:pt x="58666" y="400"/>
                </a:cubicBezTo>
                <a:lnTo>
                  <a:pt x="58644" y="361"/>
                </a:lnTo>
                <a:lnTo>
                  <a:pt x="1372" y="33088"/>
                </a:lnTo>
                <a:lnTo>
                  <a:pt x="1394" y="33127"/>
                </a:lnTo>
                <a:cubicBezTo>
                  <a:pt x="577" y="33594"/>
                  <a:pt x="0" y="34444"/>
                  <a:pt x="0" y="35455"/>
                </a:cubicBezTo>
                <a:lnTo>
                  <a:pt x="0" y="46361"/>
                </a:lnTo>
                <a:cubicBezTo>
                  <a:pt x="0" y="47872"/>
                  <a:pt x="1222" y="49088"/>
                  <a:pt x="2727" y="49088"/>
                </a:cubicBezTo>
                <a:lnTo>
                  <a:pt x="10911" y="49088"/>
                </a:lnTo>
                <a:lnTo>
                  <a:pt x="10911" y="98183"/>
                </a:lnTo>
                <a:lnTo>
                  <a:pt x="8183" y="98183"/>
                </a:lnTo>
                <a:cubicBezTo>
                  <a:pt x="6977" y="98183"/>
                  <a:pt x="5988" y="98977"/>
                  <a:pt x="5627" y="100055"/>
                </a:cubicBezTo>
                <a:lnTo>
                  <a:pt x="5594" y="100050"/>
                </a:lnTo>
                <a:lnTo>
                  <a:pt x="138" y="116411"/>
                </a:lnTo>
                <a:lnTo>
                  <a:pt x="172" y="116416"/>
                </a:lnTo>
                <a:cubicBezTo>
                  <a:pt x="77" y="116694"/>
                  <a:pt x="0" y="116972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83"/>
                  <a:pt x="120000" y="117272"/>
                </a:cubicBezTo>
                <a:cubicBezTo>
                  <a:pt x="120000" y="116972"/>
                  <a:pt x="119922" y="116694"/>
                  <a:pt x="119827" y="116416"/>
                </a:cubicBezTo>
                <a:lnTo>
                  <a:pt x="119861" y="116411"/>
                </a:lnTo>
                <a:lnTo>
                  <a:pt x="114405" y="100050"/>
                </a:lnTo>
                <a:lnTo>
                  <a:pt x="114372" y="100055"/>
                </a:lnTo>
                <a:cubicBezTo>
                  <a:pt x="114011" y="98977"/>
                  <a:pt x="113022" y="98183"/>
                  <a:pt x="111816" y="98183"/>
                </a:cubicBezTo>
                <a:lnTo>
                  <a:pt x="109088" y="98183"/>
                </a:lnTo>
                <a:lnTo>
                  <a:pt x="109088" y="49088"/>
                </a:lnTo>
                <a:cubicBezTo>
                  <a:pt x="109088" y="49088"/>
                  <a:pt x="117272" y="49088"/>
                  <a:pt x="117272" y="49088"/>
                </a:cubicBez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rgbClr val="404040"/>
              </a:solidFill>
              <a:sym typeface="Lato" panose="020F0502020204030203"/>
            </a:endParaRPr>
          </a:p>
        </p:txBody>
      </p:sp>
      <p:sp>
        <p:nvSpPr>
          <p:cNvPr id="17" name="Shape 3917"/>
          <p:cNvSpPr/>
          <p:nvPr>
            <p:custDataLst>
              <p:tags r:id="rId7"/>
            </p:custDataLst>
          </p:nvPr>
        </p:nvSpPr>
        <p:spPr>
          <a:xfrm>
            <a:off x="3777826" y="4526971"/>
            <a:ext cx="554994" cy="5549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404040"/>
              </a:solidFill>
              <a:sym typeface="Lato" panose="020F0502020204030203"/>
            </a:endParaRPr>
          </a:p>
        </p:txBody>
      </p:sp>
      <p:sp>
        <p:nvSpPr>
          <p:cNvPr id="27" name="KSO_Shape"/>
          <p:cNvSpPr/>
          <p:nvPr>
            <p:custDataLst>
              <p:tags r:id="rId8"/>
            </p:custDataLst>
          </p:nvPr>
        </p:nvSpPr>
        <p:spPr bwMode="auto">
          <a:xfrm>
            <a:off x="3765490" y="5498814"/>
            <a:ext cx="556877" cy="457566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653906" y="2315667"/>
            <a:ext cx="2780568" cy="2176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/>
          </a:bodyPr>
          <a:lstStyle>
            <a:defPPr>
              <a:defRPr lang="zh-CN"/>
            </a:defPPr>
            <a:lvl1pPr algn="ctr">
              <a:buClr>
                <a:schemeClr val="dk2"/>
              </a:buClr>
              <a:buSzPct val="25000"/>
              <a:defRPr sz="800">
                <a:solidFill>
                  <a:srgbClr val="404040"/>
                </a:solidFill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en-US" altLang="pt-BR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  <a:endParaRPr lang="en-US" altLang="pt-BR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653905" y="3847518"/>
            <a:ext cx="2780569" cy="9347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/>
          </a:bodyPr>
          <a:lstStyle>
            <a:defPPr>
              <a:defRPr lang="zh-CN"/>
            </a:defPPr>
            <a:lvl1pPr algn="ctr" fontAlgn="auto">
              <a:lnSpc>
                <a:spcPct val="130000"/>
              </a:lnSpc>
              <a:buSzPct val="25000"/>
              <a:defRPr>
                <a:solidFill>
                  <a:srgbClr val="404040"/>
                </a:solidFill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4656371" y="1985639"/>
            <a:ext cx="4431665" cy="3689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>
              <a:defRPr lang="zh-CN"/>
            </a:defPPr>
            <a:lvl1pPr>
              <a:buSzPct val="25000"/>
              <a:defRPr b="1">
                <a:solidFill>
                  <a:srgbClr val="404040"/>
                </a:solidFill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服务器端操作数据库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4656371" y="2877179"/>
            <a:ext cx="4431665" cy="3689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>
              <a:defRPr lang="zh-CN"/>
            </a:defPPr>
            <a:lvl1pPr>
              <a:buSzPct val="25000"/>
              <a:defRPr b="1">
                <a:solidFill>
                  <a:srgbClr val="404040"/>
                </a:solidFill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Android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端连接服务器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4656371" y="3768084"/>
            <a:ext cx="4431665" cy="54680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>
              <a:defRPr lang="zh-CN"/>
            </a:defPPr>
            <a:lvl1pPr>
              <a:buSzPct val="25000"/>
              <a:defRPr b="1">
                <a:solidFill>
                  <a:srgbClr val="404040"/>
                </a:solidFill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短信验证和二维码实现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4699913" y="4588504"/>
            <a:ext cx="5462270" cy="6229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>
              <a:defRPr lang="zh-CN"/>
            </a:defPPr>
            <a:lvl1pPr>
              <a:buSzPct val="25000"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>
                <a:sym typeface="+mn-ea"/>
              </a:rPr>
              <a:t>PC</a:t>
            </a:r>
            <a:r>
              <a:rPr lang="zh-CN" altLang="en-US" dirty="0">
                <a:sym typeface="+mn-ea"/>
              </a:rPr>
              <a:t>端</a:t>
            </a:r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4713521" y="5509889"/>
            <a:ext cx="4431665" cy="3689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>
              <a:defRPr lang="zh-CN"/>
            </a:defPPr>
            <a:lvl1pPr>
              <a:buSzPct val="25000"/>
              <a:defRPr b="1">
                <a:solidFill>
                  <a:srgbClr val="404040"/>
                </a:solidFill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  <a:sym typeface="+mn-ea"/>
              </a:rPr>
              <a:t>文件的上传和下载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  <a:sym typeface="+mn-ea"/>
            </a:endParaRPr>
          </a:p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  <a:sym typeface="+mn-ea"/>
            </a:endParaRPr>
          </a:p>
        </p:txBody>
      </p:sp>
      <p:sp>
        <p:nvSpPr>
          <p:cNvPr id="2" name="Shape 448"/>
          <p:cNvSpPr/>
          <p:nvPr>
            <p:custDataLst>
              <p:tags r:id="rId16"/>
            </p:custDataLst>
          </p:nvPr>
        </p:nvSpPr>
        <p:spPr>
          <a:xfrm>
            <a:off x="3765684" y="1014556"/>
            <a:ext cx="477750" cy="477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5" y="38183"/>
                </a:moveTo>
                <a:lnTo>
                  <a:pt x="114544" y="38183"/>
                </a:lnTo>
                <a:lnTo>
                  <a:pt x="114544" y="43638"/>
                </a:lnTo>
                <a:lnTo>
                  <a:pt x="5455" y="43638"/>
                </a:lnTo>
                <a:cubicBezTo>
                  <a:pt x="5455" y="43638"/>
                  <a:pt x="5455" y="38183"/>
                  <a:pt x="5455" y="38183"/>
                </a:cubicBezTo>
                <a:close/>
                <a:moveTo>
                  <a:pt x="92727" y="49088"/>
                </a:moveTo>
                <a:lnTo>
                  <a:pt x="103638" y="49088"/>
                </a:lnTo>
                <a:lnTo>
                  <a:pt x="103638" y="98183"/>
                </a:lnTo>
                <a:lnTo>
                  <a:pt x="92727" y="98183"/>
                </a:lnTo>
                <a:cubicBezTo>
                  <a:pt x="92727" y="98183"/>
                  <a:pt x="92727" y="49088"/>
                  <a:pt x="92727" y="49088"/>
                </a:cubicBezTo>
                <a:close/>
                <a:moveTo>
                  <a:pt x="76361" y="49088"/>
                </a:moveTo>
                <a:lnTo>
                  <a:pt x="87272" y="49088"/>
                </a:lnTo>
                <a:lnTo>
                  <a:pt x="87272" y="98183"/>
                </a:lnTo>
                <a:lnTo>
                  <a:pt x="76361" y="98183"/>
                </a:lnTo>
                <a:cubicBezTo>
                  <a:pt x="76361" y="98183"/>
                  <a:pt x="76361" y="49088"/>
                  <a:pt x="76361" y="49088"/>
                </a:cubicBezTo>
                <a:close/>
                <a:moveTo>
                  <a:pt x="49088" y="49088"/>
                </a:moveTo>
                <a:lnTo>
                  <a:pt x="70911" y="49088"/>
                </a:lnTo>
                <a:lnTo>
                  <a:pt x="70911" y="98183"/>
                </a:lnTo>
                <a:lnTo>
                  <a:pt x="49088" y="98183"/>
                </a:lnTo>
                <a:cubicBezTo>
                  <a:pt x="49088" y="98183"/>
                  <a:pt x="49088" y="49088"/>
                  <a:pt x="49088" y="49088"/>
                </a:cubicBezTo>
                <a:close/>
                <a:moveTo>
                  <a:pt x="32727" y="49088"/>
                </a:moveTo>
                <a:lnTo>
                  <a:pt x="43638" y="49088"/>
                </a:lnTo>
                <a:lnTo>
                  <a:pt x="43638" y="98183"/>
                </a:lnTo>
                <a:lnTo>
                  <a:pt x="32727" y="98183"/>
                </a:lnTo>
                <a:cubicBezTo>
                  <a:pt x="32727" y="98183"/>
                  <a:pt x="32727" y="49088"/>
                  <a:pt x="32727" y="49088"/>
                </a:cubicBezTo>
                <a:close/>
                <a:moveTo>
                  <a:pt x="16361" y="49088"/>
                </a:moveTo>
                <a:lnTo>
                  <a:pt x="27272" y="49088"/>
                </a:lnTo>
                <a:lnTo>
                  <a:pt x="27272" y="98183"/>
                </a:lnTo>
                <a:lnTo>
                  <a:pt x="16361" y="98183"/>
                </a:lnTo>
                <a:cubicBezTo>
                  <a:pt x="16361" y="98183"/>
                  <a:pt x="16361" y="49088"/>
                  <a:pt x="16361" y="49088"/>
                </a:cubicBezTo>
                <a:close/>
                <a:moveTo>
                  <a:pt x="109850" y="103638"/>
                </a:moveTo>
                <a:lnTo>
                  <a:pt x="113488" y="114544"/>
                </a:lnTo>
                <a:lnTo>
                  <a:pt x="6511" y="114544"/>
                </a:lnTo>
                <a:lnTo>
                  <a:pt x="10150" y="103638"/>
                </a:lnTo>
                <a:cubicBezTo>
                  <a:pt x="10150" y="103638"/>
                  <a:pt x="109850" y="103638"/>
                  <a:pt x="109850" y="103638"/>
                </a:cubicBezTo>
                <a:close/>
                <a:moveTo>
                  <a:pt x="60000" y="5866"/>
                </a:moveTo>
                <a:lnTo>
                  <a:pt x="107005" y="32727"/>
                </a:lnTo>
                <a:lnTo>
                  <a:pt x="12994" y="32727"/>
                </a:lnTo>
                <a:cubicBezTo>
                  <a:pt x="12994" y="32727"/>
                  <a:pt x="60000" y="5866"/>
                  <a:pt x="60000" y="5866"/>
                </a:cubicBezTo>
                <a:close/>
                <a:moveTo>
                  <a:pt x="117272" y="49088"/>
                </a:moveTo>
                <a:cubicBezTo>
                  <a:pt x="118777" y="49088"/>
                  <a:pt x="120000" y="47872"/>
                  <a:pt x="120000" y="46361"/>
                </a:cubicBezTo>
                <a:lnTo>
                  <a:pt x="120000" y="35455"/>
                </a:lnTo>
                <a:cubicBezTo>
                  <a:pt x="120000" y="34444"/>
                  <a:pt x="119422" y="33594"/>
                  <a:pt x="118605" y="33127"/>
                </a:cubicBezTo>
                <a:lnTo>
                  <a:pt x="118627" y="33088"/>
                </a:lnTo>
                <a:lnTo>
                  <a:pt x="61355" y="361"/>
                </a:lnTo>
                <a:lnTo>
                  <a:pt x="61333" y="400"/>
                </a:lnTo>
                <a:cubicBezTo>
                  <a:pt x="60933" y="166"/>
                  <a:pt x="60494" y="0"/>
                  <a:pt x="60000" y="0"/>
                </a:cubicBezTo>
                <a:cubicBezTo>
                  <a:pt x="59505" y="0"/>
                  <a:pt x="59066" y="166"/>
                  <a:pt x="58666" y="400"/>
                </a:cubicBezTo>
                <a:lnTo>
                  <a:pt x="58644" y="361"/>
                </a:lnTo>
                <a:lnTo>
                  <a:pt x="1372" y="33088"/>
                </a:lnTo>
                <a:lnTo>
                  <a:pt x="1394" y="33127"/>
                </a:lnTo>
                <a:cubicBezTo>
                  <a:pt x="577" y="33594"/>
                  <a:pt x="0" y="34444"/>
                  <a:pt x="0" y="35455"/>
                </a:cubicBezTo>
                <a:lnTo>
                  <a:pt x="0" y="46361"/>
                </a:lnTo>
                <a:cubicBezTo>
                  <a:pt x="0" y="47872"/>
                  <a:pt x="1222" y="49088"/>
                  <a:pt x="2727" y="49088"/>
                </a:cubicBezTo>
                <a:lnTo>
                  <a:pt x="10911" y="49088"/>
                </a:lnTo>
                <a:lnTo>
                  <a:pt x="10911" y="98183"/>
                </a:lnTo>
                <a:lnTo>
                  <a:pt x="8183" y="98183"/>
                </a:lnTo>
                <a:cubicBezTo>
                  <a:pt x="6977" y="98183"/>
                  <a:pt x="5988" y="98977"/>
                  <a:pt x="5627" y="100055"/>
                </a:cubicBezTo>
                <a:lnTo>
                  <a:pt x="5594" y="100050"/>
                </a:lnTo>
                <a:lnTo>
                  <a:pt x="138" y="116411"/>
                </a:lnTo>
                <a:lnTo>
                  <a:pt x="172" y="116416"/>
                </a:lnTo>
                <a:cubicBezTo>
                  <a:pt x="77" y="116694"/>
                  <a:pt x="0" y="116972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83"/>
                  <a:pt x="120000" y="117272"/>
                </a:cubicBezTo>
                <a:cubicBezTo>
                  <a:pt x="120000" y="116972"/>
                  <a:pt x="119922" y="116694"/>
                  <a:pt x="119827" y="116416"/>
                </a:cubicBezTo>
                <a:lnTo>
                  <a:pt x="119861" y="116411"/>
                </a:lnTo>
                <a:lnTo>
                  <a:pt x="114405" y="100050"/>
                </a:lnTo>
                <a:lnTo>
                  <a:pt x="114372" y="100055"/>
                </a:lnTo>
                <a:cubicBezTo>
                  <a:pt x="114011" y="98977"/>
                  <a:pt x="113022" y="98183"/>
                  <a:pt x="111816" y="98183"/>
                </a:cubicBezTo>
                <a:lnTo>
                  <a:pt x="109088" y="98183"/>
                </a:lnTo>
                <a:lnTo>
                  <a:pt x="109088" y="49088"/>
                </a:lnTo>
                <a:cubicBezTo>
                  <a:pt x="109088" y="49088"/>
                  <a:pt x="117272" y="49088"/>
                  <a:pt x="117272" y="49088"/>
                </a:cubicBez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rgbClr val="404040"/>
              </a:solidFill>
              <a:sym typeface="Lato" panose="020F0502020204030203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4656371" y="1069334"/>
            <a:ext cx="4431665" cy="36893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>
              <a:defRPr lang="zh-CN"/>
            </a:defPPr>
            <a:lvl1pPr>
              <a:buSzPct val="25000"/>
              <a:defRPr b="1">
                <a:solidFill>
                  <a:srgbClr val="404040"/>
                </a:solidFill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数据库的设计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7"/>
          <p:cNvSpPr txBox="1"/>
          <p:nvPr>
            <p:custDataLst>
              <p:tags r:id="rId1"/>
            </p:custDataLst>
          </p:nvPr>
        </p:nvSpPr>
        <p:spPr>
          <a:xfrm>
            <a:off x="475687" y="1462614"/>
            <a:ext cx="972113" cy="39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rIns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3200" b="1" spc="6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 smtClean="0"/>
              <a:t>数据库设计 </a:t>
            </a: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</a:rPr>
              <a:t>部分</a:t>
            </a:r>
            <a:endParaRPr lang="zh-CN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56" y="186179"/>
            <a:ext cx="10236171" cy="648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5" y="149657"/>
            <a:ext cx="11614244" cy="6496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3" y="211499"/>
            <a:ext cx="10745774" cy="646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17"/>
          <p:cNvSpPr txBox="1"/>
          <p:nvPr>
            <p:custDataLst>
              <p:tags r:id="rId2"/>
            </p:custDataLst>
          </p:nvPr>
        </p:nvSpPr>
        <p:spPr>
          <a:xfrm>
            <a:off x="470083" y="5861502"/>
            <a:ext cx="4383312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rIns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3200" b="1" spc="6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spc="-150" dirty="0" smtClean="0"/>
              <a:t>创建会议和分配角色用例  组件图</a:t>
            </a:r>
            <a:endParaRPr lang="zh-CN" altLang="en-US" sz="2400" spc="-1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582067" y="520335"/>
          <a:ext cx="8650502" cy="553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矩形 2"/>
          <p:cNvSpPr/>
          <p:nvPr/>
        </p:nvSpPr>
        <p:spPr>
          <a:xfrm>
            <a:off x="6865259" y="578391"/>
            <a:ext cx="3730169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消息推送、预警信息的计算和发布、数据表设计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、各界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面之间的逻辑关系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1942" y="2468714"/>
            <a:ext cx="280125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讨论区、消息发布和按不同条件搜索会议，联系秘书等功能的实现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35252" y="4682810"/>
            <a:ext cx="349794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登录、注册功能，包括短信验证、密码重置等，文件的上传、下载以及界面的设计和优化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2115" y="4682809"/>
            <a:ext cx="2583542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码二维码的生成和使用、二维码加密、会议报名和会议签到、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资源管理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487" y="2454199"/>
            <a:ext cx="29246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界面设计、创建会议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、工作人员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角色及权限分配、个人信息界面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修改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095" y="332105"/>
            <a:ext cx="2509020" cy="869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solidFill>
                  <a:srgbClr val="002060"/>
                </a:solidFill>
              </a:rPr>
              <a:t>中华女子学院</a:t>
            </a:r>
            <a:endParaRPr lang="en-US" altLang="zh-CN" kern="100" dirty="0" smtClean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solidFill>
                  <a:srgbClr val="002060"/>
                </a:solidFill>
              </a:rPr>
              <a:t>计算机科学</a:t>
            </a:r>
            <a:r>
              <a:rPr lang="zh-CN" altLang="en-US" kern="100" dirty="0">
                <a:solidFill>
                  <a:srgbClr val="002060"/>
                </a:solidFill>
              </a:rPr>
              <a:t>与技术专业</a:t>
            </a:r>
            <a:endParaRPr lang="en-US" altLang="zh-CN" kern="1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>
            <p:custDataLst>
              <p:tags r:id="rId1"/>
            </p:custDataLst>
          </p:nvPr>
        </p:nvSpPr>
        <p:spPr>
          <a:xfrm>
            <a:off x="0" y="371999"/>
            <a:ext cx="4039200" cy="91387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lIns="18000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lang="zh-CN" altLang="en-US" b="1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技术要点</a:t>
            </a:r>
            <a:endParaRPr lang="zh-CN" altLang="en-US" sz="4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874262" y="1388533"/>
          <a:ext cx="107081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98280" y="730249"/>
            <a:ext cx="62145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kern="0" dirty="0" smtClean="0">
                <a:solidFill>
                  <a:srgbClr val="70815D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600" b="1" kern="0" dirty="0" smtClean="0">
                <a:solidFill>
                  <a:srgbClr val="70815D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3600" b="1" dirty="0" smtClean="0">
                <a:solidFill>
                  <a:srgbClr val="70815D"/>
                </a:solidFill>
                <a:sym typeface="Arial" panose="020B0604020202020204" pitchFamily="34" charset="0"/>
              </a:rPr>
              <a:t>服务器</a:t>
            </a:r>
            <a:r>
              <a:rPr lang="zh-CN" altLang="en-US" sz="3600" b="1" dirty="0">
                <a:solidFill>
                  <a:srgbClr val="70815D"/>
                </a:solidFill>
                <a:sym typeface="Arial" panose="020B0604020202020204" pitchFamily="34" charset="0"/>
              </a:rPr>
              <a:t>端数据库</a:t>
            </a:r>
            <a:r>
              <a:rPr lang="zh-CN" altLang="en-US" sz="3600" b="1" dirty="0" smtClean="0">
                <a:solidFill>
                  <a:srgbClr val="70815D"/>
                </a:solidFill>
                <a:sym typeface="Arial" panose="020B0604020202020204" pitchFamily="34" charset="0"/>
              </a:rPr>
              <a:t>操作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1335997" y="3453704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70815D"/>
                </a:solidFill>
                <a:sym typeface="Arial" panose="020B0604020202020204" pitchFamily="34" charset="0"/>
              </a:rPr>
              <a:t>JDBC</a:t>
            </a:r>
            <a:r>
              <a:rPr lang="zh-CN" altLang="en-US" sz="3600" b="1" dirty="0">
                <a:solidFill>
                  <a:srgbClr val="70815D"/>
                </a:solidFill>
                <a:sym typeface="Arial" panose="020B0604020202020204" pitchFamily="34" charset="0"/>
              </a:rPr>
              <a:t> </a:t>
            </a:r>
            <a:endParaRPr lang="en-US" altLang="zh-CN" sz="3600" b="1" dirty="0">
              <a:solidFill>
                <a:srgbClr val="70815D"/>
              </a:solidFill>
              <a:sym typeface="Arial" panose="020B0604020202020204" pitchFamily="34" charset="0"/>
            </a:endParaRPr>
          </a:p>
          <a:p>
            <a:r>
              <a:rPr lang="zh-CN" altLang="en-US" sz="3600" b="1" dirty="0">
                <a:solidFill>
                  <a:srgbClr val="70815D"/>
                </a:solidFill>
                <a:sym typeface="Arial" panose="020B0604020202020204" pitchFamily="34" charset="0"/>
              </a:rPr>
              <a:t>连接池</a:t>
            </a:r>
            <a:endParaRPr lang="zh-CN" altLang="en-US" sz="3600" b="1" dirty="0">
              <a:solidFill>
                <a:srgbClr val="70815D"/>
              </a:solidFill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>
            <p:custDataLst>
              <p:tags r:id="rId1"/>
            </p:custDataLst>
          </p:nvPr>
        </p:nvSpPr>
        <p:spPr>
          <a:xfrm>
            <a:off x="0" y="371999"/>
            <a:ext cx="4039200" cy="91387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lIns="18000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lang="zh-CN" altLang="en-US" b="1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技术要点</a:t>
            </a:r>
            <a:endParaRPr lang="zh-CN" altLang="en-US" sz="4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874262" y="1388533"/>
          <a:ext cx="107081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98280" y="730249"/>
            <a:ext cx="62145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kern="0" dirty="0" smtClean="0">
                <a:solidFill>
                  <a:srgbClr val="70815D"/>
                </a:solidFill>
                <a:latin typeface="+mj-lt"/>
                <a:ea typeface="+mj-ea"/>
                <a:cs typeface="+mj-cs"/>
              </a:rPr>
              <a:t>—— </a:t>
            </a:r>
            <a:r>
              <a:rPr lang="en-US" altLang="zh-CN" sz="3600" b="1" dirty="0">
                <a:solidFill>
                  <a:srgbClr val="70815D"/>
                </a:solidFill>
                <a:sym typeface="Arial" panose="020B0604020202020204" pitchFamily="34" charset="0"/>
              </a:rPr>
              <a:t>Android</a:t>
            </a:r>
            <a:r>
              <a:rPr lang="zh-CN" altLang="en-US" sz="3600" b="1" dirty="0">
                <a:solidFill>
                  <a:srgbClr val="70815D"/>
                </a:solidFill>
                <a:sym typeface="Arial" panose="020B0604020202020204" pitchFamily="34" charset="0"/>
              </a:rPr>
              <a:t>端连接</a:t>
            </a:r>
            <a:r>
              <a:rPr lang="zh-CN" altLang="en-US" sz="3600" b="1" dirty="0" smtClean="0">
                <a:solidFill>
                  <a:srgbClr val="70815D"/>
                </a:solidFill>
                <a:sym typeface="Arial" panose="020B0604020202020204" pitchFamily="34" charset="0"/>
              </a:rPr>
              <a:t>服务器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1310597" y="3727102"/>
            <a:ext cx="1646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600" b="1" dirty="0" err="1">
                <a:solidFill>
                  <a:srgbClr val="70815D"/>
                </a:solidFill>
                <a:sym typeface="Arial" panose="020B0604020202020204" pitchFamily="34" charset="0"/>
              </a:rPr>
              <a:t>okHttp</a:t>
            </a:r>
            <a:endParaRPr lang="zh-CN" altLang="en-US" sz="3600" dirty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"/>
          <p:cNvSpPr txBox="1"/>
          <p:nvPr>
            <p:custDataLst>
              <p:tags r:id="rId1"/>
            </p:custDataLst>
          </p:nvPr>
        </p:nvSpPr>
        <p:spPr>
          <a:xfrm>
            <a:off x="0" y="371999"/>
            <a:ext cx="4039200" cy="91387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lIns="18000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lang="zh-CN" altLang="en-US" b="1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技术要点</a:t>
            </a:r>
            <a:endParaRPr lang="zh-CN" altLang="en-US" sz="4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8" name="图示 17"/>
          <p:cNvGraphicFramePr/>
          <p:nvPr/>
        </p:nvGraphicFramePr>
        <p:xfrm>
          <a:off x="1117199" y="1285869"/>
          <a:ext cx="1048441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1757246" y="1604640"/>
            <a:ext cx="677108" cy="190912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zh-CN" altLang="en-US" sz="3200" b="1" dirty="0"/>
              <a:t>短</a:t>
            </a:r>
            <a:r>
              <a:rPr lang="zh-CN" altLang="en-US" sz="3200" b="1" dirty="0" smtClean="0"/>
              <a:t>信验证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757246" y="4188216"/>
            <a:ext cx="677108" cy="166439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sz="3200" b="1" dirty="0"/>
              <a:t>二</a:t>
            </a:r>
            <a:r>
              <a:rPr lang="zh-CN" altLang="en-US" sz="3200" b="1" dirty="0" smtClean="0"/>
              <a:t>维码</a:t>
            </a:r>
            <a:endParaRPr lang="zh-CN" altLang="en-US" sz="3200" dirty="0"/>
          </a:p>
        </p:txBody>
      </p:sp>
      <p:sp>
        <p:nvSpPr>
          <p:cNvPr id="7" name="Text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98280" y="730249"/>
            <a:ext cx="332652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Autofit/>
          </a:bodyPr>
          <a:lstStyle/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kern="0" dirty="0" smtClean="0">
                <a:solidFill>
                  <a:srgbClr val="70815D"/>
                </a:solidFill>
                <a:latin typeface="+mj-lt"/>
                <a:ea typeface="+mj-ea"/>
                <a:cs typeface="+mj-cs"/>
              </a:rPr>
              <a:t>—— </a:t>
            </a:r>
            <a:r>
              <a:rPr lang="zh-CN" altLang="en-US" sz="3600" b="1" kern="0" dirty="0" smtClean="0">
                <a:solidFill>
                  <a:srgbClr val="70815D"/>
                </a:solidFill>
                <a:latin typeface="+mj-lt"/>
                <a:ea typeface="+mj-ea"/>
                <a:cs typeface="+mj-cs"/>
              </a:rPr>
              <a:t>扫码验证</a:t>
            </a:r>
            <a:endParaRPr lang="zh-CN" altLang="zh-CN" sz="3600" b="1" kern="0" dirty="0">
              <a:solidFill>
                <a:srgbClr val="70815D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54544" y="1653613"/>
            <a:ext cx="10604029" cy="1970201"/>
          </a:xfrm>
          <a:prstGeom prst="rect">
            <a:avLst/>
          </a:prstGeom>
        </p:spPr>
        <p:txBody>
          <a:bodyPr wrap="square" anchor="t" anchorCtr="0"/>
          <a:lstStyle>
            <a:defPPr>
              <a:defRPr lang="zh-CN"/>
            </a:defPPr>
            <a:lvl1pPr algn="just">
              <a:lnSpc>
                <a:spcPct val="12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tx1"/>
                </a:solidFill>
              </a:rPr>
              <a:t>      文件</a:t>
            </a:r>
            <a:r>
              <a:rPr lang="zh-CN" altLang="en-US" sz="2800" b="1" dirty="0">
                <a:solidFill>
                  <a:schemeClr val="tx1"/>
                </a:solidFill>
              </a:rPr>
              <a:t>上传下载、扫描二维码、短信验证等需要获取用户手机的相关的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权限，根据</a:t>
            </a:r>
            <a:r>
              <a:rPr lang="zh-CN" altLang="en-US" sz="2800" b="1" dirty="0">
                <a:solidFill>
                  <a:schemeClr val="tx1"/>
                </a:solidFill>
              </a:rPr>
              <a:t>主流安卓手机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，在 </a:t>
            </a:r>
            <a:r>
              <a:rPr lang="zh-CN" altLang="en-US" sz="2800" b="1" dirty="0">
                <a:solidFill>
                  <a:schemeClr val="tx1"/>
                </a:solidFill>
              </a:rPr>
              <a:t>Android Manifest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中</a:t>
            </a:r>
            <a:r>
              <a:rPr lang="zh-CN" altLang="en-US" sz="2800" b="1" dirty="0">
                <a:solidFill>
                  <a:schemeClr val="tx1"/>
                </a:solidFill>
              </a:rPr>
              <a:t>声明相关权限，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同时使用</a:t>
            </a:r>
            <a:r>
              <a:rPr lang="zh-CN" altLang="en-US" sz="2800" b="1" dirty="0">
                <a:solidFill>
                  <a:schemeClr val="tx1"/>
                </a:solidFill>
              </a:rPr>
              <a:t>Google官网提供的代码动态获取权限。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2" name="TextBox 1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98280" y="730249"/>
            <a:ext cx="332652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Autofit/>
          </a:bodyPr>
          <a:lstStyle/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kern="0" dirty="0" smtClean="0">
                <a:solidFill>
                  <a:srgbClr val="70815D"/>
                </a:solidFill>
                <a:latin typeface="+mj-lt"/>
                <a:ea typeface="+mj-ea"/>
                <a:cs typeface="+mj-cs"/>
              </a:rPr>
              <a:t>—— </a:t>
            </a:r>
            <a:r>
              <a:rPr lang="zh-CN" altLang="zh-CN" sz="3600" b="1" kern="0" dirty="0" smtClean="0">
                <a:solidFill>
                  <a:srgbClr val="70815D"/>
                </a:solidFill>
                <a:latin typeface="+mj-lt"/>
                <a:ea typeface="+mj-ea"/>
                <a:cs typeface="+mj-cs"/>
              </a:rPr>
              <a:t>手机</a:t>
            </a:r>
            <a:r>
              <a:rPr lang="zh-CN" altLang="zh-CN" sz="3600" b="1" kern="0" dirty="0">
                <a:solidFill>
                  <a:srgbClr val="70815D"/>
                </a:solidFill>
                <a:latin typeface="+mj-lt"/>
                <a:ea typeface="+mj-ea"/>
                <a:cs typeface="+mj-cs"/>
              </a:rPr>
              <a:t>权限</a:t>
            </a:r>
            <a:endParaRPr lang="zh-CN" altLang="zh-CN" sz="3600" b="1" kern="0" dirty="0">
              <a:solidFill>
                <a:srgbClr val="70815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文本框 3"/>
          <p:cNvSpPr txBox="1"/>
          <p:nvPr>
            <p:custDataLst>
              <p:tags r:id="rId3"/>
            </p:custDataLst>
          </p:nvPr>
        </p:nvSpPr>
        <p:spPr>
          <a:xfrm>
            <a:off x="0" y="371999"/>
            <a:ext cx="4039200" cy="91387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lIns="18000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lang="zh-CN" altLang="en-US" b="1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技术要点</a:t>
            </a:r>
            <a:endParaRPr lang="zh-CN" altLang="en-US" sz="4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4" y="1797627"/>
            <a:ext cx="10658612" cy="467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270052" y="536751"/>
            <a:ext cx="3774525" cy="71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Autofit/>
          </a:bodyPr>
          <a:lstStyle>
            <a:defPPr>
              <a:defRPr lang="zh-CN"/>
            </a:defPPr>
            <a:lvl1pPr lvl="0" indent="0" algn="ctr">
              <a:spcBef>
                <a:spcPct val="0"/>
              </a:spcBef>
              <a:buNone/>
              <a:defRPr sz="3600" b="1" kern="0">
                <a:solidFill>
                  <a:srgbClr val="7081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——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PC</a:t>
            </a:r>
            <a:r>
              <a:rPr lang="zh-CN" altLang="en-US" dirty="0"/>
              <a:t>端</a:t>
            </a:r>
            <a:endParaRPr lang="zh-CN" altLang="en-US" dirty="0"/>
          </a:p>
        </p:txBody>
      </p:sp>
      <p:sp>
        <p:nvSpPr>
          <p:cNvPr id="13" name="文本框 3"/>
          <p:cNvSpPr txBox="1"/>
          <p:nvPr>
            <p:custDataLst>
              <p:tags r:id="rId2"/>
            </p:custDataLst>
          </p:nvPr>
        </p:nvSpPr>
        <p:spPr>
          <a:xfrm>
            <a:off x="0" y="371999"/>
            <a:ext cx="4039200" cy="91387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lIns="18000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lang="zh-CN" altLang="en-US" b="1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技术要点</a:t>
            </a:r>
            <a:endParaRPr lang="zh-CN" altLang="en-US" sz="4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104900" y="2057400"/>
          <a:ext cx="10109200" cy="435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05480" y="2514600"/>
            <a:ext cx="5815330" cy="1309370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solidFill>
                  <a:srgbClr val="404040"/>
                </a:solidFill>
                <a:latin typeface="+mj-lt"/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pt-BR" sz="7200">
                <a:solidFill>
                  <a:schemeClr val="bg1"/>
                </a:solidFill>
                <a:ea typeface="+mj-ea"/>
                <a:cs typeface="+mj-cs"/>
                <a:sym typeface="+mn-ea"/>
              </a:rPr>
              <a:t>项目运行环境</a:t>
            </a:r>
            <a:endParaRPr lang="zh-CN" altLang="pt-BR" sz="7200" dirty="0">
              <a:solidFill>
                <a:schemeClr val="bg1"/>
              </a:solidFill>
              <a:ea typeface="+mj-ea"/>
              <a:cs typeface="+mj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16335" y="801370"/>
            <a:ext cx="481965" cy="2157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中华</a:t>
            </a:r>
            <a:r>
              <a:rPr lang="zh-CN" altLang="en-US" sz="1600" b="1">
                <a:solidFill>
                  <a:schemeClr val="bg1"/>
                </a:solidFill>
              </a:rPr>
              <a:t>女子学院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578100" y="393700"/>
          <a:ext cx="6997700" cy="615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05480" y="2514600"/>
            <a:ext cx="5815330" cy="1309370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solidFill>
                  <a:srgbClr val="404040"/>
                </a:solidFill>
                <a:latin typeface="+mj-lt"/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en-US" sz="7200" spc="250" dirty="0" smtClean="0">
                <a:solidFill>
                  <a:schemeClr val="bg1"/>
                </a:solidFill>
                <a:ea typeface="+mj-ea"/>
                <a:cs typeface="+mj-cs"/>
                <a:sym typeface="+mn-ea"/>
              </a:rPr>
              <a:t>作品展示</a:t>
            </a:r>
            <a:endParaRPr lang="zh-CN" altLang="pt-BR" sz="7200" spc="250" dirty="0">
              <a:solidFill>
                <a:schemeClr val="bg1"/>
              </a:solidFill>
              <a:ea typeface="+mj-ea"/>
              <a:cs typeface="+mj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1316335" y="801370"/>
            <a:ext cx="481965" cy="2157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中华</a:t>
            </a:r>
            <a:r>
              <a:rPr lang="zh-CN" altLang="en-US" sz="1600" b="1">
                <a:solidFill>
                  <a:schemeClr val="bg1"/>
                </a:solidFill>
              </a:rPr>
              <a:t>女子学院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8" y="520700"/>
            <a:ext cx="11629287" cy="4860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5" y="1200774"/>
            <a:ext cx="11628000" cy="506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 b="5705"/>
          <a:stretch>
            <a:fillRect/>
          </a:stretch>
        </p:blipFill>
        <p:spPr>
          <a:xfrm>
            <a:off x="1419367" y="161453"/>
            <a:ext cx="4051541" cy="6480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2" b="5870"/>
          <a:stretch>
            <a:fillRect/>
          </a:stretch>
        </p:blipFill>
        <p:spPr>
          <a:xfrm>
            <a:off x="6414448" y="163239"/>
            <a:ext cx="4033201" cy="6465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>
            <p:custDataLst>
              <p:tags r:id="rId1"/>
            </p:custDataLst>
          </p:nvPr>
        </p:nvSpPr>
        <p:spPr>
          <a:xfrm>
            <a:off x="556592" y="450575"/>
            <a:ext cx="318052" cy="318052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11297479" y="337932"/>
            <a:ext cx="430695" cy="430695"/>
          </a:xfrm>
          <a:prstGeom prst="ellipse">
            <a:avLst/>
          </a:prstGeom>
          <a:solidFill>
            <a:schemeClr val="accent5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593342" y="5001295"/>
            <a:ext cx="0" cy="10595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 rot="10800000">
            <a:off x="408676" y="5990499"/>
            <a:ext cx="369332" cy="665390"/>
          </a:xfrm>
          <a:prstGeom prst="rect">
            <a:avLst/>
          </a:prstGeom>
          <a:noFill/>
        </p:spPr>
        <p:txBody>
          <a:bodyPr vert="eaVert" wrap="square" lIns="90000" tIns="46800" rIns="90000" bIns="46800" rtlCol="0">
            <a:normAutofit/>
          </a:bodyPr>
          <a:lstStyle/>
          <a:p>
            <a:r>
              <a:rPr lang="en-US" altLang="zh-CN" sz="1200" spc="30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2018</a:t>
            </a:r>
            <a:endParaRPr lang="zh-CN" altLang="en-US" sz="1200" spc="30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36700" y="450575"/>
          <a:ext cx="4191000" cy="603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230369"/>
            <a:ext cx="385762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 b="6318"/>
          <a:stretch>
            <a:fillRect/>
          </a:stretch>
        </p:blipFill>
        <p:spPr>
          <a:xfrm>
            <a:off x="1384300" y="136312"/>
            <a:ext cx="4086377" cy="6577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5396"/>
          <a:stretch>
            <a:fillRect/>
          </a:stretch>
        </p:blipFill>
        <p:spPr>
          <a:xfrm>
            <a:off x="6629400" y="136313"/>
            <a:ext cx="4075287" cy="65779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6678"/>
          <a:stretch>
            <a:fillRect/>
          </a:stretch>
        </p:blipFill>
        <p:spPr>
          <a:xfrm>
            <a:off x="4304733" y="201669"/>
            <a:ext cx="3711906" cy="58789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 b="6419"/>
          <a:stretch>
            <a:fillRect/>
          </a:stretch>
        </p:blipFill>
        <p:spPr>
          <a:xfrm>
            <a:off x="250281" y="477343"/>
            <a:ext cx="3857625" cy="6085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6085"/>
          <a:stretch>
            <a:fillRect/>
          </a:stretch>
        </p:blipFill>
        <p:spPr>
          <a:xfrm>
            <a:off x="8342571" y="641445"/>
            <a:ext cx="3606597" cy="58311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6" b="5291"/>
          <a:stretch>
            <a:fillRect/>
          </a:stretch>
        </p:blipFill>
        <p:spPr>
          <a:xfrm>
            <a:off x="4424868" y="275800"/>
            <a:ext cx="3623115" cy="58821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5" b="5706"/>
          <a:stretch>
            <a:fillRect/>
          </a:stretch>
        </p:blipFill>
        <p:spPr>
          <a:xfrm>
            <a:off x="8318942" y="659036"/>
            <a:ext cx="3595528" cy="577194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" y="620406"/>
            <a:ext cx="3883025" cy="593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b="8000"/>
          <a:stretch>
            <a:fillRect/>
          </a:stretch>
        </p:blipFill>
        <p:spPr>
          <a:xfrm>
            <a:off x="6527800" y="145972"/>
            <a:ext cx="4110093" cy="64609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4" b="5900"/>
          <a:stretch>
            <a:fillRect/>
          </a:stretch>
        </p:blipFill>
        <p:spPr>
          <a:xfrm>
            <a:off x="1335084" y="145971"/>
            <a:ext cx="4082936" cy="649612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2908300" y="699770"/>
            <a:ext cx="4114165" cy="1192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dist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5650" y="527735"/>
            <a:ext cx="847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2018 </a:t>
            </a:r>
            <a:r>
              <a:rPr lang="zh-CN" altLang="en-US" sz="2000" dirty="0">
                <a:solidFill>
                  <a:schemeClr val="bg1"/>
                </a:solidFill>
              </a:rPr>
              <a:t>年（第 </a:t>
            </a:r>
            <a:r>
              <a:rPr lang="en-US" altLang="zh-CN" sz="2000" dirty="0">
                <a:solidFill>
                  <a:schemeClr val="bg1"/>
                </a:solidFill>
              </a:rPr>
              <a:t>6 </a:t>
            </a:r>
            <a:r>
              <a:rPr lang="zh-CN" altLang="en-US" sz="2000" dirty="0">
                <a:solidFill>
                  <a:schemeClr val="bg1"/>
                </a:solidFill>
              </a:rPr>
              <a:t>届）中国大学生计算机设计大赛软件服务外包竞赛（创业杯）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39634" y="1465942"/>
            <a:ext cx="9144000" cy="31205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7200" dirty="0">
                <a:solidFill>
                  <a:schemeClr val="bg1"/>
                </a:solidFill>
              </a:rPr>
              <a:t>谢谢</a:t>
            </a:r>
            <a:br>
              <a:rPr lang="en-US" altLang="zh-CN" sz="7200" dirty="0">
                <a:solidFill>
                  <a:schemeClr val="bg1"/>
                </a:solidFill>
              </a:rPr>
            </a:br>
            <a:r>
              <a:rPr lang="zh-CN" altLang="en-US" sz="7200" dirty="0">
                <a:solidFill>
                  <a:schemeClr val="bg1"/>
                </a:solidFill>
              </a:rPr>
              <a:t>各位老师</a:t>
            </a:r>
            <a:r>
              <a:rPr lang="zh-CN" altLang="en-US" sz="7200" dirty="0" smtClean="0">
                <a:solidFill>
                  <a:schemeClr val="bg1"/>
                </a:solidFill>
              </a:rPr>
              <a:t>评委 ！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2301" y="5346516"/>
            <a:ext cx="5484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815D"/>
                </a:solidFill>
                <a:sym typeface="+mn-ea"/>
              </a:rPr>
              <a:t>参赛学校：北京 </a:t>
            </a:r>
            <a:r>
              <a:rPr lang="en-US" altLang="zh-CN" sz="2800" b="1" dirty="0">
                <a:solidFill>
                  <a:srgbClr val="70815D"/>
                </a:solidFill>
                <a:sym typeface="+mn-ea"/>
              </a:rPr>
              <a:t> ·</a:t>
            </a:r>
            <a:r>
              <a:rPr lang="zh-CN" altLang="en-US" sz="2800" b="1" dirty="0">
                <a:solidFill>
                  <a:srgbClr val="70815D"/>
                </a:solidFill>
                <a:sym typeface="+mn-ea"/>
              </a:rPr>
              <a:t> 中华</a:t>
            </a:r>
            <a:r>
              <a:rPr lang="zh-CN" altLang="en-US" sz="2800" b="1" dirty="0">
                <a:solidFill>
                  <a:srgbClr val="70815D"/>
                </a:solidFill>
              </a:rPr>
              <a:t>女子</a:t>
            </a:r>
            <a:r>
              <a:rPr lang="zh-CN" altLang="en-US" sz="2800" b="1" dirty="0" smtClean="0">
                <a:solidFill>
                  <a:srgbClr val="70815D"/>
                </a:solidFill>
              </a:rPr>
              <a:t>学院</a:t>
            </a:r>
            <a:endParaRPr lang="zh-CN" altLang="en-US" sz="2800" b="1" dirty="0">
              <a:solidFill>
                <a:srgbClr val="70815D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585951" y="2514654"/>
            <a:ext cx="5187299" cy="1309192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solidFill>
                  <a:srgbClr val="404040"/>
                </a:solidFill>
                <a:latin typeface="+mj-lt"/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en-US" sz="7200" b="1" dirty="0">
                <a:solidFill>
                  <a:schemeClr val="bg1"/>
                </a:solidFill>
                <a:ea typeface="+mj-ea"/>
                <a:cs typeface="+mj-cs"/>
              </a:rPr>
              <a:t>需求分析</a:t>
            </a:r>
            <a:endParaRPr lang="zh-CN" altLang="en-US" sz="7200" b="1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1316335" y="801370"/>
            <a:ext cx="481965" cy="215773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 smtClean="0">
                <a:solidFill>
                  <a:schemeClr val="bg1"/>
                </a:solidFill>
                <a:sym typeface="+mn-ea"/>
              </a:rPr>
              <a:t>中华</a:t>
            </a:r>
            <a:r>
              <a:rPr lang="zh-CN" altLang="en-US" sz="1600" b="1" smtClean="0">
                <a:solidFill>
                  <a:schemeClr val="bg1"/>
                </a:solidFill>
              </a:rPr>
              <a:t>女子学院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12"/>
          <p:cNvGraphicFramePr/>
          <p:nvPr/>
        </p:nvGraphicFramePr>
        <p:xfrm>
          <a:off x="1306299" y="719666"/>
          <a:ext cx="9303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 6"/>
          <p:cNvSpPr/>
          <p:nvPr/>
        </p:nvSpPr>
        <p:spPr>
          <a:xfrm>
            <a:off x="2414968" y="1669146"/>
            <a:ext cx="923330" cy="319314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4800" b="1" spc="1000" dirty="0" smtClean="0">
                <a:solidFill>
                  <a:schemeClr val="bg1"/>
                </a:solidFill>
              </a:rPr>
              <a:t>业务需求</a:t>
            </a:r>
            <a:endParaRPr lang="zh-CN" altLang="en-US" sz="4800" b="1" spc="1000" dirty="0">
              <a:solidFill>
                <a:schemeClr val="bg1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585951" y="2514654"/>
            <a:ext cx="5187299" cy="1309192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solidFill>
                  <a:srgbClr val="404040"/>
                </a:solidFill>
                <a:latin typeface="+mj-lt"/>
                <a:ea typeface="Montserrat" panose="02000505000000020004"/>
                <a:cs typeface="Montserrat" panose="02000505000000020004"/>
              </a:defRPr>
            </a:lvl1pPr>
          </a:lstStyle>
          <a:p>
            <a:r>
              <a:rPr lang="zh-CN" altLang="en-US" sz="7200" b="1" dirty="0">
                <a:solidFill>
                  <a:schemeClr val="bg1"/>
                </a:solidFill>
                <a:ea typeface="+mj-ea"/>
                <a:cs typeface="+mj-cs"/>
              </a:rPr>
              <a:t>解决思路</a:t>
            </a:r>
            <a:endParaRPr lang="zh-CN" altLang="en-US" sz="7200" b="1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1316335" y="801370"/>
            <a:ext cx="481965" cy="215773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 smtClean="0">
                <a:solidFill>
                  <a:schemeClr val="bg1"/>
                </a:solidFill>
                <a:sym typeface="+mn-ea"/>
              </a:rPr>
              <a:t>中华</a:t>
            </a:r>
            <a:r>
              <a:rPr lang="zh-CN" altLang="en-US" sz="1600" b="1" smtClean="0">
                <a:solidFill>
                  <a:schemeClr val="bg1"/>
                </a:solidFill>
              </a:rPr>
              <a:t>女子学院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696607" y="1165476"/>
            <a:ext cx="4217299" cy="1001017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spcBef>
                <a:spcPts val="600"/>
              </a:spcBef>
              <a:defRPr sz="2400"/>
            </a:lvl1pPr>
          </a:lstStyle>
          <a:p>
            <a:pPr lvl="0"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sym typeface="+mn-ea"/>
              </a:rPr>
              <a:t>移动端：随时随地掌上办公 </a:t>
            </a:r>
            <a:endParaRPr lang="zh-CN" altLang="en-US" b="1" dirty="0" smtClean="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lvl="0"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sym typeface="+mn-ea"/>
              </a:rPr>
              <a:t>PC  端：方便大量信息管理</a:t>
            </a:r>
            <a:endParaRPr lang="zh-CN" altLang="en-US" b="1" dirty="0" smtClean="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1655255" y="457932"/>
            <a:ext cx="4108313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移动端</a:t>
            </a:r>
            <a:r>
              <a:rPr lang="zh-CN" altLang="en-US" sz="28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</a:t>
            </a:r>
            <a:r>
              <a:rPr lang="zh-CN" altLang="en-US" sz="28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端协同管理</a:t>
            </a:r>
            <a:endParaRPr lang="zh-CN" altLang="en-US" sz="2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 flipH="1">
            <a:off x="1427818" y="774415"/>
            <a:ext cx="90488" cy="7760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1726482" y="3116662"/>
            <a:ext cx="3974223" cy="107124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lvl="0">
              <a:lnSpc>
                <a:spcPct val="125000"/>
              </a:lnSpc>
              <a:spcBef>
                <a:spcPts val="0"/>
              </a:spcBef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zh-CN" altLang="en-US" b="1" dirty="0"/>
              <a:t>主办方根据参会人员数量，</a:t>
            </a:r>
            <a:endParaRPr lang="en-US" altLang="zh-CN" b="1" dirty="0"/>
          </a:p>
          <a:p>
            <a:r>
              <a:rPr lang="zh-CN" altLang="en-US" b="1" dirty="0"/>
              <a:t>动态调整会议公共资源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1655043" y="2418161"/>
            <a:ext cx="4108525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预警机制调配会议资源</a:t>
            </a:r>
            <a:endParaRPr lang="zh-CN" altLang="en-US" b="1" dirty="0"/>
          </a:p>
        </p:txBody>
      </p: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 flipH="1">
            <a:off x="1427818" y="2651342"/>
            <a:ext cx="90488" cy="7760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7"/>
            </p:custDataLst>
          </p:nvPr>
        </p:nvSpPr>
        <p:spPr>
          <a:xfrm>
            <a:off x="1683178" y="5093491"/>
            <a:ext cx="4230729" cy="109601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lvl="0">
              <a:lnSpc>
                <a:spcPct val="125000"/>
              </a:lnSpc>
              <a:spcBef>
                <a:spcPts val="0"/>
              </a:spcBef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zh-CN" altLang="en-US" b="1" dirty="0">
                <a:sym typeface="+mn-ea"/>
              </a:rPr>
              <a:t>创建会议时分配会议角色，并细分为主管、秘书、工作人员</a:t>
            </a:r>
            <a:endParaRPr lang="zh-CN" altLang="en-US" b="1" dirty="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8"/>
            </p:custDataLst>
          </p:nvPr>
        </p:nvSpPr>
        <p:spPr>
          <a:xfrm>
            <a:off x="1655043" y="4349601"/>
            <a:ext cx="4258864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主办方角色细分各司其职</a:t>
            </a:r>
            <a:endParaRPr lang="zh-CN" altLang="en-US" b="1" dirty="0"/>
          </a:p>
        </p:txBody>
      </p:sp>
      <p:sp>
        <p:nvSpPr>
          <p:cNvPr id="39" name="矩形 38"/>
          <p:cNvSpPr/>
          <p:nvPr>
            <p:custDataLst>
              <p:tags r:id="rId9"/>
            </p:custDataLst>
          </p:nvPr>
        </p:nvSpPr>
        <p:spPr>
          <a:xfrm flipH="1">
            <a:off x="1427818" y="4442118"/>
            <a:ext cx="90488" cy="7760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10"/>
            </p:custDataLst>
          </p:nvPr>
        </p:nvSpPr>
        <p:spPr>
          <a:xfrm>
            <a:off x="6675946" y="1695936"/>
            <a:ext cx="4258799" cy="103936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spcBef>
                <a:spcPts val="600"/>
              </a:spcBef>
              <a:defRPr sz="2400"/>
            </a:lvl1pPr>
          </a:lstStyle>
          <a:p>
            <a:pPr lvl="0">
              <a:lnSpc>
                <a:spcPct val="135000"/>
              </a:lnSpc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sym typeface="+mn-ea"/>
              </a:rPr>
              <a:t>创建会议时分配工作人员职责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，会议过程中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sym typeface="+mn-ea"/>
              </a:rPr>
              <a:t>主管还可实时调整</a:t>
            </a:r>
            <a:endParaRPr lang="zh-CN" altLang="en-US" b="1" dirty="0" smtClean="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11"/>
            </p:custDataLst>
          </p:nvPr>
        </p:nvSpPr>
        <p:spPr>
          <a:xfrm>
            <a:off x="6647369" y="1034107"/>
            <a:ext cx="4116031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工作人员权限动态分配</a:t>
            </a:r>
            <a:endParaRPr lang="zh-CN" altLang="en-US" b="1" dirty="0"/>
          </a:p>
        </p:txBody>
      </p:sp>
      <p:sp>
        <p:nvSpPr>
          <p:cNvPr id="47" name="矩形 46"/>
          <p:cNvSpPr/>
          <p:nvPr>
            <p:custDataLst>
              <p:tags r:id="rId12"/>
            </p:custDataLst>
          </p:nvPr>
        </p:nvSpPr>
        <p:spPr>
          <a:xfrm flipH="1">
            <a:off x="6419931" y="1289967"/>
            <a:ext cx="90488" cy="7760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>
            <p:custDataLst>
              <p:tags r:id="rId13"/>
            </p:custDataLst>
          </p:nvPr>
        </p:nvSpPr>
        <p:spPr>
          <a:xfrm>
            <a:off x="6675945" y="3562409"/>
            <a:ext cx="4539733" cy="1048653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lvl="0">
              <a:lnSpc>
                <a:spcPct val="135000"/>
              </a:lnSpc>
              <a:spcBef>
                <a:spcPts val="600"/>
              </a:spcBef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zh-CN" altLang="en-US" b="1" dirty="0" smtClean="0">
                <a:sym typeface="+mn-ea"/>
              </a:rPr>
              <a:t>各方人员通过</a:t>
            </a:r>
            <a:r>
              <a:rPr lang="zh-CN" altLang="en-US" b="1" dirty="0">
                <a:sym typeface="+mn-ea"/>
              </a:rPr>
              <a:t>座席、讨论区</a:t>
            </a:r>
            <a:r>
              <a:rPr lang="zh-CN" altLang="en-US" b="1" dirty="0" smtClean="0">
                <a:sym typeface="+mn-ea"/>
              </a:rPr>
              <a:t>、短消息、</a:t>
            </a:r>
            <a:r>
              <a:rPr lang="zh-CN" altLang="en-US" b="1" dirty="0">
                <a:sym typeface="+mn-ea"/>
              </a:rPr>
              <a:t>会议评论等</a:t>
            </a:r>
            <a:r>
              <a:rPr lang="zh-CN" altLang="en-US" b="1" dirty="0" smtClean="0">
                <a:sym typeface="+mn-ea"/>
              </a:rPr>
              <a:t>形式即时交流</a:t>
            </a:r>
            <a:endParaRPr lang="zh-CN" altLang="en-US" b="1" dirty="0">
              <a:sym typeface="+mn-ea"/>
            </a:endParaRPr>
          </a:p>
        </p:txBody>
      </p:sp>
      <p:sp>
        <p:nvSpPr>
          <p:cNvPr id="52" name="文本框 51"/>
          <p:cNvSpPr txBox="1"/>
          <p:nvPr>
            <p:custDataLst>
              <p:tags r:id="rId14"/>
            </p:custDataLst>
          </p:nvPr>
        </p:nvSpPr>
        <p:spPr>
          <a:xfrm>
            <a:off x="6647369" y="2968185"/>
            <a:ext cx="4116032" cy="6344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消息的实时通信</a:t>
            </a:r>
            <a:endParaRPr lang="zh-CN" altLang="en-US" b="1" dirty="0"/>
          </a:p>
        </p:txBody>
      </p:sp>
      <p:sp>
        <p:nvSpPr>
          <p:cNvPr id="53" name="矩形 52"/>
          <p:cNvSpPr/>
          <p:nvPr>
            <p:custDataLst>
              <p:tags r:id="rId15"/>
            </p:custDataLst>
          </p:nvPr>
        </p:nvSpPr>
        <p:spPr>
          <a:xfrm flipH="1">
            <a:off x="6419931" y="3166894"/>
            <a:ext cx="90488" cy="7760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0" name="文本框 48"/>
          <p:cNvSpPr txBox="1"/>
          <p:nvPr>
            <p:custDataLst>
              <p:tags r:id="rId16"/>
            </p:custDataLst>
          </p:nvPr>
        </p:nvSpPr>
        <p:spPr>
          <a:xfrm>
            <a:off x="6761791" y="5530536"/>
            <a:ext cx="4172953" cy="69850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spcBef>
                <a:spcPts val="600"/>
              </a:spcBef>
              <a:defRPr sz="2400"/>
            </a:lvl1pPr>
          </a:lstStyle>
          <a:p>
            <a:pPr lvl="0" algn="l">
              <a:lnSpc>
                <a:spcPct val="135000"/>
              </a:lnSpc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sym typeface="+mn-ea"/>
              </a:rPr>
              <a:t>提供各类文件的上传下载功能</a:t>
            </a:r>
            <a:endParaRPr lang="zh-CN" altLang="en-US" b="1" dirty="0" smtClean="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lvl="0" algn="l">
              <a:lnSpc>
                <a:spcPct val="135000"/>
              </a:lnSpc>
            </a:pPr>
            <a:endParaRPr lang="zh-CN" altLang="en-US" b="1" dirty="0" smtClean="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1" name="文本框 51"/>
          <p:cNvSpPr txBox="1"/>
          <p:nvPr>
            <p:custDataLst>
              <p:tags r:id="rId17"/>
            </p:custDataLst>
          </p:nvPr>
        </p:nvSpPr>
        <p:spPr>
          <a:xfrm>
            <a:off x="6647367" y="4935389"/>
            <a:ext cx="4116033" cy="6344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及时获取会议资料</a:t>
            </a:r>
            <a:endParaRPr lang="zh-CN" altLang="en-US" b="1" dirty="0"/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>
          <a:xfrm flipH="1">
            <a:off x="6419930" y="5134098"/>
            <a:ext cx="90488" cy="7760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88954" y="240059"/>
            <a:ext cx="8864746" cy="6097241"/>
            <a:chOff x="1688954" y="240059"/>
            <a:chExt cx="8864746" cy="6097241"/>
          </a:xfrm>
        </p:grpSpPr>
        <p:graphicFrame>
          <p:nvGraphicFramePr>
            <p:cNvPr id="23" name="图示 22"/>
            <p:cNvGraphicFramePr/>
            <p:nvPr/>
          </p:nvGraphicFramePr>
          <p:xfrm>
            <a:off x="1688954" y="240059"/>
            <a:ext cx="8864746" cy="60972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1930400" y="84862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移动端</a:t>
              </a:r>
              <a:endParaRPr lang="zh-CN" alt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873962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PC</a:t>
              </a:r>
              <a:r>
                <a:rPr lang="zh-CN" altLang="en-US" sz="2400" dirty="0" smtClean="0"/>
                <a:t>端</a:t>
              </a:r>
              <a:endParaRPr lang="zh-CN" altLang="en-US" sz="2400" dirty="0"/>
            </a:p>
          </p:txBody>
        </p: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7604" y="177421"/>
            <a:ext cx="11660173" cy="6480000"/>
            <a:chOff x="395300" y="228221"/>
            <a:chExt cx="11445831" cy="64800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6" t="3444" r="3378" b="3971"/>
            <a:stretch>
              <a:fillRect/>
            </a:stretch>
          </p:blipFill>
          <p:spPr bwMode="auto">
            <a:xfrm>
              <a:off x="395300" y="228221"/>
              <a:ext cx="11445831" cy="64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文本框 17"/>
            <p:cNvSpPr txBox="1"/>
            <p:nvPr>
              <p:custDataLst>
                <p:tags r:id="rId2"/>
              </p:custDataLst>
            </p:nvPr>
          </p:nvSpPr>
          <p:spPr>
            <a:xfrm>
              <a:off x="9028836" y="5723715"/>
              <a:ext cx="2457200" cy="76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0" rIns="0" anchor="ctr" anchorCtr="0">
              <a:norm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3200" b="1" spc="600">
                  <a:solidFill>
                    <a:srgbClr val="002060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/>
                <a:t>系统用</a:t>
              </a:r>
              <a:r>
                <a:rPr lang="zh-CN" altLang="en-US" dirty="0"/>
                <a:t>例图</a:t>
              </a:r>
              <a:endParaRPr lang="zh-CN" altLang="en-US" dirty="0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310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3103_2*i*7"/>
  <p:tag name="KSO_WM_TEMPLATE_CATEGORY" val="custom"/>
  <p:tag name="KSO_WM_TEMPLATE_INDEX" val="20183103"/>
  <p:tag name="KSO_WM_UNIT_INDEX" val="7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3103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3103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3103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3103"/>
</p:tagLst>
</file>

<file path=ppt/tags/tag104.xml><?xml version="1.0" encoding="utf-8"?>
<p:tagLst xmlns:p="http://schemas.openxmlformats.org/presentationml/2006/main">
  <p:tag name="KSO_WM_TEMPLATE_CATEGORY" val="custom"/>
  <p:tag name="KSO_WM_TEMPLATE_INDEX" val="2018310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3103_2*i*8"/>
  <p:tag name="KSO_WM_TEMPLATE_CATEGORY" val="custom"/>
  <p:tag name="KSO_WM_TEMPLATE_INDEX" val="20183103"/>
  <p:tag name="KSO_WM_UNIT_INDEX" val="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3103_2*i*9"/>
  <p:tag name="KSO_WM_TEMPLATE_CATEGORY" val="custom"/>
  <p:tag name="KSO_WM_TEMPLATE_INDEX" val="20183103"/>
  <p:tag name="KSO_WM_UNIT_INDEX" val="9"/>
</p:tagLst>
</file>

<file path=ppt/tags/tag13.xml><?xml version="1.0" encoding="utf-8"?>
<p:tagLst xmlns:p="http://schemas.openxmlformats.org/presentationml/2006/main">
  <p:tag name="KSO_WM_TAG_VERSION" val="1.0"/>
  <p:tag name="KSO_WM_SLIDE_ITEM_CNT" val="4"/>
  <p:tag name="KSO_WM_SLIDE_LAYOUT" val="a_f_b_k"/>
  <p:tag name="KSO_WM_SLIDE_LAYOUT_CNT" val="1_4_1_1"/>
  <p:tag name="KSO_WM_SLIDE_TYPE" val="text"/>
  <p:tag name="KSO_WM_BEAUTIFY_FLAG" val="#wm#"/>
  <p:tag name="KSO_WM_SLIDE_POSITION" val="106*68"/>
  <p:tag name="KSO_WM_SLIDE_SIZE" val="849*457"/>
  <p:tag name="KSO_WM_COMBINE_RELATE_SLIDE_ID" val="background20181084_2"/>
  <p:tag name="KSO_WM_TEMPLATE_CATEGORY" val="custom"/>
  <p:tag name="KSO_WM_TEMPLATE_INDEX" val="20183103"/>
  <p:tag name="KSO_WM_SLIDE_ID" val="custom20183103_2"/>
  <p:tag name="KSO_WM_SLIDE_INDEX" val="2"/>
  <p:tag name="KSO_WM_TEMPLATE_SUBCATEGORY" val="combine"/>
  <p:tag name="KSO_WM_SLIDE_SUBTYPE" val="pureTxt"/>
</p:tagLst>
</file>

<file path=ppt/tags/tag14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3103_8*a*1"/>
  <p:tag name="KSO_WM_UNIT_PRESET_TEXT" val="YOUR TITLE HERE"/>
</p:tagLst>
</file>

<file path=ppt/tags/tag15.xml><?xml version="1.0" encoding="utf-8"?>
<p:tagLst xmlns:p="http://schemas.openxmlformats.org/presentationml/2006/main">
  <p:tag name="KSO_WM_TAG_VERSION" val="1.0"/>
  <p:tag name="KSO_WM_SLIDE_ITEM_CNT" val="2"/>
  <p:tag name="KSO_WM_SLIDE_LAYOUT" val="a_e_b_k"/>
  <p:tag name="KSO_WM_SLIDE_LAYOUT_CNT" val="1_1_1_1"/>
  <p:tag name="KSO_WM_SLIDE_TYPE" val="sectionTitle"/>
  <p:tag name="KSO_WM_BEAUTIFY_FLAG" val="#wm#"/>
  <p:tag name="KSO_WM_COMBINE_RELATE_SLIDE_ID" val="background20181084_3"/>
  <p:tag name="KSO_WM_TEMPLATE_CATEGORY" val="custom"/>
  <p:tag name="KSO_WM_TEMPLATE_INDEX" val="20183103"/>
  <p:tag name="KSO_WM_SLIDE_ID" val="custom20183103_8"/>
  <p:tag name="KSO_WM_SLIDE_INDEX" val="8"/>
  <p:tag name="KSO_WM_TEMPLATE_SUBCATEGORY" val="combine"/>
  <p:tag name="KSO_WM_SLIDE_SUBTYPE" val="pureTxt"/>
</p:tagLst>
</file>

<file path=ppt/tags/tag16.xml><?xml version="1.0" encoding="utf-8"?>
<p:tagLst xmlns:p="http://schemas.openxmlformats.org/presentationml/2006/main">
  <p:tag name="KSO_WM_SLIDE_ITEM_CNT" val="5"/>
  <p:tag name="KSO_WM_SLIDE_LAYOUT" val="a_n"/>
  <p:tag name="KSO_WM_SLIDE_LAYOUT_CNT" val="1_1"/>
  <p:tag name="KSO_WM_SLIDE_TYPE" val="text"/>
  <p:tag name="KSO_WM_BEAUTIFY_FLAG" val="#wm#"/>
  <p:tag name="KSO_WM_SLIDE_POSITION" val="118*147"/>
  <p:tag name="KSO_WM_SLIDE_SIZE" val="726*357"/>
  <p:tag name="KSO_WM_TAG_VERSION" val="1.0"/>
  <p:tag name="KSO_WM_COMBINE_RELATE_SLIDE_ID" val="diagram160252_4"/>
  <p:tag name="KSO_WM_TEMPLATE_CATEGORY" val="custom"/>
  <p:tag name="KSO_WM_TEMPLATE_INDEX" val="20183103"/>
  <p:tag name="KSO_WM_SLIDE_ID" val="custom20183103_24"/>
  <p:tag name="KSO_WM_SLIDE_INDEX" val="24"/>
  <p:tag name="KSO_WM_DIAGRAM_GROUP_CODE" val="n1-1"/>
  <p:tag name="KSO_WM_TEMPLATE_SUBCATEGORY" val="combine"/>
  <p:tag name="KSO_WM_SLIDE_SUBTYPE" val="diag"/>
</p:tagLst>
</file>

<file path=ppt/tags/tag17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3103_8*a*1"/>
  <p:tag name="KSO_WM_UNIT_PRESET_TEXT" val="YOUR TITLE HERE"/>
</p:tagLst>
</file>

<file path=ppt/tags/tag18.xml><?xml version="1.0" encoding="utf-8"?>
<p:tagLst xmlns:p="http://schemas.openxmlformats.org/presentationml/2006/main">
  <p:tag name="KSO_WM_TAG_VERSION" val="1.0"/>
  <p:tag name="KSO_WM_SLIDE_ITEM_CNT" val="2"/>
  <p:tag name="KSO_WM_SLIDE_LAYOUT" val="a_e_b_k"/>
  <p:tag name="KSO_WM_SLIDE_LAYOUT_CNT" val="1_1_1_1"/>
  <p:tag name="KSO_WM_SLIDE_TYPE" val="sectionTitle"/>
  <p:tag name="KSO_WM_BEAUTIFY_FLAG" val="#wm#"/>
  <p:tag name="KSO_WM_COMBINE_RELATE_SLIDE_ID" val="background20181084_3"/>
  <p:tag name="KSO_WM_TEMPLATE_CATEGORY" val="custom"/>
  <p:tag name="KSO_WM_TEMPLATE_INDEX" val="20183103"/>
  <p:tag name="KSO_WM_SLIDE_ID" val="custom20183103_8"/>
  <p:tag name="KSO_WM_SLIDE_INDEX" val="8"/>
  <p:tag name="KSO_WM_TEMPLATE_SUBCATEGORY" val="combine"/>
  <p:tag name="KSO_WM_SLIDE_SUBTYPE" val="pureTxt"/>
</p:tagLst>
</file>

<file path=ppt/tags/tag19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3103_6*l_h_f*1_1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3103"/>
</p:tagLst>
</file>

<file path=ppt/tags/tag20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custom20183103_6*l_h_a*1_1_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3103_6*l_h_i*1_1_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3103_6*l_h_f*1_2_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custom20183103_6*l_h_a*1_2_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3103_6*l_h_i*1_2_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3103_6*l_h_f*1_3_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custom20183103_6*l_h_a*1_3_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3103_6*l_h_i*1_3_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3103_6*l_h_f*1_4_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custom20183103_6*l_h_a*1_4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084_1"/>
  <p:tag name="KSO_WM_TEMPLATE_CATEGORY" val="custom"/>
  <p:tag name="KSO_WM_TEMPLATE_INDEX" val="20183103"/>
  <p:tag name="KSO_WM_TEMPLATE_SUBCATEGORY" val="combine"/>
  <p:tag name="KSO_WM_TEMPLATE_THUMBS_INDEX" val="1、2、3、8、9、15、21、29、32、35、37、46、47"/>
</p:tagLst>
</file>

<file path=ppt/tags/tag30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3103_6*l_h_i*1_4_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3103_6*l_h_f*1_5_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a"/>
  <p:tag name="KSO_WM_UNIT_INDEX" val="1_5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custom20183103_6*l_h_a*1_5_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3103_6*l_h_i*1_5_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3103_6*l_h_f*1_5_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a"/>
  <p:tag name="KSO_WM_UNIT_INDEX" val="1_5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custom20183103_6*l_h_a*1_5_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3103_6*l_h_i*1_5_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SLIDE_ITEM_CNT" val="5"/>
  <p:tag name="KSO_WM_SLIDE_LAYOUT" val="a_l"/>
  <p:tag name="KSO_WM_SLIDE_LAYOUT_CNT" val="1_1"/>
  <p:tag name="KSO_WM_SLIDE_TYPE" val="contents"/>
  <p:tag name="KSO_WM_BEAUTIFY_FLAG" val="#wm#"/>
  <p:tag name="KSO_WM_COMBINE_RELATE_SLIDE_ID" val="custom20181634_9"/>
  <p:tag name="KSO_WM_TEMPLATE_CATEGORY" val="custom"/>
  <p:tag name="KSO_WM_TEMPLATE_INDEX" val="20183103"/>
  <p:tag name="KSO_WM_SLIDE_ID" val="custom20183103_6"/>
  <p:tag name="KSO_WM_SLIDE_INDEX" val="6"/>
  <p:tag name="KSO_WM_DIAGRAM_GROUP_CODE" val="l1-1"/>
  <p:tag name="KSO_WM_TEMPLATE_SUBCATEGORY" val="combine"/>
  <p:tag name="KSO_WM_SLIDE_SUBTYPE" val="diag"/>
</p:tagLst>
</file>

<file path=ppt/tags/tag38.xml><?xml version="1.0" encoding="utf-8"?>
<p:tagLst xmlns:p="http://schemas.openxmlformats.org/presentationml/2006/main">
  <p:tag name="KSO_WM_TAG_VERSION" val="1.0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307*120"/>
  <p:tag name="KSO_WM_SLIDE_SIZE" val="345*368"/>
  <p:tag name="KSO_WM_COMBINE_RELATE_SLIDE_ID" val="diagram20169052_2"/>
  <p:tag name="KSO_WM_TEMPLATE_CATEGORY" val="custom"/>
  <p:tag name="KSO_WM_TEMPLATE_INDEX" val="20184248"/>
  <p:tag name="KSO_WM_SLIDE_ID" val="custom20184299_115"/>
  <p:tag name="KSO_WM_SLIDE_INDEX" val="115"/>
  <p:tag name="KSO_WM_DIAGRAM_GROUP_CODE" val="m1-1"/>
  <p:tag name="KSO_WM_TEMPLATE_RELATED_ID" val="20183103"/>
  <p:tag name="KSO_WM_TEMPLATE_SUBCATEGORY" val="subcombine"/>
</p:tagLst>
</file>

<file path=ppt/tags/tag39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p1_1"/>
  <p:tag name="KSO_WM_UNIT_ID" val="custom20184299_130*a*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248"/>
</p:tagLst>
</file>

<file path=ppt/tags/tag40.xml><?xml version="1.0" encoding="utf-8"?>
<p:tagLst xmlns:p="http://schemas.openxmlformats.org/presentationml/2006/main">
  <p:tag name="KSO_WM_TAG_VERSION" val="1.0"/>
  <p:tag name="KSO_WM_SLIDE_ITEM_CNT" val="6"/>
  <p:tag name="KSO_WM_SLIDE_LAYOUT" val="a_n"/>
  <p:tag name="KSO_WM_SLIDE_LAYOUT_CNT" val="1_1"/>
  <p:tag name="KSO_WM_SLIDE_TYPE" val="text"/>
  <p:tag name="KSO_WM_BEAUTIFY_FLAG" val="#wm#"/>
  <p:tag name="KSO_WM_SLIDE_POSITION" val="0*36"/>
  <p:tag name="KSO_WM_SLIDE_SIZE" val="897*483"/>
  <p:tag name="KSO_WM_COMBINE_RELATE_SLIDE_ID" val="diagram160845_6"/>
  <p:tag name="KSO_WM_TEMPLATE_CATEGORY" val="custom"/>
  <p:tag name="KSO_WM_TEMPLATE_INDEX" val="20184248"/>
  <p:tag name="KSO_WM_SLIDE_ID" val="custom20184299_208"/>
  <p:tag name="KSO_WM_SLIDE_INDEX" val="208"/>
  <p:tag name="KSO_WM_DIAGRAM_GROUP_CODE" val="n1-1"/>
  <p:tag name="KSO_WM_TEMPLATE_RELATED_ID" val="20183103"/>
  <p:tag name="KSO_WM_TEMPLATE_SUBCATEGORY" val="subcombine"/>
</p:tagLst>
</file>

<file path=ppt/tags/tag41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p1_1"/>
  <p:tag name="KSO_WM_UNIT_ID" val="custom20184299_130*a*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SLIDE_ITEM_CNT" val="8"/>
  <p:tag name="KSO_WM_SLIDE_LAYOUT" val="a_h_p"/>
  <p:tag name="KSO_WM_SLIDE_LAYOUT_CNT" val="1_1_1"/>
  <p:tag name="KSO_WM_SLIDE_TYPE" val="text"/>
  <p:tag name="KSO_WM_BEAUTIFY_FLAG" val="#wm#"/>
  <p:tag name="KSO_WM_SLIDE_POSITION" val="67*156"/>
  <p:tag name="KSO_WM_SLIDE_SIZE" val="824*321"/>
  <p:tag name="KSO_WM_COMBINE_RELATE_SLIDE_ID" val="diagram20170422_5"/>
  <p:tag name="KSO_WM_TEMPLATE_CATEGORY" val="custom"/>
  <p:tag name="KSO_WM_TEMPLATE_INDEX" val="20184248"/>
  <p:tag name="KSO_WM_SLIDE_ID" val="custom20184299_130"/>
  <p:tag name="KSO_WM_SLIDE_INDEX" val="130"/>
  <p:tag name="KSO_WM_DIAGRAM_GROUP_CODE" val="p1-1"/>
  <p:tag name="KSO_WM_TEMPLATE_RELATED_ID" val="20183103"/>
  <p:tag name="KSO_WM_TEMPLATE_SUBCATEGORY" val="subcombine"/>
</p:tagLst>
</file>

<file path=ppt/tags/tag43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p1_1"/>
  <p:tag name="KSO_WM_UNIT_ID" val="custom20184299_130*a*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SLIDE_ITEM_CNT" val="6"/>
  <p:tag name="KSO_WM_SLIDE_LAYOUT" val="a_n"/>
  <p:tag name="KSO_WM_SLIDE_LAYOUT_CNT" val="1_1"/>
  <p:tag name="KSO_WM_SLIDE_TYPE" val="text"/>
  <p:tag name="KSO_WM_BEAUTIFY_FLAG" val="#wm#"/>
  <p:tag name="KSO_WM_SLIDE_POSITION" val="0*36"/>
  <p:tag name="KSO_WM_SLIDE_SIZE" val="897*483"/>
  <p:tag name="KSO_WM_COMBINE_RELATE_SLIDE_ID" val="diagram160845_6"/>
  <p:tag name="KSO_WM_TEMPLATE_CATEGORY" val="custom"/>
  <p:tag name="KSO_WM_TEMPLATE_INDEX" val="20184248"/>
  <p:tag name="KSO_WM_SLIDE_ID" val="custom20184299_208"/>
  <p:tag name="KSO_WM_SLIDE_INDEX" val="208"/>
  <p:tag name="KSO_WM_DIAGRAM_GROUP_CODE" val="n1-1"/>
  <p:tag name="KSO_WM_TEMPLATE_RELATED_ID" val="20183103"/>
  <p:tag name="KSO_WM_TEMPLATE_SUBCATEGORY" val="subcombine"/>
</p:tagLst>
</file>

<file path=ppt/tags/tag45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p1_1"/>
  <p:tag name="KSO_WM_UNIT_ID" val="custom20184299_130*a*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67*154"/>
  <p:tag name="KSO_WM_SLIDE_SIZE" val="825*344"/>
  <p:tag name="KSO_WM_COMBINE_RELATE_SLIDE_ID" val="diagram20170283_3"/>
  <p:tag name="KSO_WM_TEMPLATE_CATEGORY" val="custom"/>
  <p:tag name="KSO_WM_TEMPLATE_INDEX" val="20184248"/>
  <p:tag name="KSO_WM_SLIDE_ID" val="custom20184248_10"/>
  <p:tag name="KSO_WM_SLIDE_INDEX" val="10"/>
  <p:tag name="KSO_WM_DIAGRAM_GROUP_CODE" val="l1-2"/>
  <p:tag name="KSO_WM_TEMPLATE_SUBCATEGORY" val="combine"/>
  <p:tag name="KSO_WM_SLIDE_SUBTYPE" val="diag"/>
</p:tagLst>
</file>

<file path=ppt/tags/tag47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3103_8*a*1"/>
  <p:tag name="KSO_WM_UNIT_PRESET_TEXT" val="YOUR TITLE HERE"/>
</p:tagLst>
</file>

<file path=ppt/tags/tag48.xml><?xml version="1.0" encoding="utf-8"?>
<p:tagLst xmlns:p="http://schemas.openxmlformats.org/presentationml/2006/main">
  <p:tag name="KSO_WM_TAG_VERSION" val="1.0"/>
  <p:tag name="KSO_WM_SLIDE_ITEM_CNT" val="2"/>
  <p:tag name="KSO_WM_SLIDE_LAYOUT" val="a_e_b_k"/>
  <p:tag name="KSO_WM_SLIDE_LAYOUT_CNT" val="1_1_1_1"/>
  <p:tag name="KSO_WM_SLIDE_TYPE" val="sectionTitle"/>
  <p:tag name="KSO_WM_BEAUTIFY_FLAG" val="#wm#"/>
  <p:tag name="KSO_WM_COMBINE_RELATE_SLIDE_ID" val="background20181084_3"/>
  <p:tag name="KSO_WM_TEMPLATE_CATEGORY" val="custom"/>
  <p:tag name="KSO_WM_TEMPLATE_INDEX" val="20183103"/>
  <p:tag name="KSO_WM_SLIDE_ID" val="custom20183103_8"/>
  <p:tag name="KSO_WM_SLIDE_INDEX" val="8"/>
  <p:tag name="KSO_WM_TEMPLATE_SUBCATEGORY" val="combine"/>
  <p:tag name="KSO_WM_SLIDE_SUBTYPE" val="pureTxt"/>
</p:tagLst>
</file>

<file path=ppt/tags/tag49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p1_1"/>
  <p:tag name="KSO_WM_UNIT_ID" val="custom20184299_130*a*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248"/>
</p:tagLst>
</file>

<file path=ppt/tags/tag50.xml><?xml version="1.0" encoding="utf-8"?>
<p:tagLst xmlns:p="http://schemas.openxmlformats.org/presentationml/2006/main">
  <p:tag name="KSO_WM_TAG_VERSION" val="1.0"/>
  <p:tag name="KSO_WM_SLIDE_ITEM_CNT" val="6"/>
  <p:tag name="KSO_WM_SLIDE_LAYOUT" val="a_n"/>
  <p:tag name="KSO_WM_SLIDE_LAYOUT_CNT" val="1_1"/>
  <p:tag name="KSO_WM_SLIDE_TYPE" val="text"/>
  <p:tag name="KSO_WM_BEAUTIFY_FLAG" val="#wm#"/>
  <p:tag name="KSO_WM_SLIDE_POSITION" val="38*132"/>
  <p:tag name="KSO_WM_SLIDE_SIZE" val="882*353"/>
  <p:tag name="KSO_WM_COMBINE_RELATE_SLIDE_ID" val="diagram20170862_5"/>
  <p:tag name="KSO_WM_TEMPLATE_CATEGORY" val="custom"/>
  <p:tag name="KSO_WM_TEMPLATE_INDEX" val="20184248"/>
  <p:tag name="KSO_WM_SLIDE_ID" val="custom20184299_185"/>
  <p:tag name="KSO_WM_SLIDE_INDEX" val="185"/>
  <p:tag name="KSO_WM_DIAGRAM_GROUP_CODE" val="n1-1"/>
  <p:tag name="KSO_WM_TEMPLATE_RELATED_ID" val="20183103"/>
  <p:tag name="KSO_WM_TEMPLATE_SUBCATEGORY" val="subcombine"/>
</p:tagLst>
</file>

<file path=ppt/tags/tag51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p1_1"/>
  <p:tag name="KSO_WM_UNIT_ID" val="custom20184299_130*a*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p1_1"/>
  <p:tag name="KSO_WM_UNIT_ID" val="custom20184299_130*a*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248"/>
</p:tagLst>
</file>

<file path=ppt/tags/tag54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3103_8*a*1"/>
  <p:tag name="KSO_WM_UNIT_PRESET_TEXT" val="YOUR TITLE HERE"/>
</p:tagLst>
</file>

<file path=ppt/tags/tag55.xml><?xml version="1.0" encoding="utf-8"?>
<p:tagLst xmlns:p="http://schemas.openxmlformats.org/presentationml/2006/main">
  <p:tag name="KSO_WM_TAG_VERSION" val="1.0"/>
  <p:tag name="KSO_WM_SLIDE_ITEM_CNT" val="2"/>
  <p:tag name="KSO_WM_SLIDE_LAYOUT" val="a_e_b_k"/>
  <p:tag name="KSO_WM_SLIDE_LAYOUT_CNT" val="1_1_1_1"/>
  <p:tag name="KSO_WM_SLIDE_TYPE" val="sectionTitle"/>
  <p:tag name="KSO_WM_BEAUTIFY_FLAG" val="#wm#"/>
  <p:tag name="KSO_WM_COMBINE_RELATE_SLIDE_ID" val="background20181084_3"/>
  <p:tag name="KSO_WM_TEMPLATE_CATEGORY" val="custom"/>
  <p:tag name="KSO_WM_TEMPLATE_INDEX" val="20183103"/>
  <p:tag name="KSO_WM_SLIDE_ID" val="custom20183103_8"/>
  <p:tag name="KSO_WM_SLIDE_INDEX" val="8"/>
  <p:tag name="KSO_WM_TEMPLATE_SUBCATEGORY" val="combine"/>
  <p:tag name="KSO_WM_SLIDE_SUBTYPE" val="pureTxt"/>
</p:tagLst>
</file>

<file path=ppt/tags/tag5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3103_29*i*1"/>
  <p:tag name="KSO_WM_TEMPLATE_CATEGORY" val="custom"/>
  <p:tag name="KSO_WM_TEMPLATE_INDEX" val="20183103"/>
  <p:tag name="KSO_WM_UNIT_INDEX" val="1"/>
  <p:tag name="KSO_WM_UNIT_LINE_FORE_SCHEMECOLOR_INDEX" val="9"/>
  <p:tag name="KSO_WM_UNIT_LINE_FILL_TYPE" val="2"/>
  <p:tag name="KSO_WM_UNIT_USESOURCEFORMAT_APPLY" val="1"/>
</p:tagLst>
</file>

<file path=ppt/tags/tag57.xml><?xml version="1.0" encoding="utf-8"?>
<p:tagLst xmlns:p="http://schemas.openxmlformats.org/presentationml/2006/main">
  <p:tag name="KSO_WM_UNIT_LAYERLEVEL" val="1"/>
  <p:tag name="KSO_WM_UNIT_VALUE" val="3"/>
  <p:tag name="KSO_WM_UNIT_HIGHLIGHT" val="0"/>
  <p:tag name="KSO_WM_UNIT_COMPATIBLE" val="0"/>
  <p:tag name="KSO_WM_UNIT_CLEAR" val="0"/>
  <p:tag name="KSO_WM_DIAGRAM_GROUP_CODE" val="l1_1"/>
  <p:tag name="KSO_WM_UNIT_PRESET_TEXT" val="2018"/>
  <p:tag name="KSO_WM_TAG_VERSION" val="1.0"/>
  <p:tag name="KSO_WM_BEAUTIFY_FLAG" val="#wm#"/>
  <p:tag name="KSO_WM_UNIT_TYPE" val="i"/>
  <p:tag name="KSO_WM_UNIT_ID" val="custom20183103_29*i*3"/>
  <p:tag name="KSO_WM_TEMPLATE_CATEGORY" val="custom"/>
  <p:tag name="KSO_WM_TEMPLATE_INDEX" val="20183103"/>
  <p:tag name="KSO_WM_UNIT_INDEX" val="3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LAYERLEVEL" val="1"/>
  <p:tag name="KSO_WM_UNIT_VALUE" val="1"/>
  <p:tag name="KSO_WM_UNIT_HIGHLIGHT" val="0"/>
  <p:tag name="KSO_WM_UNIT_COMPATIBLE" val="0"/>
  <p:tag name="KSO_WM_UNIT_CLEAR" val="0"/>
  <p:tag name="KSO_WM_DIAGRAM_GROUP_CODE" val="l1_1"/>
  <p:tag name="KSO_WM_UNIT_PRESET_TEXT" val="6"/>
  <p:tag name="KSO_WM_TAG_VERSION" val="1.0"/>
  <p:tag name="KSO_WM_BEAUTIFY_FLAG" val="#wm#"/>
  <p:tag name="KSO_WM_UNIT_TYPE" val="i"/>
  <p:tag name="KSO_WM_UNIT_ID" val="custom20183103_29*i*4"/>
  <p:tag name="KSO_WM_TEMPLATE_CATEGORY" val="custom"/>
  <p:tag name="KSO_WM_TEMPLATE_INDEX" val="20183103"/>
  <p:tag name="KSO_WM_UNIT_INDEX" val="4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EMPLATE_CATEGORY" val="custom"/>
  <p:tag name="KSO_WM_TEMPLATE_INDEX" val="2018310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3103_29*l_h_i*1_1_1"/>
  <p:tag name="KSO_WM_UNIT_FILL_FORE_SCHEMECOLOR_INDEX" val="9"/>
  <p:tag name="KSO_WM_UNI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098_1"/>
  <p:tag name="KSO_WM_TEMPLATE_CATEGORY" val="custom"/>
  <p:tag name="KSO_WM_TEMPLATE_INDEX" val="20184248"/>
  <p:tag name="KSO_WM_TEMPLATE_SUBCATEGORY" val="combine"/>
  <p:tag name="KSO_WM_TEMPLATE_THUMBS_INDEX" val="1、5、7、8、11、14、19、22、23、28、34"/>
</p:tagLst>
</file>

<file path=ppt/tags/tag60.xml><?xml version="1.0" encoding="utf-8"?>
<p:tagLst xmlns:p="http://schemas.openxmlformats.org/presentationml/2006/main">
  <p:tag name="KSO_WM_TEMPLATE_CATEGORY" val="custom"/>
  <p:tag name="KSO_WM_TEMPLATE_INDEX" val="20183103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3"/>
  <p:tag name="KSO_WM_UNIT_ID" val="custom20183103_29*l_h_i*1_3_1"/>
  <p:tag name="KSO_WM_UNIT_FILL_FORE_SCHEMECOLOR_INDEX" val="9"/>
  <p:tag name="KSO_WM_UNIT_FILL_TYPE" val="1"/>
  <p:tag name="KSO_WM_UNIT_USESOURCEFORMAT_APPLY" val="1"/>
</p:tagLst>
</file>

<file path=ppt/tags/tag61.xml><?xml version="1.0" encoding="utf-8"?>
<p:tagLst xmlns:p="http://schemas.openxmlformats.org/presentationml/2006/main">
  <p:tag name="KSO_WM_TEMPLATE_CATEGORY" val="custom"/>
  <p:tag name="KSO_WM_TEMPLATE_INDEX" val="2018310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3103_29*l_h_i*1_2_1"/>
  <p:tag name="KSO_WM_UNIT_FILL_FORE_SCHEMECOLOR_INDEX" val="9"/>
  <p:tag name="KSO_WM_UNIT_FILL_TYPE" val="1"/>
  <p:tag name="KSO_WM_UNIT_USESOURCEFORMAT_APPLY" val="1"/>
</p:tagLst>
</file>

<file path=ppt/tags/tag62.xml><?xml version="1.0" encoding="utf-8"?>
<p:tagLst xmlns:p="http://schemas.openxmlformats.org/presentationml/2006/main">
  <p:tag name="KSO_WM_TEMPLATE_CATEGORY" val="custom"/>
  <p:tag name="KSO_WM_TEMPLATE_INDEX" val="20183103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3"/>
  <p:tag name="KSO_WM_UNIT_ID" val="custom20183103_29*l_h_i*1_4_1"/>
  <p:tag name="KSO_WM_UNIT_FILL_FORE_SCHEMECOLOR_INDEX" val="9"/>
  <p:tag name="KSO_WM_UNIT_FILL_TYPE" val="1"/>
  <p:tag name="KSO_WM_UNIT_USESOURCEFORMAT_APPLY" val="1"/>
</p:tagLst>
</file>

<file path=ppt/tags/tag63.xml><?xml version="1.0" encoding="utf-8"?>
<p:tagLst xmlns:p="http://schemas.openxmlformats.org/presentationml/2006/main">
  <p:tag name="KSO_WM_TEMPLATE_CATEGORY" val="custom"/>
  <p:tag name="KSO_WM_TEMPLATE_INDEX" val="20183103"/>
  <p:tag name="KSO_WM_UNIT_TYPE" val="l_h_i"/>
  <p:tag name="KSO_WM_UNIT_INDEX" val="1_5_1"/>
  <p:tag name="KSO_WM_UNIT_LAYERLEVEL" val="1_1_1"/>
  <p:tag name="KSO_WM_BEAUTIFY_FLAG" val="#wm#"/>
  <p:tag name="KSO_WM_TAG_VERSION" val="1.0"/>
  <p:tag name="KSO_WM_DIAGRAM_GROUP_CODE" val="l1-3"/>
  <p:tag name="KSO_WM_UNIT_ID" val="custom20183103_29*l_h_i*1_5_1"/>
  <p:tag name="KSO_WM_UNIT_FILL_FORE_SCHEMECOLOR_INDEX" val="9"/>
  <p:tag name="KSO_WM_UNIT_FILL_TYPE" val="1"/>
  <p:tag name="KSO_WM_UNIT_USESOURCEFORMAT_APPLY" val="1"/>
</p:tagLst>
</file>

<file path=ppt/tags/tag64.xml><?xml version="1.0" encoding="utf-8"?>
<p:tagLst xmlns:p="http://schemas.openxmlformats.org/presentationml/2006/main">
  <p:tag name="KSO_WM_TEMPLATE_CATEGORY" val="custom"/>
  <p:tag name="KSO_WM_TEMPLATE_INDEX" val="20183103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3103_29*b*1"/>
  <p:tag name="KSO_WM_UNIT_PRESET_TEXT" val="Y   O   U      C   A   N      W   R   I   T   E      H   E   R   E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EMPLATE_CATEGORY" val="custom"/>
  <p:tag name="KSO_WM_TEMPLATE_INDEX" val="20183103"/>
  <p:tag name="KSO_WM_DIAGRAM_GROUP_CODE" val="l1_1"/>
  <p:tag name="KSO_WM_TAG_VERSION" val="1.0"/>
  <p:tag name="KSO_WM_UNIT_TYPE" val="f"/>
  <p:tag name="KSO_WM_UNIT_INDEX" val="1"/>
  <p:tag name="KSO_WM_UNIT_ID" val="custom20183103_29*f*1"/>
  <p:tag name="KSO_WM_UNIT_LAYERLEVEL" val="1"/>
  <p:tag name="KSO_WM_UNIT_VALUE" val="22"/>
  <p:tag name="KSO_WM_UNIT_HIGHLIGHT" val="0"/>
  <p:tag name="KSO_WM_UNIT_COMPATIBLE" val="0"/>
  <p:tag name="KSO_WM_UNIT_CLEAR" val="0"/>
  <p:tag name="KSO_WM_BEAUTIFY_FLAG" val="#wm#"/>
  <p:tag name="KSO_WM_UNIT_PRESET_TEXT" val="Entrepreneurial activities differ substantially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EMPLATE_CATEGORY" val="custom"/>
  <p:tag name="KSO_WM_TEMPLATE_INDEX" val="20183103"/>
  <p:tag name="KSO_WM_UNIT_TYPE" val="l_h_f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3103_29*l_h_f*1_1_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EMPLATE_CATEGORY" val="custom"/>
  <p:tag name="KSO_WM_TEMPLATE_INDEX" val="20183103"/>
  <p:tag name="KSO_WM_UNIT_TYPE" val="l_h_f"/>
  <p:tag name="KSO_WM_UNIT_INDEX" val="1_2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3103_29*l_h_f*1_2_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EMPLATE_CATEGORY" val="custom"/>
  <p:tag name="KSO_WM_TEMPLATE_INDEX" val="20183103"/>
  <p:tag name="KSO_WM_UNIT_TYPE" val="l_h_f"/>
  <p:tag name="KSO_WM_UNIT_INDEX" val="1_3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3103_29*l_h_f*1_3_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EMPLATE_CATEGORY" val="custom"/>
  <p:tag name="KSO_WM_TEMPLATE_INDEX" val="20183103"/>
  <p:tag name="KSO_WM_UNIT_TYPE" val="l_h_f"/>
  <p:tag name="KSO_WM_UNIT_INDEX" val="1_4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3103_29*l_h_f*1_4_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3103"/>
</p:tagLst>
</file>

<file path=ppt/tags/tag70.xml><?xml version="1.0" encoding="utf-8"?>
<p:tagLst xmlns:p="http://schemas.openxmlformats.org/presentationml/2006/main">
  <p:tag name="KSO_WM_TEMPLATE_CATEGORY" val="custom"/>
  <p:tag name="KSO_WM_TEMPLATE_INDEX" val="20183103"/>
  <p:tag name="KSO_WM_UNIT_TYPE" val="l_h_f"/>
  <p:tag name="KSO_WM_UNIT_INDEX" val="1_5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3103_29*l_h_f*1_5_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EMPLATE_CATEGORY" val="custom"/>
  <p:tag name="KSO_WM_TEMPLATE_INDEX" val="2018310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3103_29*l_h_i*1_2_1"/>
  <p:tag name="KSO_WM_UNIT_FILL_FORE_SCHEMECOLOR_INDEX" val="9"/>
  <p:tag name="KSO_WM_UNIT_FILL_TYPE" val="1"/>
  <p:tag name="KSO_WM_UNIT_USESOURCEFORMAT_APPLY" val="1"/>
</p:tagLst>
</file>

<file path=ppt/tags/tag72.xml><?xml version="1.0" encoding="utf-8"?>
<p:tagLst xmlns:p="http://schemas.openxmlformats.org/presentationml/2006/main">
  <p:tag name="KSO_WM_TEMPLATE_CATEGORY" val="custom"/>
  <p:tag name="KSO_WM_TEMPLATE_INDEX" val="20183103"/>
  <p:tag name="KSO_WM_UNIT_TYPE" val="l_h_f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3103_29*l_h_f*1_1_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SLIDE_ITEM_CNT" val="5"/>
  <p:tag name="KSO_WM_SLIDE_LAYOUT" val="a_f_b_l_k"/>
  <p:tag name="KSO_WM_SLIDE_LAYOUT_CNT" val="1_2_1_1_1"/>
  <p:tag name="KSO_WM_SLIDE_TYPE" val="text"/>
  <p:tag name="KSO_WM_BEAUTIFY_FLAG" val="#wm#"/>
  <p:tag name="KSO_WM_SLIDE_POSITION" val="130*101"/>
  <p:tag name="KSO_WM_SLIDE_SIZE" val="825*424"/>
  <p:tag name="KSO_WM_COMBINE_RELATE_SLIDE_ID" val="background20181084_6"/>
  <p:tag name="KSO_WM_TEMPLATE_CATEGORY" val="custom"/>
  <p:tag name="KSO_WM_TEMPLATE_INDEX" val="20183103"/>
  <p:tag name="KSO_WM_SLIDE_ID" val="custom20183103_29"/>
  <p:tag name="KSO_WM_SLIDE_INDEX" val="29"/>
  <p:tag name="KSO_WM_DIAGRAM_GROUP_CODE" val="l1-3"/>
  <p:tag name="KSO_WM_TEMPLATE_SUBCATEGORY" val="combine"/>
  <p:tag name="KSO_WM_SLIDE_SUBTYPE" val="diag"/>
</p:tagLst>
</file>

<file path=ppt/tags/tag74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p1_1"/>
  <p:tag name="KSO_WM_UNIT_ID" val="custom20184299_130*a*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SLIDE_ITEM_CNT" val="1"/>
  <p:tag name="KSO_WM_SLIDE_LAYOUT" val="l_a"/>
  <p:tag name="KSO_WM_SLIDE_LAYOUT_CNT" val="1_1"/>
  <p:tag name="KSO_WM_SLIDE_TYPE" val="text"/>
  <p:tag name="KSO_WM_BEAUTIFY_FLAG" val="#wm#"/>
  <p:tag name="KSO_WM_SLIDE_POSITION" val="278*87"/>
  <p:tag name="KSO_WM_SLIDE_SIZE" val="566*368"/>
  <p:tag name="KSO_WM_TAG_VERSION" val="1.0"/>
  <p:tag name="KSO_WM_COMBINE_RELATE_SLIDE_ID" val="diagram160588_1"/>
  <p:tag name="KSO_WM_TEMPLATE_CATEGORY" val="custom"/>
  <p:tag name="KSO_WM_TEMPLATE_INDEX" val="20184248"/>
  <p:tag name="KSO_WM_SLIDE_ID" val="custom20184299_55"/>
  <p:tag name="KSO_WM_SLIDE_INDEX" val="55"/>
  <p:tag name="KSO_WM_DIAGRAM_GROUP_CODE" val="l1-1"/>
  <p:tag name="KSO_WM_TEMPLATE_RELATED_ID" val="20183103"/>
  <p:tag name="KSO_WM_TEMPLATE_SUBCATEGORY" val="subcombine"/>
</p:tagLst>
</file>

<file path=ppt/tags/tag76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p1_1"/>
  <p:tag name="KSO_WM_UNIT_ID" val="custom20184299_130*a*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UNIT_PRESET_TEXT" val="点此添加标题"/>
  <p:tag name="KSO_WM_DIAGRAM_GROUP_CODE" val="q1_1"/>
  <p:tag name="KSO_WM_UNIT_ID" val="custom20184299_163*a*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ID" val="custom20184299_103*m_h_a*1_1_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SLIDE_ITEM_CNT" val="1"/>
  <p:tag name="KSO_WM_SLIDE_LAYOUT" val="a_q"/>
  <p:tag name="KSO_WM_SLIDE_LAYOUT_CNT" val="1_1"/>
  <p:tag name="KSO_WM_SLIDE_TYPE" val="text"/>
  <p:tag name="KSO_WM_BEAUTIFY_FLAG" val="#wm#"/>
  <p:tag name="KSO_WM_SLIDE_POSITION" val="414*190"/>
  <p:tag name="KSO_WM_SLIDE_SIZE" val="131*220"/>
  <p:tag name="KSO_WM_COMBINE_RELATE_SLIDE_ID" val="diagram20168934_1"/>
  <p:tag name="KSO_WM_TEMPLATE_CATEGORY" val="custom"/>
  <p:tag name="KSO_WM_TEMPLATE_INDEX" val="20184248"/>
  <p:tag name="KSO_WM_SLIDE_ID" val="custom20184299_163"/>
  <p:tag name="KSO_WM_SLIDE_INDEX" val="163"/>
  <p:tag name="KSO_WM_DIAGRAM_GROUP_CODE" val="q1-1"/>
  <p:tag name="KSO_WM_TEMPLATE_RELATED_ID" val="20183103"/>
  <p:tag name="KSO_WM_TEMPLATE_SUBCATEGORY" val="subcombine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3103_2*i*3"/>
  <p:tag name="KSO_WM_TEMPLATE_CATEGORY" val="custom"/>
  <p:tag name="KSO_WM_TEMPLATE_INDEX" val="20183103"/>
  <p:tag name="KSO_WM_UNIT_INDEX" val="3"/>
</p:tagLst>
</file>

<file path=ppt/tags/tag80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UNIT_PRESET_TEXT" val="点此添加标题"/>
  <p:tag name="KSO_WM_DIAGRAM_GROUP_CODE" val="q1_1"/>
  <p:tag name="KSO_WM_UNIT_ID" val="custom20184299_163*a*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ID" val="custom20184299_103*m_h_a*1_1_1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SLIDE_ITEM_CNT" val="1"/>
  <p:tag name="KSO_WM_SLIDE_LAYOUT" val="a_q"/>
  <p:tag name="KSO_WM_SLIDE_LAYOUT_CNT" val="1_1"/>
  <p:tag name="KSO_WM_SLIDE_TYPE" val="text"/>
  <p:tag name="KSO_WM_BEAUTIFY_FLAG" val="#wm#"/>
  <p:tag name="KSO_WM_SLIDE_POSITION" val="414*190"/>
  <p:tag name="KSO_WM_SLIDE_SIZE" val="131*220"/>
  <p:tag name="KSO_WM_COMBINE_RELATE_SLIDE_ID" val="diagram20168934_1"/>
  <p:tag name="KSO_WM_TEMPLATE_CATEGORY" val="custom"/>
  <p:tag name="KSO_WM_TEMPLATE_INDEX" val="20184248"/>
  <p:tag name="KSO_WM_SLIDE_ID" val="custom20184299_163"/>
  <p:tag name="KSO_WM_SLIDE_INDEX" val="163"/>
  <p:tag name="KSO_WM_DIAGRAM_GROUP_CODE" val="q1-1"/>
  <p:tag name="KSO_WM_TEMPLATE_RELATED_ID" val="20183103"/>
  <p:tag name="KSO_WM_TEMPLATE_SUBCATEGORY" val="subcombine"/>
</p:tagLst>
</file>

<file path=ppt/tags/tag83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UNIT_PRESET_TEXT" val="点此添加标题"/>
  <p:tag name="KSO_WM_DIAGRAM_GROUP_CODE" val="q1_1"/>
  <p:tag name="KSO_WM_UNIT_ID" val="custom20184299_163*a*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ID" val="custom20184299_103*m_h_a*1_1_1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293*113"/>
  <p:tag name="KSO_WM_SLIDE_SIZE" val="372*386"/>
  <p:tag name="KSO_WM_COMBINE_RELATE_SLIDE_ID" val="diagram20168875_2"/>
  <p:tag name="KSO_WM_TEMPLATE_CATEGORY" val="custom"/>
  <p:tag name="KSO_WM_TEMPLATE_INDEX" val="20184248"/>
  <p:tag name="KSO_WM_SLIDE_ID" val="custom20184299_103"/>
  <p:tag name="KSO_WM_SLIDE_INDEX" val="103"/>
  <p:tag name="KSO_WM_DIAGRAM_GROUP_CODE" val="m1-1"/>
  <p:tag name="KSO_WM_TEMPLATE_RELATED_ID" val="20183103"/>
  <p:tag name="KSO_WM_TEMPLATE_SUBCATEGORY" val="subcombine"/>
</p:tagLst>
</file>

<file path=ppt/tags/tag86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n_h_h_f"/>
  <p:tag name="KSO_WM_UNIT_INDEX" val="1_2_1_1"/>
  <p:tag name="KSO_WM_UNIT_LAYERLEVEL" val="1_1_1_1"/>
  <p:tag name="KSO_WM_UNIT_VALUE" val="120"/>
  <p:tag name="KSO_WM_UNIT_HIGHLIGHT" val="0"/>
  <p:tag name="KSO_WM_UNIT_COMPATIBLE" val="0"/>
  <p:tag name="KSO_WM_UNIT_CLEAR" val="0"/>
  <p:tag name="KSO_WM_UNIT_PRESET_TEXT_INDEX" val="5"/>
  <p:tag name="KSO_WM_UNIT_PRESET_TEXT_LEN" val="232"/>
  <p:tag name="KSO_WM_DIAGRAM_GROUP_CODE" val="n1-1"/>
  <p:tag name="KSO_WM_UNIT_ID" val="custom20184299_203*n_h_h_f*1_2_1_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ID" val="custom20184299_103*m_h_a*1_1_1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UNIT_PRESET_TEXT" val="点此添加标题"/>
  <p:tag name="KSO_WM_DIAGRAM_GROUP_CODE" val="q1_1"/>
  <p:tag name="KSO_WM_UNIT_ID" val="custom20184299_163*a*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SLIDE_ITEM_CNT" val="1"/>
  <p:tag name="KSO_WM_SLIDE_LAYOUT" val="a_n"/>
  <p:tag name="KSO_WM_SLIDE_LAYOUT_CNT" val="1_1"/>
  <p:tag name="KSO_WM_SLIDE_TYPE" val="text"/>
  <p:tag name="KSO_WM_BEAUTIFY_FLAG" val="#wm#"/>
  <p:tag name="KSO_WM_SLIDE_POSITION" val="0*36"/>
  <p:tag name="KSO_WM_SLIDE_SIZE" val="901*370"/>
  <p:tag name="KSO_WM_COMBINE_RELATE_SLIDE_ID" val="diagram160845_1"/>
  <p:tag name="KSO_WM_TEMPLATE_CATEGORY" val="custom"/>
  <p:tag name="KSO_WM_TEMPLATE_INDEX" val="20184248"/>
  <p:tag name="KSO_WM_SLIDE_ID" val="custom20184299_203"/>
  <p:tag name="KSO_WM_SLIDE_INDEX" val="203"/>
  <p:tag name="KSO_WM_DIAGRAM_GROUP_CODE" val="n1-1"/>
  <p:tag name="KSO_WM_TEMPLATE_RELATED_ID" val="20183103"/>
  <p:tag name="KSO_WM_TEMPLATE_SUBCATEGORY" val="subcombine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3103_2*i*4"/>
  <p:tag name="KSO_WM_TEMPLATE_CATEGORY" val="custom"/>
  <p:tag name="KSO_WM_TEMPLATE_INDEX" val="20183103"/>
  <p:tag name="KSO_WM_UNIT_INDEX" val="4"/>
</p:tagLst>
</file>

<file path=ppt/tags/tag90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_1"/>
  <p:tag name="KSO_WM_UNIT_ID" val="custom20184299_50*b*1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EMPLATE_CATEGORY" val="custom"/>
  <p:tag name="KSO_WM_TEMPLATE_INDEX" val="20184299"/>
  <p:tag name="KSO_WM_TAG_VERSION" val="1.0"/>
  <p:tag name="KSO_WM_BEAUTIFY_FLAG" val="#wm#"/>
  <p:tag name="KSO_WM_UNIT_TYPE" val="a"/>
  <p:tag name="KSO_WM_UNIT_INDEX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UNIT_PRESET_TEXT" val="点此添加标题"/>
  <p:tag name="KSO_WM_DIAGRAM_GROUP_CODE" val="q1_1"/>
  <p:tag name="KSO_WM_UNIT_ID" val="custom20184299_163*a*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SLIDE_ITEM_CNT" val="2"/>
  <p:tag name="KSO_WM_SLIDE_LAYOUT" val="a_b_l"/>
  <p:tag name="KSO_WM_SLIDE_LAYOUT_CNT" val="1_1_1"/>
  <p:tag name="KSO_WM_SLIDE_TYPE" val="text"/>
  <p:tag name="KSO_WM_BEAUTIFY_FLAG" val="#wm#"/>
  <p:tag name="KSO_WM_SLIDE_POSITION" val="99*59"/>
  <p:tag name="KSO_WM_SLIDE_SIZE" val="697*344"/>
  <p:tag name="KSO_WM_COMBINE_RELATE_SLIDE_ID" val="diagram20168493_2"/>
  <p:tag name="KSO_WM_TEMPLATE_CATEGORY" val="custom"/>
  <p:tag name="KSO_WM_TEMPLATE_INDEX" val="20184248"/>
  <p:tag name="KSO_WM_SLIDE_ID" val="custom20184299_50"/>
  <p:tag name="KSO_WM_SLIDE_INDEX" val="50"/>
  <p:tag name="KSO_WM_DIAGRAM_GROUP_CODE" val="l1-1"/>
  <p:tag name="KSO_WM_TEMPLATE_RELATED_ID" val="20183103"/>
  <p:tag name="KSO_WM_TEMPLATE_SUBCATEGORY" val="subcombine"/>
</p:tagLst>
</file>

<file path=ppt/tags/tag93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3103_8*a*1"/>
  <p:tag name="KSO_WM_UNIT_PRESET_TEXT" val="YOUR TITLE HERE"/>
</p:tagLst>
</file>

<file path=ppt/tags/tag94.xml><?xml version="1.0" encoding="utf-8"?>
<p:tagLst xmlns:p="http://schemas.openxmlformats.org/presentationml/2006/main">
  <p:tag name="KSO_WM_TAG_VERSION" val="1.0"/>
  <p:tag name="KSO_WM_SLIDE_ITEM_CNT" val="2"/>
  <p:tag name="KSO_WM_SLIDE_LAYOUT" val="a_e_b_k"/>
  <p:tag name="KSO_WM_SLIDE_LAYOUT_CNT" val="1_1_1_1"/>
  <p:tag name="KSO_WM_SLIDE_TYPE" val="sectionTitle"/>
  <p:tag name="KSO_WM_BEAUTIFY_FLAG" val="#wm#"/>
  <p:tag name="KSO_WM_COMBINE_RELATE_SLIDE_ID" val="background20181084_3"/>
  <p:tag name="KSO_WM_TEMPLATE_CATEGORY" val="custom"/>
  <p:tag name="KSO_WM_TEMPLATE_INDEX" val="20183103"/>
  <p:tag name="KSO_WM_SLIDE_ID" val="custom20183103_8"/>
  <p:tag name="KSO_WM_SLIDE_INDEX" val="8"/>
  <p:tag name="KSO_WM_TEMPLATE_SUBCATEGORY" val="combine"/>
  <p:tag name="KSO_WM_SLIDE_SUBTYPE" val="pureTxt"/>
</p:tagLst>
</file>

<file path=ppt/tags/tag95.xml><?xml version="1.0" encoding="utf-8"?>
<p:tagLst xmlns:p="http://schemas.openxmlformats.org/presentationml/2006/main">
  <p:tag name="KSO_WM_SLIDE_ITEM_CNT" val="2"/>
  <p:tag name="KSO_WM_SLIDE_LAYOUT" val="q_a"/>
  <p:tag name="KSO_WM_SLIDE_LAYOUT_CNT" val="1_1"/>
  <p:tag name="KSO_WM_SLIDE_TYPE" val="text"/>
  <p:tag name="KSO_WM_BEAUTIFY_FLAG" val="#wm#"/>
  <p:tag name="KSO_WM_SLIDE_POSITION" val="251*192"/>
  <p:tag name="KSO_WM_SLIDE_SIZE" val="456*265"/>
  <p:tag name="KSO_WM_TAG_VERSION" val="1.0"/>
  <p:tag name="KSO_WM_COMBINE_RELATE_SLIDE_ID" val="diagram160245_2"/>
  <p:tag name="KSO_WM_TEMPLATE_CATEGORY" val="custom"/>
  <p:tag name="KSO_WM_TEMPLATE_INDEX" val="20183103"/>
  <p:tag name="KSO_WM_SLIDE_ID" val="custom20183103_16"/>
  <p:tag name="KSO_WM_SLIDE_INDEX" val="16"/>
  <p:tag name="KSO_WM_DIAGRAM_GROUP_CODE" val="q1-1"/>
  <p:tag name="KSO_WM_TEMPLATE_SUBCATEGORY" val="combine"/>
  <p:tag name="KSO_WM_SLIDE_SUBTYPE" val="diag"/>
</p:tagLst>
</file>

<file path=ppt/tags/tag96.xml><?xml version="1.0" encoding="utf-8"?>
<p:tagLst xmlns:p="http://schemas.openxmlformats.org/presentationml/2006/main">
  <p:tag name="KSO_WM_TEMPLATE_CATEGORY" val="custom"/>
  <p:tag name="KSO_WM_TEMPLATE_INDEX" val="20183103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3103_8*a*1"/>
  <p:tag name="KSO_WM_UNIT_PRESET_TEXT" val="YOUR TITLE HERE"/>
</p:tagLst>
</file>

<file path=ppt/tags/tag97.xml><?xml version="1.0" encoding="utf-8"?>
<p:tagLst xmlns:p="http://schemas.openxmlformats.org/presentationml/2006/main">
  <p:tag name="KSO_WM_TAG_VERSION" val="1.0"/>
  <p:tag name="KSO_WM_SLIDE_ITEM_CNT" val="2"/>
  <p:tag name="KSO_WM_SLIDE_LAYOUT" val="a_e_b_k"/>
  <p:tag name="KSO_WM_SLIDE_LAYOUT_CNT" val="1_1_1_1"/>
  <p:tag name="KSO_WM_SLIDE_TYPE" val="sectionTitle"/>
  <p:tag name="KSO_WM_BEAUTIFY_FLAG" val="#wm#"/>
  <p:tag name="KSO_WM_COMBINE_RELATE_SLIDE_ID" val="background20181084_3"/>
  <p:tag name="KSO_WM_TEMPLATE_CATEGORY" val="custom"/>
  <p:tag name="KSO_WM_TEMPLATE_INDEX" val="20183103"/>
  <p:tag name="KSO_WM_SLIDE_ID" val="custom20183103_8"/>
  <p:tag name="KSO_WM_SLIDE_INDEX" val="8"/>
  <p:tag name="KSO_WM_TEMPLATE_SUBCATEGORY" val="combine"/>
  <p:tag name="KSO_WM_SLIDE_SUBTYPE" val="pureTxt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3103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3103"/>
</p:tagLst>
</file>

<file path=ppt/theme/theme1.xml><?xml version="1.0" encoding="utf-8"?>
<a:theme xmlns:a="http://schemas.openxmlformats.org/drawingml/2006/main" name="1_Office 主题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26">
      <a:dk1>
        <a:srgbClr val="000000"/>
      </a:dk1>
      <a:lt1>
        <a:srgbClr val="FFFFFF"/>
      </a:lt1>
      <a:dk2>
        <a:srgbClr val="1ABCA1"/>
      </a:dk2>
      <a:lt2>
        <a:srgbClr val="149CBB"/>
      </a:lt2>
      <a:accent1>
        <a:srgbClr val="4276AA"/>
      </a:accent1>
      <a:accent2>
        <a:srgbClr val="1294BC"/>
      </a:accent2>
      <a:accent3>
        <a:srgbClr val="1ABC9C"/>
      </a:accent3>
      <a:accent4>
        <a:srgbClr val="5268A5"/>
      </a:accent4>
      <a:accent5>
        <a:srgbClr val="EAEAEA"/>
      </a:accent5>
      <a:accent6>
        <a:srgbClr val="778495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演示</Application>
  <PresentationFormat>自定义</PresentationFormat>
  <Paragraphs>176</Paragraphs>
  <Slides>34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宋体</vt:lpstr>
      <vt:lpstr>Wingdings</vt:lpstr>
      <vt:lpstr>Montserrat</vt:lpstr>
      <vt:lpstr>Lato</vt:lpstr>
      <vt:lpstr>华文仿宋</vt:lpstr>
      <vt:lpstr>Calibri</vt:lpstr>
      <vt:lpstr>黑体</vt:lpstr>
      <vt:lpstr>微软雅黑</vt:lpstr>
      <vt:lpstr>Arial Unicode MS</vt:lpstr>
      <vt:lpstr>PMingLiU-ExtB</vt:lpstr>
      <vt:lpstr>仿宋</vt:lpstr>
      <vt:lpstr>1_Office 主题</vt:lpstr>
      <vt:lpstr>Office 主题</vt:lpstr>
      <vt:lpstr>全程营销会务管理系统开发（移动终端应用）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各位老师评委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hh</cp:lastModifiedBy>
  <cp:revision>204</cp:revision>
  <dcterms:created xsi:type="dcterms:W3CDTF">2018-06-27T10:06:00Z</dcterms:created>
  <dcterms:modified xsi:type="dcterms:W3CDTF">2019-02-28T13:25:16Z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