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4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9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39DE-8438-4A5F-892E-C4277CD5303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8AF42-3AC1-4AE4-B973-9CF85E17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1684474"/>
            <a:ext cx="10515600" cy="1325563"/>
          </a:xfrm>
        </p:spPr>
        <p:txBody>
          <a:bodyPr/>
          <a:lstStyle/>
          <a:p>
            <a:pPr algn="ctr"/>
            <a:r>
              <a:rPr lang="id-ID" dirty="0" smtClean="0"/>
              <a:t>Code Python for Topographic Correction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78" y="3010037"/>
            <a:ext cx="4623516" cy="15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8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435" r="7334" b="29672"/>
          <a:stretch/>
        </p:blipFill>
        <p:spPr>
          <a:xfrm>
            <a:off x="0" y="731520"/>
            <a:ext cx="12057017" cy="445443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563394" y="1598023"/>
            <a:ext cx="3357154" cy="927463"/>
          </a:xfrm>
          <a:prstGeom prst="wedgeRoundRectCallout">
            <a:avLst>
              <a:gd name="adj1" fmla="val -85425"/>
              <a:gd name="adj2" fmla="val 681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Load data from folder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871063" y="5185954"/>
            <a:ext cx="4271555" cy="927463"/>
          </a:xfrm>
          <a:prstGeom prst="wedgeRoundRectCallout">
            <a:avLst>
              <a:gd name="adj1" fmla="val -86149"/>
              <a:gd name="adj2" fmla="val -713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Calculate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Sun Position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Calculation</a:t>
            </a:r>
            <a:r>
              <a:rPr lang="id-ID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Adopted from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NOAA (2014)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as suggested by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Prinsloo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and Dobson (2015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837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197"/>
          <a:stretch/>
        </p:blipFill>
        <p:spPr>
          <a:xfrm>
            <a:off x="-422638" y="0"/>
            <a:ext cx="13011150" cy="664246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040879" y="4619898"/>
            <a:ext cx="4271555" cy="927463"/>
          </a:xfrm>
          <a:prstGeom prst="wedgeRoundRectCallout">
            <a:avLst>
              <a:gd name="adj1" fmla="val -46394"/>
              <a:gd name="adj2" fmla="val -1614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Topographic Correction Using Rotation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id-ID" sz="1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Adopted from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Tan,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et al.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(2013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0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Code Python for Topographic Correction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sahid hudjimartsu</dc:creator>
  <cp:lastModifiedBy>sahid hudjimartsu</cp:lastModifiedBy>
  <cp:revision>7</cp:revision>
  <dcterms:created xsi:type="dcterms:W3CDTF">2017-10-04T03:58:50Z</dcterms:created>
  <dcterms:modified xsi:type="dcterms:W3CDTF">2017-10-04T04:29:11Z</dcterms:modified>
</cp:coreProperties>
</file>