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7" r:id="rId3"/>
    <p:sldId id="309" r:id="rId4"/>
    <p:sldId id="308" r:id="rId5"/>
    <p:sldId id="304" r:id="rId6"/>
    <p:sldId id="305" r:id="rId7"/>
    <p:sldId id="261" r:id="rId8"/>
    <p:sldId id="310" r:id="rId9"/>
    <p:sldId id="303" r:id="rId10"/>
    <p:sldId id="28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6" autoAdjust="0"/>
    <p:restoredTop sz="94660"/>
  </p:normalViewPr>
  <p:slideViewPr>
    <p:cSldViewPr snapToGrid="0">
      <p:cViewPr>
        <p:scale>
          <a:sx n="90" d="100"/>
          <a:sy n="90" d="100"/>
        </p:scale>
        <p:origin x="-1686" y="-630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282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22119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2" y="1431892"/>
            <a:ext cx="204963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775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355675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8" y="1223661"/>
            <a:ext cx="1220881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1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65" r:id="rId12"/>
    <p:sldLayoutId id="2147483654" r:id="rId13"/>
    <p:sldLayoutId id="2147483655" r:id="rId14"/>
    <p:sldLayoutId id="21474836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ETC </a:t>
            </a:r>
            <a:r>
              <a:rPr lang="en-US" dirty="0" err="1" smtClean="0"/>
              <a:t>Bootcode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Hari Udayakumar</a:t>
            </a:r>
          </a:p>
          <a:p>
            <a:r>
              <a:rPr lang="en-US" dirty="0" smtClean="0"/>
              <a:t>20/7/2015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6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b="1" dirty="0"/>
              <a:t>Boot Code Data Flow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8" y="914400"/>
            <a:ext cx="8240232" cy="374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SG" b="1" dirty="0"/>
              <a:t>On Chip </a:t>
            </a:r>
            <a:r>
              <a:rPr lang="en-SG" b="1" dirty="0" err="1"/>
              <a:t>uC</a:t>
            </a:r>
            <a:r>
              <a:rPr lang="en-SG" b="1" dirty="0"/>
              <a:t/>
            </a:r>
            <a:br>
              <a:rPr lang="en-SG" b="1" dirty="0"/>
            </a:b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76177"/>
            <a:ext cx="5638800" cy="4105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SG" b="1" dirty="0"/>
              <a:t>On Chip </a:t>
            </a:r>
            <a:r>
              <a:rPr lang="en-SG" b="1" dirty="0" err="1"/>
              <a:t>uC</a:t>
            </a:r>
            <a:r>
              <a:rPr lang="en-SG" b="1" dirty="0"/>
              <a:t/>
            </a:r>
            <a:br>
              <a:rPr lang="en-SG" b="1" dirty="0"/>
            </a:b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5613" y="1020727"/>
            <a:ext cx="8228012" cy="360842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dirty="0" smtClean="0"/>
              <a:t>An </a:t>
            </a:r>
            <a:r>
              <a:rPr lang="en-SG" dirty="0" err="1" smtClean="0"/>
              <a:t>uC</a:t>
            </a:r>
            <a:r>
              <a:rPr lang="en-SG" dirty="0" smtClean="0"/>
              <a:t> 8051 subsystem is integrated</a:t>
            </a:r>
          </a:p>
          <a:p>
            <a:pPr marL="568325" lvl="1" indent="-342900">
              <a:buFont typeface="+mj-lt"/>
              <a:buAutoNum type="alphaLcPeriod"/>
            </a:pPr>
            <a:r>
              <a:rPr lang="en-SG" dirty="0" smtClean="0"/>
              <a:t>Boot from on-chip ROM</a:t>
            </a:r>
          </a:p>
          <a:p>
            <a:pPr marL="568325" lvl="1" indent="-342900">
              <a:buFont typeface="+mj-lt"/>
              <a:buAutoNum type="alphaLcPeriod"/>
            </a:pPr>
            <a:r>
              <a:rPr lang="en-SG" dirty="0" smtClean="0"/>
              <a:t>Code download from on-chip ROM, on-chip RAM or external ROM</a:t>
            </a:r>
          </a:p>
          <a:p>
            <a:pPr marL="568325" lvl="1" indent="-342900">
              <a:buFont typeface="+mj-lt"/>
              <a:buAutoNum type="alphaLcPeriod"/>
            </a:pPr>
            <a:r>
              <a:rPr lang="en-SG" dirty="0" smtClean="0"/>
              <a:t>Hardware modules and external interrupt pins are mapped to </a:t>
            </a:r>
            <a:r>
              <a:rPr lang="en-SG" dirty="0" err="1" smtClean="0"/>
              <a:t>uC</a:t>
            </a:r>
            <a:r>
              <a:rPr lang="en-SG" dirty="0" smtClean="0"/>
              <a:t> interrupt controller</a:t>
            </a:r>
          </a:p>
        </p:txBody>
      </p:sp>
    </p:spTree>
    <p:extLst>
      <p:ext uri="{BB962C8B-B14F-4D97-AF65-F5344CB8AC3E}">
        <p14:creationId xmlns:p14="http://schemas.microsoft.com/office/powerpoint/2010/main" val="791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41" y="287583"/>
            <a:ext cx="8484783" cy="584287"/>
          </a:xfrm>
        </p:spPr>
        <p:txBody>
          <a:bodyPr/>
          <a:lstStyle/>
          <a:p>
            <a:r>
              <a:rPr lang="en-US" dirty="0"/>
              <a:t> Pin 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At Reset the PS0 and PS1 Register are update based on the Pin Strap setting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Pin Strap </a:t>
            </a:r>
            <a:r>
              <a:rPr lang="en-US" dirty="0" smtClean="0"/>
              <a:t>setting</a:t>
            </a:r>
            <a:r>
              <a:rPr lang="en-SG" dirty="0" smtClean="0"/>
              <a:t> </a:t>
            </a:r>
            <a:r>
              <a:rPr lang="en-SG" dirty="0"/>
              <a:t>describes the </a:t>
            </a:r>
            <a:endParaRPr lang="en-SG" dirty="0" smtClean="0"/>
          </a:p>
          <a:p>
            <a:pPr marL="568325" lvl="1" indent="-342900">
              <a:buFont typeface="+mj-lt"/>
              <a:buAutoNum type="alphaLcPeriod"/>
            </a:pPr>
            <a:r>
              <a:rPr lang="en-SG" dirty="0" smtClean="0"/>
              <a:t>Configuration </a:t>
            </a:r>
            <a:r>
              <a:rPr lang="en-SG" dirty="0"/>
              <a:t>of the </a:t>
            </a:r>
            <a:r>
              <a:rPr lang="en-SG" dirty="0" smtClean="0"/>
              <a:t>device.</a:t>
            </a:r>
          </a:p>
          <a:p>
            <a:pPr marL="568325" lvl="1" indent="-342900">
              <a:buFont typeface="+mj-lt"/>
              <a:buAutoNum type="alphaLcPeriod"/>
            </a:pPr>
            <a:r>
              <a:rPr lang="en-US" dirty="0" smtClean="0"/>
              <a:t>Debug Interface Selected</a:t>
            </a:r>
            <a:endParaRPr lang="en-SG" dirty="0" smtClean="0"/>
          </a:p>
          <a:p>
            <a:pPr marL="568325" lvl="1" indent="-342900">
              <a:buFont typeface="+mj-lt"/>
              <a:buAutoNum type="alphaLcPeriod"/>
            </a:pPr>
            <a:r>
              <a:rPr lang="en-SG" dirty="0" smtClean="0"/>
              <a:t>Functionality </a:t>
            </a:r>
            <a:r>
              <a:rPr lang="en-SG" dirty="0"/>
              <a:t>shares the LED pins, SPI and TDO signals.</a:t>
            </a:r>
          </a:p>
          <a:p>
            <a:pPr marL="342900" indent="-342900">
              <a:buAutoNum type="arabicPeriod"/>
            </a:pPr>
            <a:r>
              <a:rPr lang="en-SG" dirty="0"/>
              <a:t>Internal pull up for the pin strapping shall be disabled after reset.</a:t>
            </a:r>
          </a:p>
        </p:txBody>
      </p:sp>
    </p:spTree>
    <p:extLst>
      <p:ext uri="{BB962C8B-B14F-4D97-AF65-F5344CB8AC3E}">
        <p14:creationId xmlns:p14="http://schemas.microsoft.com/office/powerpoint/2010/main" val="21726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41" y="287583"/>
            <a:ext cx="8484783" cy="584287"/>
          </a:xfrm>
        </p:spPr>
        <p:txBody>
          <a:bodyPr/>
          <a:lstStyle/>
          <a:p>
            <a:r>
              <a:rPr lang="en-US" dirty="0"/>
              <a:t> Pin 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5" y="1180215"/>
            <a:ext cx="8261497" cy="335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9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SG" dirty="0"/>
              <a:t>Firmware Address Offset Configuration Register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5613" y="1020727"/>
            <a:ext cx="8228012" cy="360842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dirty="0"/>
              <a:t>Each GPHY Macro and </a:t>
            </a:r>
            <a:r>
              <a:rPr lang="en-SG" dirty="0" err="1"/>
              <a:t>uC</a:t>
            </a:r>
            <a:r>
              <a:rPr lang="en-SG" dirty="0"/>
              <a:t> subsystem can be configured to boot from internal ROM/RAM or external </a:t>
            </a:r>
            <a:r>
              <a:rPr lang="en-SG" dirty="0" smtClean="0"/>
              <a:t>E2PROM controlled </a:t>
            </a:r>
            <a:r>
              <a:rPr lang="en-SG" dirty="0"/>
              <a:t>through register GPHY0_FCR/1/2/3/4 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SG" dirty="0"/>
              <a:t>Address </a:t>
            </a:r>
            <a:r>
              <a:rPr lang="en-SG" dirty="0" smtClean="0"/>
              <a:t>inversion and </a:t>
            </a:r>
            <a:r>
              <a:rPr lang="en-SG" dirty="0"/>
              <a:t>address offset are also configurable via the same registers.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SG" dirty="0" smtClean="0"/>
              <a:t>SDCC Complier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5613" y="1020727"/>
            <a:ext cx="8228012" cy="360842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dirty="0"/>
              <a:t>The Small Device C Compiler is specifically built for programming microcontrollers including the 8051 series microcontroller. 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SG" dirty="0"/>
              <a:t>SDCC is a free and open source software available for download to </a:t>
            </a:r>
            <a:r>
              <a:rPr lang="en-SG" dirty="0" smtClean="0"/>
              <a:t>anyone</a:t>
            </a:r>
          </a:p>
          <a:p>
            <a:pPr marL="342900" indent="-342900">
              <a:buAutoNum type="arabicPeriod"/>
            </a:pPr>
            <a:r>
              <a:rPr lang="en-US" dirty="0" smtClean="0"/>
              <a:t>Only limitation is the optimization.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future use the code can be migrated to </a:t>
            </a:r>
            <a:r>
              <a:rPr lang="en-US" dirty="0" err="1" smtClean="0"/>
              <a:t>Keil</a:t>
            </a:r>
            <a:r>
              <a:rPr lang="en-US" dirty="0" smtClean="0"/>
              <a:t> C compiler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3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4287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4" y="795338"/>
            <a:ext cx="8335925" cy="391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4686</TotalTime>
  <Words>206</Words>
  <Application>Microsoft Office PowerPoint</Application>
  <PresentationFormat>On-screen Show (16:9)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ETC Bootcode</vt:lpstr>
      <vt:lpstr>Boot Code Data Flow</vt:lpstr>
      <vt:lpstr>On Chip uC </vt:lpstr>
      <vt:lpstr>On Chip uC </vt:lpstr>
      <vt:lpstr> Pin Strapping</vt:lpstr>
      <vt:lpstr> Pin Strapping</vt:lpstr>
      <vt:lpstr>Firmware Address Offset Configuration Register</vt:lpstr>
      <vt:lpstr>SDCC Complier</vt:lpstr>
      <vt:lpstr>Directory Structure</vt:lpstr>
      <vt:lpstr>PowerPoint Presentation</vt:lpstr>
    </vt:vector>
  </TitlesOfParts>
  <Company>Lantiq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PCDU Characterization Results</dc:title>
  <dc:creator>Udayakumar Hari (LQAP RD ST ER SYS / EE)</dc:creator>
  <cp:lastModifiedBy>Udayakumar Hari (LQAP RD ST ER SYS / EE)</cp:lastModifiedBy>
  <cp:revision>45</cp:revision>
  <dcterms:created xsi:type="dcterms:W3CDTF">2015-05-21T02:15:56Z</dcterms:created>
  <dcterms:modified xsi:type="dcterms:W3CDTF">2015-07-23T06:05:53Z</dcterms:modified>
</cp:coreProperties>
</file>