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4" r:id="rId3"/>
    <p:sldId id="261" r:id="rId4"/>
    <p:sldId id="293" r:id="rId5"/>
    <p:sldId id="285" r:id="rId6"/>
    <p:sldId id="296" r:id="rId7"/>
    <p:sldId id="295" r:id="rId8"/>
    <p:sldId id="297" r:id="rId9"/>
    <p:sldId id="302" r:id="rId10"/>
    <p:sldId id="299" r:id="rId11"/>
    <p:sldId id="298" r:id="rId12"/>
    <p:sldId id="300" r:id="rId13"/>
    <p:sldId id="301" r:id="rId14"/>
    <p:sldId id="303" r:id="rId15"/>
    <p:sldId id="284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36" autoAdjust="0"/>
    <p:restoredTop sz="94660"/>
  </p:normalViewPr>
  <p:slideViewPr>
    <p:cSldViewPr snapToGrid="0">
      <p:cViewPr>
        <p:scale>
          <a:sx n="90" d="100"/>
          <a:sy n="90" d="100"/>
        </p:scale>
        <p:origin x="-960" y="-984"/>
      </p:cViewPr>
      <p:guideLst>
        <p:guide orient="horz" pos="1622"/>
        <p:guide orient="horz" pos="3032"/>
        <p:guide orient="horz" pos="118"/>
        <p:guide orient="horz" pos="758"/>
        <p:guide orient="horz" pos="2916"/>
        <p:guide pos="5470"/>
        <p:guide pos="287"/>
        <p:guide pos="2879"/>
        <p:guide pos="2811"/>
        <p:guide pos="29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-7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sinsdn60\LQAP-RD\6_USER\udayakum\Shared%20files\Lab_PC_results\pcdu_char_results\Failed%20SS\PCDU_Characterization_SSS_25._181704.xls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insdn60\LQAP-RD\6_USER\udayakum\Shared%20files\Lab_PC_results\pcdu_char_results\TT\PCDU_Characterization_TT_0T_131915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sinsdn60\LQAP-RD\6_USER\udayakum\Shared%20files\Lab_PC_results\pcdu_char_results\TT\PCDU_Characterization_TT_25T_131915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sinsdn60\LQAP-RD\6_USER\udayakum\Shared%20files\Lab_PC_results\pcdu_char_results\TT\PCDU_Characterization_TT_40T._131915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sinsdn60\LQAP-RD\6_USER\udayakum\Shared%20files\Lab_PC_results\pcdu_char_results\TT\PCDU_Characterization_TT_70T_131915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sinsdn60\LQAP-RD\6_USER\udayakum\Shared%20files\Lab_PC_results\pcdu_char_results\Failed%20SS\PCDU_Characterization_SSS_19._151702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sinsdn60\LQAP-RD\6_USER\udayakum\Shared%20files\Lab_PC_results\pcdu_char_results\Failed%20SS\PCDU_Characterization_SSS_20._152005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sinsdn60\LQAP-RD\6_USER\udayakum\Shared%20files\Lab_PC_results\pcdu_char_results\Failed%20SS\PCDU_Characterization_SSS_23._181035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sinsdn60\LQAP-RD\6_USER\udayakum\Shared%20files\Lab_PC_results\pcdu_char_results\Failed%20SS\PCDU_Characterization_SSS_24._181345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FFF</c:v>
          </c:tx>
          <c:cat>
            <c:numRef>
              <c:f>'0005'!$J$3:$J$39</c:f>
              <c:numCache>
                <c:formatCode>General</c:formatCode>
                <c:ptCount val="37"/>
                <c:pt idx="0">
                  <c:v>0</c:v>
                </c:pt>
                <c:pt idx="1">
                  <c:v>0.124</c:v>
                </c:pt>
                <c:pt idx="2">
                  <c:v>0.248</c:v>
                </c:pt>
                <c:pt idx="3">
                  <c:v>0.372</c:v>
                </c:pt>
                <c:pt idx="4">
                  <c:v>0.496</c:v>
                </c:pt>
                <c:pt idx="5">
                  <c:v>0.62</c:v>
                </c:pt>
                <c:pt idx="6">
                  <c:v>0.74399999999999999</c:v>
                </c:pt>
                <c:pt idx="7">
                  <c:v>0.86799999999999999</c:v>
                </c:pt>
                <c:pt idx="8">
                  <c:v>0.99199999999999999</c:v>
                </c:pt>
                <c:pt idx="9">
                  <c:v>1.1160000000000001</c:v>
                </c:pt>
                <c:pt idx="10">
                  <c:v>1.24</c:v>
                </c:pt>
                <c:pt idx="11">
                  <c:v>1.3639999999999999</c:v>
                </c:pt>
                <c:pt idx="12">
                  <c:v>1.488</c:v>
                </c:pt>
                <c:pt idx="13">
                  <c:v>1.6120000000000001</c:v>
                </c:pt>
                <c:pt idx="14">
                  <c:v>1.736</c:v>
                </c:pt>
                <c:pt idx="15">
                  <c:v>1.8599999999999999</c:v>
                </c:pt>
                <c:pt idx="16">
                  <c:v>1.984</c:v>
                </c:pt>
                <c:pt idx="17">
                  <c:v>2.1080000000000001</c:v>
                </c:pt>
                <c:pt idx="18">
                  <c:v>2.2320000000000002</c:v>
                </c:pt>
                <c:pt idx="19">
                  <c:v>2.3559999999999999</c:v>
                </c:pt>
                <c:pt idx="20">
                  <c:v>2.48</c:v>
                </c:pt>
                <c:pt idx="21">
                  <c:v>2.6040000000000001</c:v>
                </c:pt>
                <c:pt idx="22">
                  <c:v>2.7279999999999998</c:v>
                </c:pt>
                <c:pt idx="23">
                  <c:v>2.8519999999999999</c:v>
                </c:pt>
                <c:pt idx="24">
                  <c:v>2.976</c:v>
                </c:pt>
                <c:pt idx="25">
                  <c:v>3.1</c:v>
                </c:pt>
                <c:pt idx="26">
                  <c:v>3.2240000000000002</c:v>
                </c:pt>
                <c:pt idx="27">
                  <c:v>3.3479999999999999</c:v>
                </c:pt>
                <c:pt idx="28">
                  <c:v>3.472</c:v>
                </c:pt>
                <c:pt idx="29">
                  <c:v>3.5960000000000001</c:v>
                </c:pt>
                <c:pt idx="30">
                  <c:v>3.7199999999999998</c:v>
                </c:pt>
                <c:pt idx="31">
                  <c:v>3.8439999999999999</c:v>
                </c:pt>
                <c:pt idx="32">
                  <c:v>3.968</c:v>
                </c:pt>
                <c:pt idx="33">
                  <c:v>4.0919999999999996</c:v>
                </c:pt>
                <c:pt idx="34">
                  <c:v>4.2160000000000002</c:v>
                </c:pt>
                <c:pt idx="35">
                  <c:v>4.34</c:v>
                </c:pt>
                <c:pt idx="36">
                  <c:v>4.4640000000000004</c:v>
                </c:pt>
              </c:numCache>
            </c:numRef>
          </c:cat>
          <c:val>
            <c:numRef>
              <c:f>'0005'!$K$3:$K$39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18153749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17563916</c:v>
                </c:pt>
                <c:pt idx="11">
                  <c:v>6291552</c:v>
                </c:pt>
                <c:pt idx="12">
                  <c:v>655370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3473461</c:v>
                </c:pt>
                <c:pt idx="31">
                  <c:v>14614751</c:v>
                </c:pt>
                <c:pt idx="32">
                  <c:v>18088212</c:v>
                </c:pt>
                <c:pt idx="33">
                  <c:v>18088212</c:v>
                </c:pt>
                <c:pt idx="34">
                  <c:v>18153749</c:v>
                </c:pt>
                <c:pt idx="35">
                  <c:v>18088212</c:v>
                </c:pt>
                <c:pt idx="36">
                  <c:v>18153749</c:v>
                </c:pt>
              </c:numCache>
            </c:numRef>
          </c:val>
          <c:smooth val="0"/>
        </c:ser>
        <c:ser>
          <c:idx val="0"/>
          <c:order val="1"/>
          <c:tx>
            <c:v>FF</c:v>
          </c:tx>
          <c:cat>
            <c:numRef>
              <c:f>'0005'!$J$3:$J$39</c:f>
              <c:numCache>
                <c:formatCode>General</c:formatCode>
                <c:ptCount val="37"/>
                <c:pt idx="0">
                  <c:v>0</c:v>
                </c:pt>
                <c:pt idx="1">
                  <c:v>0.124</c:v>
                </c:pt>
                <c:pt idx="2">
                  <c:v>0.248</c:v>
                </c:pt>
                <c:pt idx="3">
                  <c:v>0.372</c:v>
                </c:pt>
                <c:pt idx="4">
                  <c:v>0.496</c:v>
                </c:pt>
                <c:pt idx="5">
                  <c:v>0.62</c:v>
                </c:pt>
                <c:pt idx="6">
                  <c:v>0.74399999999999999</c:v>
                </c:pt>
                <c:pt idx="7">
                  <c:v>0.86799999999999999</c:v>
                </c:pt>
                <c:pt idx="8">
                  <c:v>0.99199999999999999</c:v>
                </c:pt>
                <c:pt idx="9">
                  <c:v>1.1160000000000001</c:v>
                </c:pt>
                <c:pt idx="10">
                  <c:v>1.24</c:v>
                </c:pt>
                <c:pt idx="11">
                  <c:v>1.3639999999999999</c:v>
                </c:pt>
                <c:pt idx="12">
                  <c:v>1.488</c:v>
                </c:pt>
                <c:pt idx="13">
                  <c:v>1.6120000000000001</c:v>
                </c:pt>
                <c:pt idx="14">
                  <c:v>1.736</c:v>
                </c:pt>
                <c:pt idx="15">
                  <c:v>1.8599999999999999</c:v>
                </c:pt>
                <c:pt idx="16">
                  <c:v>1.984</c:v>
                </c:pt>
                <c:pt idx="17">
                  <c:v>2.1080000000000001</c:v>
                </c:pt>
                <c:pt idx="18">
                  <c:v>2.2320000000000002</c:v>
                </c:pt>
                <c:pt idx="19">
                  <c:v>2.3559999999999999</c:v>
                </c:pt>
                <c:pt idx="20">
                  <c:v>2.48</c:v>
                </c:pt>
                <c:pt idx="21">
                  <c:v>2.6040000000000001</c:v>
                </c:pt>
                <c:pt idx="22">
                  <c:v>2.7279999999999998</c:v>
                </c:pt>
                <c:pt idx="23">
                  <c:v>2.8519999999999999</c:v>
                </c:pt>
                <c:pt idx="24">
                  <c:v>2.976</c:v>
                </c:pt>
                <c:pt idx="25">
                  <c:v>3.1</c:v>
                </c:pt>
                <c:pt idx="26">
                  <c:v>3.2240000000000002</c:v>
                </c:pt>
                <c:pt idx="27">
                  <c:v>3.3479999999999999</c:v>
                </c:pt>
                <c:pt idx="28">
                  <c:v>3.472</c:v>
                </c:pt>
                <c:pt idx="29">
                  <c:v>3.5960000000000001</c:v>
                </c:pt>
                <c:pt idx="30">
                  <c:v>3.7199999999999998</c:v>
                </c:pt>
                <c:pt idx="31">
                  <c:v>3.8439999999999999</c:v>
                </c:pt>
                <c:pt idx="32">
                  <c:v>3.968</c:v>
                </c:pt>
                <c:pt idx="33">
                  <c:v>4.0919999999999996</c:v>
                </c:pt>
                <c:pt idx="34">
                  <c:v>4.2160000000000002</c:v>
                </c:pt>
                <c:pt idx="35">
                  <c:v>4.34</c:v>
                </c:pt>
                <c:pt idx="36">
                  <c:v>4.4640000000000004</c:v>
                </c:pt>
              </c:numCache>
            </c:numRef>
          </c:cat>
          <c:val>
            <c:numRef>
              <c:f>'0006'!$K$3:$K$39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18153749</c:v>
                </c:pt>
                <c:pt idx="9">
                  <c:v>18088212</c:v>
                </c:pt>
                <c:pt idx="10">
                  <c:v>16777472</c:v>
                </c:pt>
                <c:pt idx="11">
                  <c:v>5177423</c:v>
                </c:pt>
                <c:pt idx="12">
                  <c:v>327685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7798903</c:v>
                </c:pt>
                <c:pt idx="31">
                  <c:v>16187639</c:v>
                </c:pt>
                <c:pt idx="32">
                  <c:v>18088212</c:v>
                </c:pt>
                <c:pt idx="33">
                  <c:v>17629453</c:v>
                </c:pt>
                <c:pt idx="34">
                  <c:v>17432842</c:v>
                </c:pt>
                <c:pt idx="35">
                  <c:v>17563916</c:v>
                </c:pt>
                <c:pt idx="36">
                  <c:v>17498379</c:v>
                </c:pt>
              </c:numCache>
            </c:numRef>
          </c:val>
          <c:smooth val="0"/>
        </c:ser>
        <c:ser>
          <c:idx val="2"/>
          <c:order val="2"/>
          <c:tx>
            <c:v>SSS</c:v>
          </c:tx>
          <c:cat>
            <c:numRef>
              <c:f>'0005'!$J$3:$J$39</c:f>
              <c:numCache>
                <c:formatCode>General</c:formatCode>
                <c:ptCount val="37"/>
                <c:pt idx="0">
                  <c:v>0</c:v>
                </c:pt>
                <c:pt idx="1">
                  <c:v>0.124</c:v>
                </c:pt>
                <c:pt idx="2">
                  <c:v>0.248</c:v>
                </c:pt>
                <c:pt idx="3">
                  <c:v>0.372</c:v>
                </c:pt>
                <c:pt idx="4">
                  <c:v>0.496</c:v>
                </c:pt>
                <c:pt idx="5">
                  <c:v>0.62</c:v>
                </c:pt>
                <c:pt idx="6">
                  <c:v>0.74399999999999999</c:v>
                </c:pt>
                <c:pt idx="7">
                  <c:v>0.86799999999999999</c:v>
                </c:pt>
                <c:pt idx="8">
                  <c:v>0.99199999999999999</c:v>
                </c:pt>
                <c:pt idx="9">
                  <c:v>1.1160000000000001</c:v>
                </c:pt>
                <c:pt idx="10">
                  <c:v>1.24</c:v>
                </c:pt>
                <c:pt idx="11">
                  <c:v>1.3639999999999999</c:v>
                </c:pt>
                <c:pt idx="12">
                  <c:v>1.488</c:v>
                </c:pt>
                <c:pt idx="13">
                  <c:v>1.6120000000000001</c:v>
                </c:pt>
                <c:pt idx="14">
                  <c:v>1.736</c:v>
                </c:pt>
                <c:pt idx="15">
                  <c:v>1.8599999999999999</c:v>
                </c:pt>
                <c:pt idx="16">
                  <c:v>1.984</c:v>
                </c:pt>
                <c:pt idx="17">
                  <c:v>2.1080000000000001</c:v>
                </c:pt>
                <c:pt idx="18">
                  <c:v>2.2320000000000002</c:v>
                </c:pt>
                <c:pt idx="19">
                  <c:v>2.3559999999999999</c:v>
                </c:pt>
                <c:pt idx="20">
                  <c:v>2.48</c:v>
                </c:pt>
                <c:pt idx="21">
                  <c:v>2.6040000000000001</c:v>
                </c:pt>
                <c:pt idx="22">
                  <c:v>2.7279999999999998</c:v>
                </c:pt>
                <c:pt idx="23">
                  <c:v>2.8519999999999999</c:v>
                </c:pt>
                <c:pt idx="24">
                  <c:v>2.976</c:v>
                </c:pt>
                <c:pt idx="25">
                  <c:v>3.1</c:v>
                </c:pt>
                <c:pt idx="26">
                  <c:v>3.2240000000000002</c:v>
                </c:pt>
                <c:pt idx="27">
                  <c:v>3.3479999999999999</c:v>
                </c:pt>
                <c:pt idx="28">
                  <c:v>3.472</c:v>
                </c:pt>
                <c:pt idx="29">
                  <c:v>3.5960000000000001</c:v>
                </c:pt>
                <c:pt idx="30">
                  <c:v>3.7199999999999998</c:v>
                </c:pt>
                <c:pt idx="31">
                  <c:v>3.8439999999999999</c:v>
                </c:pt>
                <c:pt idx="32">
                  <c:v>3.968</c:v>
                </c:pt>
                <c:pt idx="33">
                  <c:v>4.0919999999999996</c:v>
                </c:pt>
                <c:pt idx="34">
                  <c:v>4.2160000000000002</c:v>
                </c:pt>
                <c:pt idx="35">
                  <c:v>4.34</c:v>
                </c:pt>
                <c:pt idx="36">
                  <c:v>4.4640000000000004</c:v>
                </c:pt>
              </c:numCache>
            </c:numRef>
          </c:cat>
          <c:val>
            <c:numRef>
              <c:f>'0007'!$K$3:$K$39</c:f>
              <c:numCache>
                <c:formatCode>General</c:formatCode>
                <c:ptCount val="37"/>
                <c:pt idx="0">
                  <c:v>13500622</c:v>
                </c:pt>
                <c:pt idx="1">
                  <c:v>18088212</c:v>
                </c:pt>
                <c:pt idx="2">
                  <c:v>18153749</c:v>
                </c:pt>
                <c:pt idx="3">
                  <c:v>18153749</c:v>
                </c:pt>
                <c:pt idx="4">
                  <c:v>18088212</c:v>
                </c:pt>
                <c:pt idx="5">
                  <c:v>18153749</c:v>
                </c:pt>
                <c:pt idx="6">
                  <c:v>18088212</c:v>
                </c:pt>
                <c:pt idx="7">
                  <c:v>18153749</c:v>
                </c:pt>
                <c:pt idx="8">
                  <c:v>18153749</c:v>
                </c:pt>
                <c:pt idx="9">
                  <c:v>18153749</c:v>
                </c:pt>
                <c:pt idx="10">
                  <c:v>18088212</c:v>
                </c:pt>
                <c:pt idx="11">
                  <c:v>9240717</c:v>
                </c:pt>
                <c:pt idx="12">
                  <c:v>1638425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65537</c:v>
                </c:pt>
                <c:pt idx="30">
                  <c:v>2883628</c:v>
                </c:pt>
                <c:pt idx="31">
                  <c:v>13697233</c:v>
                </c:pt>
                <c:pt idx="32">
                  <c:v>17957138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3"/>
          <c:order val="3"/>
          <c:tx>
            <c:v>SS</c:v>
          </c:tx>
          <c:cat>
            <c:numRef>
              <c:f>'0005'!$J$3:$J$39</c:f>
              <c:numCache>
                <c:formatCode>General</c:formatCode>
                <c:ptCount val="37"/>
                <c:pt idx="0">
                  <c:v>0</c:v>
                </c:pt>
                <c:pt idx="1">
                  <c:v>0.124</c:v>
                </c:pt>
                <c:pt idx="2">
                  <c:v>0.248</c:v>
                </c:pt>
                <c:pt idx="3">
                  <c:v>0.372</c:v>
                </c:pt>
                <c:pt idx="4">
                  <c:v>0.496</c:v>
                </c:pt>
                <c:pt idx="5">
                  <c:v>0.62</c:v>
                </c:pt>
                <c:pt idx="6">
                  <c:v>0.74399999999999999</c:v>
                </c:pt>
                <c:pt idx="7">
                  <c:v>0.86799999999999999</c:v>
                </c:pt>
                <c:pt idx="8">
                  <c:v>0.99199999999999999</c:v>
                </c:pt>
                <c:pt idx="9">
                  <c:v>1.1160000000000001</c:v>
                </c:pt>
                <c:pt idx="10">
                  <c:v>1.24</c:v>
                </c:pt>
                <c:pt idx="11">
                  <c:v>1.3639999999999999</c:v>
                </c:pt>
                <c:pt idx="12">
                  <c:v>1.488</c:v>
                </c:pt>
                <c:pt idx="13">
                  <c:v>1.6120000000000001</c:v>
                </c:pt>
                <c:pt idx="14">
                  <c:v>1.736</c:v>
                </c:pt>
                <c:pt idx="15">
                  <c:v>1.8599999999999999</c:v>
                </c:pt>
                <c:pt idx="16">
                  <c:v>1.984</c:v>
                </c:pt>
                <c:pt idx="17">
                  <c:v>2.1080000000000001</c:v>
                </c:pt>
                <c:pt idx="18">
                  <c:v>2.2320000000000002</c:v>
                </c:pt>
                <c:pt idx="19">
                  <c:v>2.3559999999999999</c:v>
                </c:pt>
                <c:pt idx="20">
                  <c:v>2.48</c:v>
                </c:pt>
                <c:pt idx="21">
                  <c:v>2.6040000000000001</c:v>
                </c:pt>
                <c:pt idx="22">
                  <c:v>2.7279999999999998</c:v>
                </c:pt>
                <c:pt idx="23">
                  <c:v>2.8519999999999999</c:v>
                </c:pt>
                <c:pt idx="24">
                  <c:v>2.976</c:v>
                </c:pt>
                <c:pt idx="25">
                  <c:v>3.1</c:v>
                </c:pt>
                <c:pt idx="26">
                  <c:v>3.2240000000000002</c:v>
                </c:pt>
                <c:pt idx="27">
                  <c:v>3.3479999999999999</c:v>
                </c:pt>
                <c:pt idx="28">
                  <c:v>3.472</c:v>
                </c:pt>
                <c:pt idx="29">
                  <c:v>3.5960000000000001</c:v>
                </c:pt>
                <c:pt idx="30">
                  <c:v>3.7199999999999998</c:v>
                </c:pt>
                <c:pt idx="31">
                  <c:v>3.8439999999999999</c:v>
                </c:pt>
                <c:pt idx="32">
                  <c:v>3.968</c:v>
                </c:pt>
                <c:pt idx="33">
                  <c:v>4.0919999999999996</c:v>
                </c:pt>
                <c:pt idx="34">
                  <c:v>4.2160000000000002</c:v>
                </c:pt>
                <c:pt idx="35">
                  <c:v>4.34</c:v>
                </c:pt>
                <c:pt idx="36">
                  <c:v>4.4640000000000004</c:v>
                </c:pt>
              </c:numCache>
            </c:numRef>
          </c:cat>
          <c:val>
            <c:numRef>
              <c:f>'0008'!$K$3:$K$39</c:f>
              <c:numCache>
                <c:formatCode>General</c:formatCode>
                <c:ptCount val="37"/>
                <c:pt idx="0">
                  <c:v>14876899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13172937</c:v>
                </c:pt>
                <c:pt idx="12">
                  <c:v>2949165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6422626</c:v>
                </c:pt>
                <c:pt idx="31">
                  <c:v>15728880</c:v>
                </c:pt>
                <c:pt idx="32">
                  <c:v>18088212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4"/>
          <c:order val="4"/>
          <c:tx>
            <c:v>FS</c:v>
          </c:tx>
          <c:cat>
            <c:numRef>
              <c:f>'0005'!$J$3:$J$39</c:f>
              <c:numCache>
                <c:formatCode>General</c:formatCode>
                <c:ptCount val="37"/>
                <c:pt idx="0">
                  <c:v>0</c:v>
                </c:pt>
                <c:pt idx="1">
                  <c:v>0.124</c:v>
                </c:pt>
                <c:pt idx="2">
                  <c:v>0.248</c:v>
                </c:pt>
                <c:pt idx="3">
                  <c:v>0.372</c:v>
                </c:pt>
                <c:pt idx="4">
                  <c:v>0.496</c:v>
                </c:pt>
                <c:pt idx="5">
                  <c:v>0.62</c:v>
                </c:pt>
                <c:pt idx="6">
                  <c:v>0.74399999999999999</c:v>
                </c:pt>
                <c:pt idx="7">
                  <c:v>0.86799999999999999</c:v>
                </c:pt>
                <c:pt idx="8">
                  <c:v>0.99199999999999999</c:v>
                </c:pt>
                <c:pt idx="9">
                  <c:v>1.1160000000000001</c:v>
                </c:pt>
                <c:pt idx="10">
                  <c:v>1.24</c:v>
                </c:pt>
                <c:pt idx="11">
                  <c:v>1.3639999999999999</c:v>
                </c:pt>
                <c:pt idx="12">
                  <c:v>1.488</c:v>
                </c:pt>
                <c:pt idx="13">
                  <c:v>1.6120000000000001</c:v>
                </c:pt>
                <c:pt idx="14">
                  <c:v>1.736</c:v>
                </c:pt>
                <c:pt idx="15">
                  <c:v>1.8599999999999999</c:v>
                </c:pt>
                <c:pt idx="16">
                  <c:v>1.984</c:v>
                </c:pt>
                <c:pt idx="17">
                  <c:v>2.1080000000000001</c:v>
                </c:pt>
                <c:pt idx="18">
                  <c:v>2.2320000000000002</c:v>
                </c:pt>
                <c:pt idx="19">
                  <c:v>2.3559999999999999</c:v>
                </c:pt>
                <c:pt idx="20">
                  <c:v>2.48</c:v>
                </c:pt>
                <c:pt idx="21">
                  <c:v>2.6040000000000001</c:v>
                </c:pt>
                <c:pt idx="22">
                  <c:v>2.7279999999999998</c:v>
                </c:pt>
                <c:pt idx="23">
                  <c:v>2.8519999999999999</c:v>
                </c:pt>
                <c:pt idx="24">
                  <c:v>2.976</c:v>
                </c:pt>
                <c:pt idx="25">
                  <c:v>3.1</c:v>
                </c:pt>
                <c:pt idx="26">
                  <c:v>3.2240000000000002</c:v>
                </c:pt>
                <c:pt idx="27">
                  <c:v>3.3479999999999999</c:v>
                </c:pt>
                <c:pt idx="28">
                  <c:v>3.472</c:v>
                </c:pt>
                <c:pt idx="29">
                  <c:v>3.5960000000000001</c:v>
                </c:pt>
                <c:pt idx="30">
                  <c:v>3.7199999999999998</c:v>
                </c:pt>
                <c:pt idx="31">
                  <c:v>3.8439999999999999</c:v>
                </c:pt>
                <c:pt idx="32">
                  <c:v>3.968</c:v>
                </c:pt>
                <c:pt idx="33">
                  <c:v>4.0919999999999996</c:v>
                </c:pt>
                <c:pt idx="34">
                  <c:v>4.2160000000000002</c:v>
                </c:pt>
                <c:pt idx="35">
                  <c:v>4.34</c:v>
                </c:pt>
                <c:pt idx="36">
                  <c:v>4.4640000000000004</c:v>
                </c:pt>
              </c:numCache>
            </c:numRef>
          </c:cat>
          <c:val>
            <c:numRef>
              <c:f>'0009'!$K$3:$K$39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17891601</c:v>
                </c:pt>
                <c:pt idx="11">
                  <c:v>8192125</c:v>
                </c:pt>
                <c:pt idx="12">
                  <c:v>1179666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393222</c:v>
                </c:pt>
                <c:pt idx="30">
                  <c:v>7209070</c:v>
                </c:pt>
                <c:pt idx="31">
                  <c:v>15925491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18153749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5"/>
          <c:order val="5"/>
          <c:tx>
            <c:v>SF</c:v>
          </c:tx>
          <c:cat>
            <c:numRef>
              <c:f>'0005'!$J$3:$J$39</c:f>
              <c:numCache>
                <c:formatCode>General</c:formatCode>
                <c:ptCount val="37"/>
                <c:pt idx="0">
                  <c:v>0</c:v>
                </c:pt>
                <c:pt idx="1">
                  <c:v>0.124</c:v>
                </c:pt>
                <c:pt idx="2">
                  <c:v>0.248</c:v>
                </c:pt>
                <c:pt idx="3">
                  <c:v>0.372</c:v>
                </c:pt>
                <c:pt idx="4">
                  <c:v>0.496</c:v>
                </c:pt>
                <c:pt idx="5">
                  <c:v>0.62</c:v>
                </c:pt>
                <c:pt idx="6">
                  <c:v>0.74399999999999999</c:v>
                </c:pt>
                <c:pt idx="7">
                  <c:v>0.86799999999999999</c:v>
                </c:pt>
                <c:pt idx="8">
                  <c:v>0.99199999999999999</c:v>
                </c:pt>
                <c:pt idx="9">
                  <c:v>1.1160000000000001</c:v>
                </c:pt>
                <c:pt idx="10">
                  <c:v>1.24</c:v>
                </c:pt>
                <c:pt idx="11">
                  <c:v>1.3639999999999999</c:v>
                </c:pt>
                <c:pt idx="12">
                  <c:v>1.488</c:v>
                </c:pt>
                <c:pt idx="13">
                  <c:v>1.6120000000000001</c:v>
                </c:pt>
                <c:pt idx="14">
                  <c:v>1.736</c:v>
                </c:pt>
                <c:pt idx="15">
                  <c:v>1.8599999999999999</c:v>
                </c:pt>
                <c:pt idx="16">
                  <c:v>1.984</c:v>
                </c:pt>
                <c:pt idx="17">
                  <c:v>2.1080000000000001</c:v>
                </c:pt>
                <c:pt idx="18">
                  <c:v>2.2320000000000002</c:v>
                </c:pt>
                <c:pt idx="19">
                  <c:v>2.3559999999999999</c:v>
                </c:pt>
                <c:pt idx="20">
                  <c:v>2.48</c:v>
                </c:pt>
                <c:pt idx="21">
                  <c:v>2.6040000000000001</c:v>
                </c:pt>
                <c:pt idx="22">
                  <c:v>2.7279999999999998</c:v>
                </c:pt>
                <c:pt idx="23">
                  <c:v>2.8519999999999999</c:v>
                </c:pt>
                <c:pt idx="24">
                  <c:v>2.976</c:v>
                </c:pt>
                <c:pt idx="25">
                  <c:v>3.1</c:v>
                </c:pt>
                <c:pt idx="26">
                  <c:v>3.2240000000000002</c:v>
                </c:pt>
                <c:pt idx="27">
                  <c:v>3.3479999999999999</c:v>
                </c:pt>
                <c:pt idx="28">
                  <c:v>3.472</c:v>
                </c:pt>
                <c:pt idx="29">
                  <c:v>3.5960000000000001</c:v>
                </c:pt>
                <c:pt idx="30">
                  <c:v>3.7199999999999998</c:v>
                </c:pt>
                <c:pt idx="31">
                  <c:v>3.8439999999999999</c:v>
                </c:pt>
                <c:pt idx="32">
                  <c:v>3.968</c:v>
                </c:pt>
                <c:pt idx="33">
                  <c:v>4.0919999999999996</c:v>
                </c:pt>
                <c:pt idx="34">
                  <c:v>4.2160000000000002</c:v>
                </c:pt>
                <c:pt idx="35">
                  <c:v>4.34</c:v>
                </c:pt>
                <c:pt idx="36">
                  <c:v>4.4640000000000004</c:v>
                </c:pt>
              </c:numCache>
            </c:numRef>
          </c:cat>
          <c:val>
            <c:numRef>
              <c:f>'000A'!$K$3:$K$39</c:f>
              <c:numCache>
                <c:formatCode>General</c:formatCode>
                <c:ptCount val="37"/>
                <c:pt idx="0">
                  <c:v>14221529</c:v>
                </c:pt>
                <c:pt idx="1">
                  <c:v>9765013</c:v>
                </c:pt>
                <c:pt idx="2">
                  <c:v>8716421</c:v>
                </c:pt>
                <c:pt idx="3">
                  <c:v>16908546</c:v>
                </c:pt>
                <c:pt idx="4">
                  <c:v>18153749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17957138</c:v>
                </c:pt>
                <c:pt idx="11">
                  <c:v>11075753</c:v>
                </c:pt>
                <c:pt idx="12">
                  <c:v>2228258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983055</c:v>
                </c:pt>
                <c:pt idx="31">
                  <c:v>11075753</c:v>
                </c:pt>
                <c:pt idx="32">
                  <c:v>17170694</c:v>
                </c:pt>
                <c:pt idx="33">
                  <c:v>18088212</c:v>
                </c:pt>
                <c:pt idx="34">
                  <c:v>18022675</c:v>
                </c:pt>
                <c:pt idx="35">
                  <c:v>18022675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6"/>
          <c:order val="6"/>
          <c:tx>
            <c:v>FFrc</c:v>
          </c:tx>
          <c:cat>
            <c:numRef>
              <c:f>'0005'!$J$3:$J$39</c:f>
              <c:numCache>
                <c:formatCode>General</c:formatCode>
                <c:ptCount val="37"/>
                <c:pt idx="0">
                  <c:v>0</c:v>
                </c:pt>
                <c:pt idx="1">
                  <c:v>0.124</c:v>
                </c:pt>
                <c:pt idx="2">
                  <c:v>0.248</c:v>
                </c:pt>
                <c:pt idx="3">
                  <c:v>0.372</c:v>
                </c:pt>
                <c:pt idx="4">
                  <c:v>0.496</c:v>
                </c:pt>
                <c:pt idx="5">
                  <c:v>0.62</c:v>
                </c:pt>
                <c:pt idx="6">
                  <c:v>0.74399999999999999</c:v>
                </c:pt>
                <c:pt idx="7">
                  <c:v>0.86799999999999999</c:v>
                </c:pt>
                <c:pt idx="8">
                  <c:v>0.99199999999999999</c:v>
                </c:pt>
                <c:pt idx="9">
                  <c:v>1.1160000000000001</c:v>
                </c:pt>
                <c:pt idx="10">
                  <c:v>1.24</c:v>
                </c:pt>
                <c:pt idx="11">
                  <c:v>1.3639999999999999</c:v>
                </c:pt>
                <c:pt idx="12">
                  <c:v>1.488</c:v>
                </c:pt>
                <c:pt idx="13">
                  <c:v>1.6120000000000001</c:v>
                </c:pt>
                <c:pt idx="14">
                  <c:v>1.736</c:v>
                </c:pt>
                <c:pt idx="15">
                  <c:v>1.8599999999999999</c:v>
                </c:pt>
                <c:pt idx="16">
                  <c:v>1.984</c:v>
                </c:pt>
                <c:pt idx="17">
                  <c:v>2.1080000000000001</c:v>
                </c:pt>
                <c:pt idx="18">
                  <c:v>2.2320000000000002</c:v>
                </c:pt>
                <c:pt idx="19">
                  <c:v>2.3559999999999999</c:v>
                </c:pt>
                <c:pt idx="20">
                  <c:v>2.48</c:v>
                </c:pt>
                <c:pt idx="21">
                  <c:v>2.6040000000000001</c:v>
                </c:pt>
                <c:pt idx="22">
                  <c:v>2.7279999999999998</c:v>
                </c:pt>
                <c:pt idx="23">
                  <c:v>2.8519999999999999</c:v>
                </c:pt>
                <c:pt idx="24">
                  <c:v>2.976</c:v>
                </c:pt>
                <c:pt idx="25">
                  <c:v>3.1</c:v>
                </c:pt>
                <c:pt idx="26">
                  <c:v>3.2240000000000002</c:v>
                </c:pt>
                <c:pt idx="27">
                  <c:v>3.3479999999999999</c:v>
                </c:pt>
                <c:pt idx="28">
                  <c:v>3.472</c:v>
                </c:pt>
                <c:pt idx="29">
                  <c:v>3.5960000000000001</c:v>
                </c:pt>
                <c:pt idx="30">
                  <c:v>3.7199999999999998</c:v>
                </c:pt>
                <c:pt idx="31">
                  <c:v>3.8439999999999999</c:v>
                </c:pt>
                <c:pt idx="32">
                  <c:v>3.968</c:v>
                </c:pt>
                <c:pt idx="33">
                  <c:v>4.0919999999999996</c:v>
                </c:pt>
                <c:pt idx="34">
                  <c:v>4.2160000000000002</c:v>
                </c:pt>
                <c:pt idx="35">
                  <c:v>4.34</c:v>
                </c:pt>
                <c:pt idx="36">
                  <c:v>4.4640000000000004</c:v>
                </c:pt>
              </c:numCache>
            </c:numRef>
          </c:cat>
          <c:val>
            <c:numRef>
              <c:f>'000B'!$K$3:$K$39</c:f>
              <c:numCache>
                <c:formatCode>General</c:formatCode>
                <c:ptCount val="37"/>
                <c:pt idx="0">
                  <c:v>14811362</c:v>
                </c:pt>
                <c:pt idx="1">
                  <c:v>18153749</c:v>
                </c:pt>
                <c:pt idx="2">
                  <c:v>18153749</c:v>
                </c:pt>
                <c:pt idx="3">
                  <c:v>18088212</c:v>
                </c:pt>
                <c:pt idx="4">
                  <c:v>18153749</c:v>
                </c:pt>
                <c:pt idx="5">
                  <c:v>18153749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14287066</c:v>
                </c:pt>
                <c:pt idx="11">
                  <c:v>3407924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2883628</c:v>
                </c:pt>
                <c:pt idx="31">
                  <c:v>14418140</c:v>
                </c:pt>
                <c:pt idx="32">
                  <c:v>18153749</c:v>
                </c:pt>
                <c:pt idx="33">
                  <c:v>18022675</c:v>
                </c:pt>
                <c:pt idx="34">
                  <c:v>18088212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7"/>
          <c:order val="7"/>
          <c:tx>
            <c:v>SSrc</c:v>
          </c:tx>
          <c:cat>
            <c:numRef>
              <c:f>'0005'!$J$3:$J$39</c:f>
              <c:numCache>
                <c:formatCode>General</c:formatCode>
                <c:ptCount val="37"/>
                <c:pt idx="0">
                  <c:v>0</c:v>
                </c:pt>
                <c:pt idx="1">
                  <c:v>0.124</c:v>
                </c:pt>
                <c:pt idx="2">
                  <c:v>0.248</c:v>
                </c:pt>
                <c:pt idx="3">
                  <c:v>0.372</c:v>
                </c:pt>
                <c:pt idx="4">
                  <c:v>0.496</c:v>
                </c:pt>
                <c:pt idx="5">
                  <c:v>0.62</c:v>
                </c:pt>
                <c:pt idx="6">
                  <c:v>0.74399999999999999</c:v>
                </c:pt>
                <c:pt idx="7">
                  <c:v>0.86799999999999999</c:v>
                </c:pt>
                <c:pt idx="8">
                  <c:v>0.99199999999999999</c:v>
                </c:pt>
                <c:pt idx="9">
                  <c:v>1.1160000000000001</c:v>
                </c:pt>
                <c:pt idx="10">
                  <c:v>1.24</c:v>
                </c:pt>
                <c:pt idx="11">
                  <c:v>1.3639999999999999</c:v>
                </c:pt>
                <c:pt idx="12">
                  <c:v>1.488</c:v>
                </c:pt>
                <c:pt idx="13">
                  <c:v>1.6120000000000001</c:v>
                </c:pt>
                <c:pt idx="14">
                  <c:v>1.736</c:v>
                </c:pt>
                <c:pt idx="15">
                  <c:v>1.8599999999999999</c:v>
                </c:pt>
                <c:pt idx="16">
                  <c:v>1.984</c:v>
                </c:pt>
                <c:pt idx="17">
                  <c:v>2.1080000000000001</c:v>
                </c:pt>
                <c:pt idx="18">
                  <c:v>2.2320000000000002</c:v>
                </c:pt>
                <c:pt idx="19">
                  <c:v>2.3559999999999999</c:v>
                </c:pt>
                <c:pt idx="20">
                  <c:v>2.48</c:v>
                </c:pt>
                <c:pt idx="21">
                  <c:v>2.6040000000000001</c:v>
                </c:pt>
                <c:pt idx="22">
                  <c:v>2.7279999999999998</c:v>
                </c:pt>
                <c:pt idx="23">
                  <c:v>2.8519999999999999</c:v>
                </c:pt>
                <c:pt idx="24">
                  <c:v>2.976</c:v>
                </c:pt>
                <c:pt idx="25">
                  <c:v>3.1</c:v>
                </c:pt>
                <c:pt idx="26">
                  <c:v>3.2240000000000002</c:v>
                </c:pt>
                <c:pt idx="27">
                  <c:v>3.3479999999999999</c:v>
                </c:pt>
                <c:pt idx="28">
                  <c:v>3.472</c:v>
                </c:pt>
                <c:pt idx="29">
                  <c:v>3.5960000000000001</c:v>
                </c:pt>
                <c:pt idx="30">
                  <c:v>3.7199999999999998</c:v>
                </c:pt>
                <c:pt idx="31">
                  <c:v>3.8439999999999999</c:v>
                </c:pt>
                <c:pt idx="32">
                  <c:v>3.968</c:v>
                </c:pt>
                <c:pt idx="33">
                  <c:v>4.0919999999999996</c:v>
                </c:pt>
                <c:pt idx="34">
                  <c:v>4.2160000000000002</c:v>
                </c:pt>
                <c:pt idx="35">
                  <c:v>4.34</c:v>
                </c:pt>
                <c:pt idx="36">
                  <c:v>4.4640000000000004</c:v>
                </c:pt>
              </c:numCache>
            </c:numRef>
          </c:cat>
          <c:val>
            <c:numRef>
              <c:f>'000C'!$K$3:$K$39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18153749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18153749</c:v>
                </c:pt>
                <c:pt idx="11">
                  <c:v>17957138</c:v>
                </c:pt>
                <c:pt idx="12">
                  <c:v>5439571</c:v>
                </c:pt>
                <c:pt idx="13">
                  <c:v>262148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458759</c:v>
                </c:pt>
                <c:pt idx="30">
                  <c:v>4390979</c:v>
                </c:pt>
                <c:pt idx="31">
                  <c:v>12976326</c:v>
                </c:pt>
                <c:pt idx="32">
                  <c:v>17498379</c:v>
                </c:pt>
                <c:pt idx="33">
                  <c:v>18088212</c:v>
                </c:pt>
                <c:pt idx="34">
                  <c:v>18153749</c:v>
                </c:pt>
                <c:pt idx="35">
                  <c:v>18088212</c:v>
                </c:pt>
                <c:pt idx="36">
                  <c:v>18153749</c:v>
                </c:pt>
              </c:numCache>
            </c:numRef>
          </c:val>
          <c:smooth val="0"/>
        </c:ser>
        <c:ser>
          <c:idx val="8"/>
          <c:order val="8"/>
          <c:tx>
            <c:v>TT</c:v>
          </c:tx>
          <c:cat>
            <c:numRef>
              <c:f>'0005'!$J$3:$J$39</c:f>
              <c:numCache>
                <c:formatCode>General</c:formatCode>
                <c:ptCount val="37"/>
                <c:pt idx="0">
                  <c:v>0</c:v>
                </c:pt>
                <c:pt idx="1">
                  <c:v>0.124</c:v>
                </c:pt>
                <c:pt idx="2">
                  <c:v>0.248</c:v>
                </c:pt>
                <c:pt idx="3">
                  <c:v>0.372</c:v>
                </c:pt>
                <c:pt idx="4">
                  <c:v>0.496</c:v>
                </c:pt>
                <c:pt idx="5">
                  <c:v>0.62</c:v>
                </c:pt>
                <c:pt idx="6">
                  <c:v>0.74399999999999999</c:v>
                </c:pt>
                <c:pt idx="7">
                  <c:v>0.86799999999999999</c:v>
                </c:pt>
                <c:pt idx="8">
                  <c:v>0.99199999999999999</c:v>
                </c:pt>
                <c:pt idx="9">
                  <c:v>1.1160000000000001</c:v>
                </c:pt>
                <c:pt idx="10">
                  <c:v>1.24</c:v>
                </c:pt>
                <c:pt idx="11">
                  <c:v>1.3639999999999999</c:v>
                </c:pt>
                <c:pt idx="12">
                  <c:v>1.488</c:v>
                </c:pt>
                <c:pt idx="13">
                  <c:v>1.6120000000000001</c:v>
                </c:pt>
                <c:pt idx="14">
                  <c:v>1.736</c:v>
                </c:pt>
                <c:pt idx="15">
                  <c:v>1.8599999999999999</c:v>
                </c:pt>
                <c:pt idx="16">
                  <c:v>1.984</c:v>
                </c:pt>
                <c:pt idx="17">
                  <c:v>2.1080000000000001</c:v>
                </c:pt>
                <c:pt idx="18">
                  <c:v>2.2320000000000002</c:v>
                </c:pt>
                <c:pt idx="19">
                  <c:v>2.3559999999999999</c:v>
                </c:pt>
                <c:pt idx="20">
                  <c:v>2.48</c:v>
                </c:pt>
                <c:pt idx="21">
                  <c:v>2.6040000000000001</c:v>
                </c:pt>
                <c:pt idx="22">
                  <c:v>2.7279999999999998</c:v>
                </c:pt>
                <c:pt idx="23">
                  <c:v>2.8519999999999999</c:v>
                </c:pt>
                <c:pt idx="24">
                  <c:v>2.976</c:v>
                </c:pt>
                <c:pt idx="25">
                  <c:v>3.1</c:v>
                </c:pt>
                <c:pt idx="26">
                  <c:v>3.2240000000000002</c:v>
                </c:pt>
                <c:pt idx="27">
                  <c:v>3.3479999999999999</c:v>
                </c:pt>
                <c:pt idx="28">
                  <c:v>3.472</c:v>
                </c:pt>
                <c:pt idx="29">
                  <c:v>3.5960000000000001</c:v>
                </c:pt>
                <c:pt idx="30">
                  <c:v>3.7199999999999998</c:v>
                </c:pt>
                <c:pt idx="31">
                  <c:v>3.8439999999999999</c:v>
                </c:pt>
                <c:pt idx="32">
                  <c:v>3.968</c:v>
                </c:pt>
                <c:pt idx="33">
                  <c:v>4.0919999999999996</c:v>
                </c:pt>
                <c:pt idx="34">
                  <c:v>4.2160000000000002</c:v>
                </c:pt>
                <c:pt idx="35">
                  <c:v>4.34</c:v>
                </c:pt>
                <c:pt idx="36">
                  <c:v>4.4640000000000004</c:v>
                </c:pt>
              </c:numCache>
            </c:numRef>
          </c:cat>
          <c:val>
            <c:numRef>
              <c:f>'0001'!$K$3:$K$39</c:f>
              <c:numCache>
                <c:formatCode>General</c:formatCode>
                <c:ptCount val="37"/>
                <c:pt idx="0">
                  <c:v>14614751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12320956</c:v>
                </c:pt>
                <c:pt idx="11">
                  <c:v>2621480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262148</c:v>
                </c:pt>
                <c:pt idx="31">
                  <c:v>13172937</c:v>
                </c:pt>
                <c:pt idx="32">
                  <c:v>18022675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497792"/>
        <c:axId val="72499584"/>
      </c:lineChart>
      <c:catAx>
        <c:axId val="7249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72499584"/>
        <c:crosses val="autoZero"/>
        <c:auto val="1"/>
        <c:lblAlgn val="ctr"/>
        <c:lblOffset val="100"/>
        <c:noMultiLvlLbl val="0"/>
      </c:catAx>
      <c:valAx>
        <c:axId val="7249958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SG"/>
                  <a:t>RX CRC Error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24977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Summary!$H$1</c:f>
              <c:strCache>
                <c:ptCount val="1"/>
                <c:pt idx="0">
                  <c:v>CRC_1.05V</c:v>
                </c:pt>
              </c:strCache>
            </c:strRef>
          </c:tx>
          <c:marker>
            <c:symbol val="none"/>
          </c:marker>
          <c:cat>
            <c:strRef>
              <c:f>Summary!$B:$B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Summary!$H$2:$H$38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Summary!$I$1</c:f>
              <c:strCache>
                <c:ptCount val="1"/>
                <c:pt idx="0">
                  <c:v>CRC_1.06V</c:v>
                </c:pt>
              </c:strCache>
            </c:strRef>
          </c:tx>
          <c:marker>
            <c:symbol val="none"/>
          </c:marker>
          <c:cat>
            <c:strRef>
              <c:f>Summary!$B:$B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Summary!$I$2:$I$38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14090455</c:v>
                </c:pt>
                <c:pt idx="11">
                  <c:v>4063294</c:v>
                </c:pt>
                <c:pt idx="12">
                  <c:v>262148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65537</c:v>
                </c:pt>
                <c:pt idx="29">
                  <c:v>3735609</c:v>
                </c:pt>
                <c:pt idx="30">
                  <c:v>12452030</c:v>
                </c:pt>
                <c:pt idx="31">
                  <c:v>16384250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Summary!$J$1</c:f>
              <c:strCache>
                <c:ptCount val="1"/>
                <c:pt idx="0">
                  <c:v>CRC_1.07V</c:v>
                </c:pt>
              </c:strCache>
            </c:strRef>
          </c:tx>
          <c:marker>
            <c:symbol val="none"/>
          </c:marker>
          <c:cat>
            <c:strRef>
              <c:f>Summary!$B:$B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Summary!$J$2:$J$38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Summary!$K$1</c:f>
              <c:strCache>
                <c:ptCount val="1"/>
                <c:pt idx="0">
                  <c:v>CRC_1.08V</c:v>
                </c:pt>
              </c:strCache>
            </c:strRef>
          </c:tx>
          <c:marker>
            <c:symbol val="none"/>
          </c:marker>
          <c:cat>
            <c:strRef>
              <c:f>Summary!$B:$B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Summary!$K$2:$K$38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15663343</c:v>
                </c:pt>
                <c:pt idx="11">
                  <c:v>3932220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196611</c:v>
                </c:pt>
                <c:pt idx="30">
                  <c:v>7209070</c:v>
                </c:pt>
                <c:pt idx="31">
                  <c:v>16384250</c:v>
                </c:pt>
                <c:pt idx="32">
                  <c:v>18088212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Summary!$L$1</c:f>
              <c:strCache>
                <c:ptCount val="1"/>
                <c:pt idx="0">
                  <c:v>CRC_1.09V</c:v>
                </c:pt>
              </c:strCache>
            </c:strRef>
          </c:tx>
          <c:marker>
            <c:symbol val="none"/>
          </c:marker>
          <c:cat>
            <c:strRef>
              <c:f>Summary!$B:$B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Summary!$L$2:$L$38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Summary!$M$1</c:f>
              <c:strCache>
                <c:ptCount val="1"/>
                <c:pt idx="0">
                  <c:v>CRC_1.10V</c:v>
                </c:pt>
              </c:strCache>
            </c:strRef>
          </c:tx>
          <c:marker>
            <c:symbol val="none"/>
          </c:marker>
          <c:cat>
            <c:strRef>
              <c:f>Summary!$B:$B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Summary!$M$2:$M$38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18022675</c:v>
                </c:pt>
                <c:pt idx="10">
                  <c:v>10289309</c:v>
                </c:pt>
                <c:pt idx="11">
                  <c:v>1966110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2097184</c:v>
                </c:pt>
                <c:pt idx="30">
                  <c:v>12779715</c:v>
                </c:pt>
                <c:pt idx="31">
                  <c:v>17629453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Summary!$N$1</c:f>
              <c:strCache>
                <c:ptCount val="1"/>
                <c:pt idx="0">
                  <c:v>CRC_1.11V</c:v>
                </c:pt>
              </c:strCache>
            </c:strRef>
          </c:tx>
          <c:marker>
            <c:symbol val="none"/>
          </c:marker>
          <c:cat>
            <c:strRef>
              <c:f>Summary!$B:$B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Summary!$N$2:$N$38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18022675</c:v>
                </c:pt>
                <c:pt idx="10">
                  <c:v>7012459</c:v>
                </c:pt>
                <c:pt idx="11">
                  <c:v>851981</c:v>
                </c:pt>
                <c:pt idx="12">
                  <c:v>65537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1179666</c:v>
                </c:pt>
                <c:pt idx="30">
                  <c:v>9437328</c:v>
                </c:pt>
                <c:pt idx="31">
                  <c:v>16843009</c:v>
                </c:pt>
                <c:pt idx="32">
                  <c:v>18022675</c:v>
                </c:pt>
                <c:pt idx="33">
                  <c:v>18022675</c:v>
                </c:pt>
                <c:pt idx="34">
                  <c:v>17957138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Summary!$O$1</c:f>
              <c:strCache>
                <c:ptCount val="1"/>
                <c:pt idx="0">
                  <c:v>CRC_1.12V</c:v>
                </c:pt>
              </c:strCache>
            </c:strRef>
          </c:tx>
          <c:marker>
            <c:symbol val="none"/>
          </c:marker>
          <c:cat>
            <c:strRef>
              <c:f>Summary!$B:$B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Summary!$O$2:$O$38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Summary!$P$1</c:f>
              <c:strCache>
                <c:ptCount val="1"/>
                <c:pt idx="0">
                  <c:v>CRC_1.13V</c:v>
                </c:pt>
              </c:strCache>
            </c:strRef>
          </c:tx>
          <c:marker>
            <c:symbol val="none"/>
          </c:marker>
          <c:cat>
            <c:strRef>
              <c:f>Summary!$B:$B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Summary!$P$2:$P$38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17039620</c:v>
                </c:pt>
                <c:pt idx="10">
                  <c:v>8323199</c:v>
                </c:pt>
                <c:pt idx="11">
                  <c:v>1441814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2883628</c:v>
                </c:pt>
                <c:pt idx="30">
                  <c:v>13107400</c:v>
                </c:pt>
                <c:pt idx="31">
                  <c:v>17629453</c:v>
                </c:pt>
                <c:pt idx="32">
                  <c:v>18022675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Summary!$Q$1</c:f>
              <c:strCache>
                <c:ptCount val="1"/>
                <c:pt idx="0">
                  <c:v>CRC_1.14V</c:v>
                </c:pt>
              </c:strCache>
            </c:strRef>
          </c:tx>
          <c:marker>
            <c:symbol val="none"/>
          </c:marker>
          <c:cat>
            <c:strRef>
              <c:f>Summary!$B:$B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Summary!$Q$2:$Q$38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17105157</c:v>
                </c:pt>
                <c:pt idx="10">
                  <c:v>8257662</c:v>
                </c:pt>
                <c:pt idx="11">
                  <c:v>1310740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983055</c:v>
                </c:pt>
                <c:pt idx="30">
                  <c:v>13435085</c:v>
                </c:pt>
                <c:pt idx="31">
                  <c:v>18022675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Summary!$R$1</c:f>
              <c:strCache>
                <c:ptCount val="1"/>
                <c:pt idx="0">
                  <c:v>CRC_1.15V</c:v>
                </c:pt>
              </c:strCache>
            </c:strRef>
          </c:tx>
          <c:marker>
            <c:symbol val="none"/>
          </c:marker>
          <c:cat>
            <c:strRef>
              <c:f>Summary!$B:$B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Summary!$R$2:$R$38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Summary!$S$1</c:f>
              <c:strCache>
                <c:ptCount val="1"/>
                <c:pt idx="0">
                  <c:v>CRC_1.16V</c:v>
                </c:pt>
              </c:strCache>
            </c:strRef>
          </c:tx>
          <c:marker>
            <c:symbol val="none"/>
          </c:marker>
          <c:cat>
            <c:strRef>
              <c:f>Summary!$B:$B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Summary!$S$2:$S$38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Summary!$T$1</c:f>
              <c:strCache>
                <c:ptCount val="1"/>
                <c:pt idx="0">
                  <c:v>CRC_1.17V</c:v>
                </c:pt>
              </c:strCache>
            </c:strRef>
          </c:tx>
          <c:marker>
            <c:symbol val="none"/>
          </c:marker>
          <c:cat>
            <c:strRef>
              <c:f>Summary!$B:$B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Summary!$T$2:$T$38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17105157</c:v>
                </c:pt>
                <c:pt idx="10">
                  <c:v>4390979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1638425</c:v>
                </c:pt>
                <c:pt idx="30">
                  <c:v>12976326</c:v>
                </c:pt>
                <c:pt idx="31">
                  <c:v>17694990</c:v>
                </c:pt>
                <c:pt idx="32">
                  <c:v>18022675</c:v>
                </c:pt>
                <c:pt idx="33">
                  <c:v>17957138</c:v>
                </c:pt>
                <c:pt idx="34">
                  <c:v>18022675</c:v>
                </c:pt>
                <c:pt idx="35">
                  <c:v>17957138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Summary!$U$1</c:f>
              <c:strCache>
                <c:ptCount val="1"/>
                <c:pt idx="0">
                  <c:v>CRC_1.18V</c:v>
                </c:pt>
              </c:strCache>
            </c:strRef>
          </c:tx>
          <c:marker>
            <c:symbol val="none"/>
          </c:marker>
          <c:cat>
            <c:strRef>
              <c:f>Summary!$B:$B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Summary!$U$2:$U$38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14287066</c:v>
                </c:pt>
                <c:pt idx="10">
                  <c:v>3342387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131074</c:v>
                </c:pt>
                <c:pt idx="30">
                  <c:v>12452030</c:v>
                </c:pt>
                <c:pt idx="31">
                  <c:v>17760527</c:v>
                </c:pt>
                <c:pt idx="32">
                  <c:v>18088212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Summary!$V$1</c:f>
              <c:strCache>
                <c:ptCount val="1"/>
                <c:pt idx="0">
                  <c:v>CRC_1.19V</c:v>
                </c:pt>
              </c:strCache>
            </c:strRef>
          </c:tx>
          <c:marker>
            <c:symbol val="none"/>
          </c:marker>
          <c:cat>
            <c:strRef>
              <c:f>Summary!$B:$B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Summary!$V$2:$V$38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12189882</c:v>
                </c:pt>
                <c:pt idx="10">
                  <c:v>2621480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1114129</c:v>
                </c:pt>
                <c:pt idx="30">
                  <c:v>13828307</c:v>
                </c:pt>
                <c:pt idx="31">
                  <c:v>18088212</c:v>
                </c:pt>
                <c:pt idx="32">
                  <c:v>18088212</c:v>
                </c:pt>
                <c:pt idx="33">
                  <c:v>17957138</c:v>
                </c:pt>
                <c:pt idx="34">
                  <c:v>18022675</c:v>
                </c:pt>
                <c:pt idx="35">
                  <c:v>17957138</c:v>
                </c:pt>
                <c:pt idx="36">
                  <c:v>17957138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794432"/>
        <c:axId val="67795968"/>
      </c:lineChart>
      <c:catAx>
        <c:axId val="67794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7795968"/>
        <c:crosses val="autoZero"/>
        <c:auto val="1"/>
        <c:lblAlgn val="ctr"/>
        <c:lblOffset val="100"/>
        <c:noMultiLvlLbl val="0"/>
      </c:catAx>
      <c:valAx>
        <c:axId val="67795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77944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Splitlot_TT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Splitlot!$C$2:$C$38</c:f>
              <c:numCache>
                <c:formatCode>General</c:formatCode>
                <c:ptCount val="37"/>
                <c:pt idx="0">
                  <c:v>14614751</c:v>
                </c:pt>
                <c:pt idx="1">
                  <c:v>14614751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12320956</c:v>
                </c:pt>
                <c:pt idx="12">
                  <c:v>2621480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262148</c:v>
                </c:pt>
                <c:pt idx="32">
                  <c:v>13172937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"/>
          <c:order val="1"/>
          <c:tx>
            <c:v>Splitlot_FFF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Splitlot!$D$2:$D$38</c:f>
              <c:numCache>
                <c:formatCode>General</c:formatCode>
                <c:ptCount val="37"/>
                <c:pt idx="0">
                  <c:v>14811362</c:v>
                </c:pt>
                <c:pt idx="1">
                  <c:v>14811362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17563916</c:v>
                </c:pt>
                <c:pt idx="12">
                  <c:v>6291552</c:v>
                </c:pt>
                <c:pt idx="13">
                  <c:v>655370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3473461</c:v>
                </c:pt>
                <c:pt idx="32">
                  <c:v>14614751</c:v>
                </c:pt>
                <c:pt idx="33">
                  <c:v>18088212</c:v>
                </c:pt>
                <c:pt idx="34">
                  <c:v>18088212</c:v>
                </c:pt>
                <c:pt idx="35">
                  <c:v>18153749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2"/>
          <c:order val="2"/>
          <c:tx>
            <c:v>Splitlot_FF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Splitlot!$E$2:$E$38</c:f>
              <c:numCache>
                <c:formatCode>General</c:formatCode>
                <c:ptCount val="37"/>
                <c:pt idx="0">
                  <c:v>14811362</c:v>
                </c:pt>
                <c:pt idx="1">
                  <c:v>14811362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18153749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18153749</c:v>
                </c:pt>
                <c:pt idx="10">
                  <c:v>18088212</c:v>
                </c:pt>
                <c:pt idx="11">
                  <c:v>16777472</c:v>
                </c:pt>
                <c:pt idx="12">
                  <c:v>5177423</c:v>
                </c:pt>
                <c:pt idx="13">
                  <c:v>327685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7798903</c:v>
                </c:pt>
                <c:pt idx="32">
                  <c:v>16187639</c:v>
                </c:pt>
                <c:pt idx="33">
                  <c:v>18088212</c:v>
                </c:pt>
                <c:pt idx="34">
                  <c:v>17629453</c:v>
                </c:pt>
                <c:pt idx="35">
                  <c:v>17432842</c:v>
                </c:pt>
                <c:pt idx="36">
                  <c:v>17563916</c:v>
                </c:pt>
              </c:numCache>
            </c:numRef>
          </c:val>
          <c:smooth val="0"/>
        </c:ser>
        <c:ser>
          <c:idx val="3"/>
          <c:order val="3"/>
          <c:tx>
            <c:v>Splitlot_SSS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Splitlot!$F$2:$F$38</c:f>
              <c:numCache>
                <c:formatCode>General</c:formatCode>
                <c:ptCount val="37"/>
                <c:pt idx="0">
                  <c:v>13500622</c:v>
                </c:pt>
                <c:pt idx="1">
                  <c:v>13500622</c:v>
                </c:pt>
                <c:pt idx="2">
                  <c:v>18088212</c:v>
                </c:pt>
                <c:pt idx="3">
                  <c:v>18153749</c:v>
                </c:pt>
                <c:pt idx="4">
                  <c:v>18153749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18153749</c:v>
                </c:pt>
                <c:pt idx="9">
                  <c:v>18153749</c:v>
                </c:pt>
                <c:pt idx="10">
                  <c:v>18153749</c:v>
                </c:pt>
                <c:pt idx="11">
                  <c:v>18088212</c:v>
                </c:pt>
                <c:pt idx="12">
                  <c:v>9240717</c:v>
                </c:pt>
                <c:pt idx="13">
                  <c:v>1638425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65537</c:v>
                </c:pt>
                <c:pt idx="31">
                  <c:v>2883628</c:v>
                </c:pt>
                <c:pt idx="32">
                  <c:v>13697233</c:v>
                </c:pt>
                <c:pt idx="33">
                  <c:v>17957138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4"/>
          <c:order val="4"/>
          <c:tx>
            <c:v>Splitlot_SS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Splitlot!$G$2:$G$38</c:f>
              <c:numCache>
                <c:formatCode>General</c:formatCode>
                <c:ptCount val="37"/>
                <c:pt idx="0">
                  <c:v>14876899</c:v>
                </c:pt>
                <c:pt idx="1">
                  <c:v>14876899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18153749</c:v>
                </c:pt>
                <c:pt idx="10">
                  <c:v>18088212</c:v>
                </c:pt>
                <c:pt idx="11">
                  <c:v>18088212</c:v>
                </c:pt>
                <c:pt idx="12">
                  <c:v>13172937</c:v>
                </c:pt>
                <c:pt idx="13">
                  <c:v>2949165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6422626</c:v>
                </c:pt>
                <c:pt idx="32">
                  <c:v>15728880</c:v>
                </c:pt>
                <c:pt idx="33">
                  <c:v>18088212</c:v>
                </c:pt>
                <c:pt idx="34">
                  <c:v>18022675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5"/>
          <c:order val="5"/>
          <c:tx>
            <c:v>Splitlot_FS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Splitlot!$H$2:$H$38</c:f>
              <c:numCache>
                <c:formatCode>General</c:formatCode>
                <c:ptCount val="37"/>
                <c:pt idx="0">
                  <c:v>14811362</c:v>
                </c:pt>
                <c:pt idx="1">
                  <c:v>14811362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17891601</c:v>
                </c:pt>
                <c:pt idx="12">
                  <c:v>8192125</c:v>
                </c:pt>
                <c:pt idx="13">
                  <c:v>1179666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393222</c:v>
                </c:pt>
                <c:pt idx="31">
                  <c:v>7209070</c:v>
                </c:pt>
                <c:pt idx="32">
                  <c:v>15925491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18153749</c:v>
                </c:pt>
              </c:numCache>
            </c:numRef>
          </c:val>
          <c:smooth val="0"/>
        </c:ser>
        <c:ser>
          <c:idx val="6"/>
          <c:order val="6"/>
          <c:tx>
            <c:v>Splitlot_SF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Splitlot!$I$2:$I$38</c:f>
              <c:numCache>
                <c:formatCode>General</c:formatCode>
                <c:ptCount val="37"/>
                <c:pt idx="0">
                  <c:v>14221529</c:v>
                </c:pt>
                <c:pt idx="1">
                  <c:v>14221529</c:v>
                </c:pt>
                <c:pt idx="2">
                  <c:v>9765013</c:v>
                </c:pt>
                <c:pt idx="3">
                  <c:v>8716421</c:v>
                </c:pt>
                <c:pt idx="4">
                  <c:v>16908546</c:v>
                </c:pt>
                <c:pt idx="5">
                  <c:v>18153749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18153749</c:v>
                </c:pt>
                <c:pt idx="10">
                  <c:v>18088212</c:v>
                </c:pt>
                <c:pt idx="11">
                  <c:v>17957138</c:v>
                </c:pt>
                <c:pt idx="12">
                  <c:v>11075753</c:v>
                </c:pt>
                <c:pt idx="13">
                  <c:v>2228258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983055</c:v>
                </c:pt>
                <c:pt idx="32">
                  <c:v>11075753</c:v>
                </c:pt>
                <c:pt idx="33">
                  <c:v>17170694</c:v>
                </c:pt>
                <c:pt idx="34">
                  <c:v>18088212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7"/>
          <c:order val="7"/>
          <c:tx>
            <c:v>Splitlot_FFrc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Splitlot!$J$2:$J$38</c:f>
              <c:numCache>
                <c:formatCode>General</c:formatCode>
                <c:ptCount val="37"/>
                <c:pt idx="0">
                  <c:v>14811362</c:v>
                </c:pt>
                <c:pt idx="1">
                  <c:v>14811362</c:v>
                </c:pt>
                <c:pt idx="2">
                  <c:v>18153749</c:v>
                </c:pt>
                <c:pt idx="3">
                  <c:v>18153749</c:v>
                </c:pt>
                <c:pt idx="4">
                  <c:v>18088212</c:v>
                </c:pt>
                <c:pt idx="5">
                  <c:v>18153749</c:v>
                </c:pt>
                <c:pt idx="6">
                  <c:v>18153749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14287066</c:v>
                </c:pt>
                <c:pt idx="12">
                  <c:v>3407924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2883628</c:v>
                </c:pt>
                <c:pt idx="32">
                  <c:v>14418140</c:v>
                </c:pt>
                <c:pt idx="33">
                  <c:v>18153749</c:v>
                </c:pt>
                <c:pt idx="34">
                  <c:v>18022675</c:v>
                </c:pt>
                <c:pt idx="35">
                  <c:v>18088212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8"/>
          <c:order val="8"/>
          <c:tx>
            <c:v>Splitlot_SSrc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Splitlot!$K$2:$K$38</c:f>
              <c:numCache>
                <c:formatCode>General</c:formatCode>
                <c:ptCount val="37"/>
                <c:pt idx="0">
                  <c:v>14811362</c:v>
                </c:pt>
                <c:pt idx="1">
                  <c:v>14811362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18153749</c:v>
                </c:pt>
                <c:pt idx="12">
                  <c:v>17957138</c:v>
                </c:pt>
                <c:pt idx="13">
                  <c:v>5439571</c:v>
                </c:pt>
                <c:pt idx="14">
                  <c:v>262148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458759</c:v>
                </c:pt>
                <c:pt idx="31">
                  <c:v>4390979</c:v>
                </c:pt>
                <c:pt idx="32">
                  <c:v>12976326</c:v>
                </c:pt>
                <c:pt idx="33">
                  <c:v>17498379</c:v>
                </c:pt>
                <c:pt idx="34">
                  <c:v>18088212</c:v>
                </c:pt>
                <c:pt idx="35">
                  <c:v>18153749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9"/>
          <c:order val="9"/>
          <c:tx>
            <c:v>TT_0T_1.00v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TT_0T!$D$2:$D$38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17957138</c:v>
                </c:pt>
                <c:pt idx="12">
                  <c:v>9699476</c:v>
                </c:pt>
                <c:pt idx="13">
                  <c:v>1507351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65537</c:v>
                </c:pt>
                <c:pt idx="31">
                  <c:v>3014702</c:v>
                </c:pt>
                <c:pt idx="32">
                  <c:v>14418140</c:v>
                </c:pt>
                <c:pt idx="33">
                  <c:v>17891601</c:v>
                </c:pt>
                <c:pt idx="34">
                  <c:v>17891601</c:v>
                </c:pt>
                <c:pt idx="35">
                  <c:v>17826064</c:v>
                </c:pt>
                <c:pt idx="36">
                  <c:v>17891601</c:v>
                </c:pt>
              </c:numCache>
            </c:numRef>
          </c:val>
          <c:smooth val="0"/>
        </c:ser>
        <c:ser>
          <c:idx val="10"/>
          <c:order val="10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TT_0T!$F$2:$F$38</c:f>
              <c:numCache>
                <c:formatCode>General</c:formatCode>
                <c:ptCount val="37"/>
                <c:pt idx="0">
                  <c:v>14745825</c:v>
                </c:pt>
                <c:pt idx="1">
                  <c:v>18153749</c:v>
                </c:pt>
                <c:pt idx="2">
                  <c:v>18088212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17039620</c:v>
                </c:pt>
                <c:pt idx="12">
                  <c:v>6684774</c:v>
                </c:pt>
                <c:pt idx="13">
                  <c:v>851981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524296</c:v>
                </c:pt>
                <c:pt idx="31">
                  <c:v>8585347</c:v>
                </c:pt>
                <c:pt idx="32">
                  <c:v>16318713</c:v>
                </c:pt>
                <c:pt idx="33">
                  <c:v>17694990</c:v>
                </c:pt>
                <c:pt idx="34">
                  <c:v>17498379</c:v>
                </c:pt>
                <c:pt idx="35">
                  <c:v>17563916</c:v>
                </c:pt>
                <c:pt idx="36">
                  <c:v>17563916</c:v>
                </c:pt>
              </c:numCache>
            </c:numRef>
          </c:val>
          <c:smooth val="0"/>
        </c:ser>
        <c:ser>
          <c:idx val="11"/>
          <c:order val="11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TT_0T!$G$2:$G$38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16908546</c:v>
                </c:pt>
                <c:pt idx="12">
                  <c:v>5111886</c:v>
                </c:pt>
                <c:pt idx="13">
                  <c:v>262148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196611</c:v>
                </c:pt>
                <c:pt idx="31">
                  <c:v>3538998</c:v>
                </c:pt>
                <c:pt idx="32">
                  <c:v>14614751</c:v>
                </c:pt>
                <c:pt idx="33">
                  <c:v>18022675</c:v>
                </c:pt>
                <c:pt idx="34">
                  <c:v>17957138</c:v>
                </c:pt>
                <c:pt idx="35">
                  <c:v>17957138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12"/>
          <c:order val="12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TT_0T!$H$2:$H$38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16122102</c:v>
                </c:pt>
                <c:pt idx="12">
                  <c:v>3997757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262148</c:v>
                </c:pt>
                <c:pt idx="31">
                  <c:v>10354846</c:v>
                </c:pt>
                <c:pt idx="32">
                  <c:v>17039620</c:v>
                </c:pt>
                <c:pt idx="33">
                  <c:v>18022675</c:v>
                </c:pt>
                <c:pt idx="34">
                  <c:v>18088212</c:v>
                </c:pt>
                <c:pt idx="35">
                  <c:v>18022675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3"/>
          <c:order val="13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TT_0T!$I$2:$I$38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12910789</c:v>
                </c:pt>
                <c:pt idx="12">
                  <c:v>2949165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786444</c:v>
                </c:pt>
                <c:pt idx="31">
                  <c:v>10748068</c:v>
                </c:pt>
                <c:pt idx="32">
                  <c:v>17039620</c:v>
                </c:pt>
                <c:pt idx="33">
                  <c:v>18088212</c:v>
                </c:pt>
                <c:pt idx="34">
                  <c:v>18022675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14"/>
          <c:order val="14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TT_0T!$J$2:$J$38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9371791</c:v>
                </c:pt>
                <c:pt idx="12">
                  <c:v>1638425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131074</c:v>
                </c:pt>
                <c:pt idx="31">
                  <c:v>10420383</c:v>
                </c:pt>
                <c:pt idx="32">
                  <c:v>17039620</c:v>
                </c:pt>
                <c:pt idx="33">
                  <c:v>18088212</c:v>
                </c:pt>
                <c:pt idx="34">
                  <c:v>18088212</c:v>
                </c:pt>
                <c:pt idx="35">
                  <c:v>18153749</c:v>
                </c:pt>
                <c:pt idx="36">
                  <c:v>18153749</c:v>
                </c:pt>
              </c:numCache>
            </c:numRef>
          </c:val>
          <c:smooth val="0"/>
        </c:ser>
        <c:ser>
          <c:idx val="15"/>
          <c:order val="15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TT_0T!$K$2:$K$38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17367305</c:v>
                </c:pt>
                <c:pt idx="11">
                  <c:v>4653127</c:v>
                </c:pt>
                <c:pt idx="12">
                  <c:v>65537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917518</c:v>
                </c:pt>
                <c:pt idx="31">
                  <c:v>10289309</c:v>
                </c:pt>
                <c:pt idx="32">
                  <c:v>16843009</c:v>
                </c:pt>
                <c:pt idx="33">
                  <c:v>18022675</c:v>
                </c:pt>
                <c:pt idx="34">
                  <c:v>17957138</c:v>
                </c:pt>
                <c:pt idx="35">
                  <c:v>17957138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16"/>
          <c:order val="16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TT_0T!$L$2:$L$38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16777472</c:v>
                </c:pt>
                <c:pt idx="11">
                  <c:v>4456516</c:v>
                </c:pt>
                <c:pt idx="12">
                  <c:v>65537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196611</c:v>
                </c:pt>
                <c:pt idx="31">
                  <c:v>9961624</c:v>
                </c:pt>
                <c:pt idx="32">
                  <c:v>16908546</c:v>
                </c:pt>
                <c:pt idx="33">
                  <c:v>18088212</c:v>
                </c:pt>
                <c:pt idx="34">
                  <c:v>18022675</c:v>
                </c:pt>
                <c:pt idx="35">
                  <c:v>18088212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17"/>
          <c:order val="17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TT_0T!$M$2:$M$38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16711935</c:v>
                </c:pt>
                <c:pt idx="11">
                  <c:v>5701719</c:v>
                </c:pt>
                <c:pt idx="12">
                  <c:v>458759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1703962</c:v>
                </c:pt>
                <c:pt idx="31">
                  <c:v>12386493</c:v>
                </c:pt>
                <c:pt idx="32">
                  <c:v>17563916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8"/>
          <c:order val="18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TT_0T!$N$2:$N$38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14155992</c:v>
                </c:pt>
                <c:pt idx="11">
                  <c:v>3932220</c:v>
                </c:pt>
                <c:pt idx="12">
                  <c:v>196611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1572888</c:v>
                </c:pt>
                <c:pt idx="31">
                  <c:v>12583104</c:v>
                </c:pt>
                <c:pt idx="32">
                  <c:v>17629453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9"/>
          <c:order val="19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TT_0T!$O$2:$O$38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14287066</c:v>
                </c:pt>
                <c:pt idx="11">
                  <c:v>3670072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1703962</c:v>
                </c:pt>
                <c:pt idx="31">
                  <c:v>13238474</c:v>
                </c:pt>
                <c:pt idx="32">
                  <c:v>17826064</c:v>
                </c:pt>
                <c:pt idx="33">
                  <c:v>18088212</c:v>
                </c:pt>
                <c:pt idx="34">
                  <c:v>18022675</c:v>
                </c:pt>
                <c:pt idx="35">
                  <c:v>17957138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20"/>
          <c:order val="20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TT_0T!$P$2:$P$38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11927734</c:v>
                </c:pt>
                <c:pt idx="11">
                  <c:v>2490406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589833</c:v>
                </c:pt>
                <c:pt idx="31">
                  <c:v>12583104</c:v>
                </c:pt>
                <c:pt idx="32">
                  <c:v>17760527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21"/>
          <c:order val="21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TT_0T!$Q$2:$Q$38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18088212</c:v>
                </c:pt>
                <c:pt idx="5">
                  <c:v>18153749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12452030</c:v>
                </c:pt>
                <c:pt idx="11">
                  <c:v>2687017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1048592</c:v>
                </c:pt>
                <c:pt idx="31">
                  <c:v>12386493</c:v>
                </c:pt>
                <c:pt idx="32">
                  <c:v>17563916</c:v>
                </c:pt>
                <c:pt idx="33">
                  <c:v>18022675</c:v>
                </c:pt>
                <c:pt idx="34">
                  <c:v>17957138</c:v>
                </c:pt>
                <c:pt idx="35">
                  <c:v>17957138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22"/>
          <c:order val="22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TT_0T!$R$2:$R$38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10158235</c:v>
                </c:pt>
                <c:pt idx="11">
                  <c:v>1900573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1114129</c:v>
                </c:pt>
                <c:pt idx="31">
                  <c:v>12845252</c:v>
                </c:pt>
                <c:pt idx="32">
                  <c:v>17694990</c:v>
                </c:pt>
                <c:pt idx="33">
                  <c:v>17891601</c:v>
                </c:pt>
                <c:pt idx="34">
                  <c:v>17694990</c:v>
                </c:pt>
                <c:pt idx="35">
                  <c:v>17694990</c:v>
                </c:pt>
                <c:pt idx="36">
                  <c:v>17694990</c:v>
                </c:pt>
              </c:numCache>
            </c:numRef>
          </c:val>
          <c:smooth val="0"/>
        </c:ser>
        <c:ser>
          <c:idx val="23"/>
          <c:order val="23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TT_0T!$S$2:$S$38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18022675</c:v>
                </c:pt>
                <c:pt idx="10">
                  <c:v>8978569</c:v>
                </c:pt>
                <c:pt idx="11">
                  <c:v>1572888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393222</c:v>
                </c:pt>
                <c:pt idx="31">
                  <c:v>13500622</c:v>
                </c:pt>
                <c:pt idx="32">
                  <c:v>18088212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24"/>
          <c:order val="24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TT_0T!$T$2:$T$38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17957138</c:v>
                </c:pt>
                <c:pt idx="10">
                  <c:v>7929977</c:v>
                </c:pt>
                <c:pt idx="11">
                  <c:v>1114129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1245203</c:v>
                </c:pt>
                <c:pt idx="31">
                  <c:v>13304011</c:v>
                </c:pt>
                <c:pt idx="32">
                  <c:v>17891601</c:v>
                </c:pt>
                <c:pt idx="33">
                  <c:v>18022675</c:v>
                </c:pt>
                <c:pt idx="34">
                  <c:v>17957138</c:v>
                </c:pt>
                <c:pt idx="35">
                  <c:v>17957138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25"/>
          <c:order val="25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TT_0T!$U$2:$U$38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18022675</c:v>
                </c:pt>
                <c:pt idx="10">
                  <c:v>8978569</c:v>
                </c:pt>
                <c:pt idx="11">
                  <c:v>1572888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1114129</c:v>
                </c:pt>
                <c:pt idx="31">
                  <c:v>12124345</c:v>
                </c:pt>
                <c:pt idx="32">
                  <c:v>17563916</c:v>
                </c:pt>
                <c:pt idx="33">
                  <c:v>17826064</c:v>
                </c:pt>
                <c:pt idx="34">
                  <c:v>17826064</c:v>
                </c:pt>
                <c:pt idx="35">
                  <c:v>17891601</c:v>
                </c:pt>
                <c:pt idx="36">
                  <c:v>17826064</c:v>
                </c:pt>
              </c:numCache>
            </c:numRef>
          </c:val>
          <c:smooth val="0"/>
        </c:ser>
        <c:ser>
          <c:idx val="26"/>
          <c:order val="26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TT_0T!$V$2:$V$38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18088212</c:v>
                </c:pt>
                <c:pt idx="5">
                  <c:v>18153749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17760527</c:v>
                </c:pt>
                <c:pt idx="10">
                  <c:v>8061051</c:v>
                </c:pt>
                <c:pt idx="11">
                  <c:v>1310740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851981</c:v>
                </c:pt>
                <c:pt idx="31">
                  <c:v>9830550</c:v>
                </c:pt>
                <c:pt idx="32">
                  <c:v>16711935</c:v>
                </c:pt>
                <c:pt idx="33">
                  <c:v>18022675</c:v>
                </c:pt>
                <c:pt idx="34">
                  <c:v>17957138</c:v>
                </c:pt>
                <c:pt idx="35">
                  <c:v>17957138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27"/>
          <c:order val="27"/>
          <c:tx>
            <c:v>TT_25T_1.00V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TT_25T!$C$2:$C$38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17826064</c:v>
                </c:pt>
                <c:pt idx="12">
                  <c:v>10223772</c:v>
                </c:pt>
                <c:pt idx="13">
                  <c:v>2162721</c:v>
                </c:pt>
                <c:pt idx="14">
                  <c:v>65537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3473461</c:v>
                </c:pt>
                <c:pt idx="31">
                  <c:v>12058808</c:v>
                </c:pt>
                <c:pt idx="32">
                  <c:v>17236231</c:v>
                </c:pt>
                <c:pt idx="33">
                  <c:v>18022675</c:v>
                </c:pt>
                <c:pt idx="34">
                  <c:v>18022675</c:v>
                </c:pt>
                <c:pt idx="35">
                  <c:v>17957138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28"/>
          <c:order val="28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TT_25T!$D$2:$D$38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18153749</c:v>
                </c:pt>
                <c:pt idx="10">
                  <c:v>18088212</c:v>
                </c:pt>
                <c:pt idx="11">
                  <c:v>18088212</c:v>
                </c:pt>
                <c:pt idx="12">
                  <c:v>9437328</c:v>
                </c:pt>
                <c:pt idx="13">
                  <c:v>1638425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65537</c:v>
                </c:pt>
                <c:pt idx="31">
                  <c:v>7340144</c:v>
                </c:pt>
                <c:pt idx="32">
                  <c:v>16253176</c:v>
                </c:pt>
                <c:pt idx="33">
                  <c:v>17891601</c:v>
                </c:pt>
                <c:pt idx="34">
                  <c:v>17694990</c:v>
                </c:pt>
                <c:pt idx="35">
                  <c:v>17694990</c:v>
                </c:pt>
                <c:pt idx="36">
                  <c:v>17760527</c:v>
                </c:pt>
              </c:numCache>
            </c:numRef>
          </c:val>
          <c:smooth val="0"/>
        </c:ser>
        <c:ser>
          <c:idx val="29"/>
          <c:order val="29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TT_25T!$E$2:$E$38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16056565</c:v>
                </c:pt>
                <c:pt idx="12">
                  <c:v>3932220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720907</c:v>
                </c:pt>
                <c:pt idx="31">
                  <c:v>13041863</c:v>
                </c:pt>
                <c:pt idx="32">
                  <c:v>17826064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30"/>
          <c:order val="30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TT_25T!$F$2:$F$38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18153749</c:v>
                </c:pt>
                <c:pt idx="10">
                  <c:v>18088212</c:v>
                </c:pt>
                <c:pt idx="11">
                  <c:v>17432842</c:v>
                </c:pt>
                <c:pt idx="12">
                  <c:v>5570645</c:v>
                </c:pt>
                <c:pt idx="13">
                  <c:v>393222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131074</c:v>
                </c:pt>
                <c:pt idx="31">
                  <c:v>10813605</c:v>
                </c:pt>
                <c:pt idx="32">
                  <c:v>17170694</c:v>
                </c:pt>
                <c:pt idx="33">
                  <c:v>18022675</c:v>
                </c:pt>
                <c:pt idx="34">
                  <c:v>17957138</c:v>
                </c:pt>
                <c:pt idx="35">
                  <c:v>18022675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31"/>
          <c:order val="31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TT_25T!$G$2:$G$38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16449787</c:v>
                </c:pt>
                <c:pt idx="12">
                  <c:v>4128831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65537</c:v>
                </c:pt>
                <c:pt idx="31">
                  <c:v>10420383</c:v>
                </c:pt>
                <c:pt idx="32">
                  <c:v>17105157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32"/>
          <c:order val="32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TT_25T!$H$2:$H$38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15073510</c:v>
                </c:pt>
                <c:pt idx="12">
                  <c:v>3670072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1638425</c:v>
                </c:pt>
                <c:pt idx="31">
                  <c:v>11141290</c:v>
                </c:pt>
                <c:pt idx="32">
                  <c:v>17105157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33"/>
          <c:order val="33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TT_25T!$I$2:$I$38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14221529</c:v>
                </c:pt>
                <c:pt idx="12">
                  <c:v>3342387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720907</c:v>
                </c:pt>
                <c:pt idx="31">
                  <c:v>12058808</c:v>
                </c:pt>
                <c:pt idx="32">
                  <c:v>17498379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34"/>
          <c:order val="34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TT_25T!$J$2:$J$38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17826064</c:v>
                </c:pt>
                <c:pt idx="11">
                  <c:v>8454273</c:v>
                </c:pt>
                <c:pt idx="12">
                  <c:v>1310740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262148</c:v>
                </c:pt>
                <c:pt idx="31">
                  <c:v>12189882</c:v>
                </c:pt>
                <c:pt idx="32">
                  <c:v>17694990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35"/>
          <c:order val="35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TT_25T!$K$2:$K$38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17826064</c:v>
                </c:pt>
                <c:pt idx="11">
                  <c:v>4784201</c:v>
                </c:pt>
                <c:pt idx="12">
                  <c:v>65537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1769499</c:v>
                </c:pt>
                <c:pt idx="31">
                  <c:v>12124345</c:v>
                </c:pt>
                <c:pt idx="32">
                  <c:v>17432842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36"/>
          <c:order val="36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TT_25T!$L$2:$L$38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14221529</c:v>
                </c:pt>
                <c:pt idx="11">
                  <c:v>3538998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262148</c:v>
                </c:pt>
                <c:pt idx="31">
                  <c:v>9961624</c:v>
                </c:pt>
                <c:pt idx="32">
                  <c:v>16843009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18153749</c:v>
                </c:pt>
              </c:numCache>
            </c:numRef>
          </c:val>
          <c:smooth val="0"/>
        </c:ser>
        <c:ser>
          <c:idx val="37"/>
          <c:order val="37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TT_25T!$M$2:$M$38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16384250</c:v>
                </c:pt>
                <c:pt idx="11">
                  <c:v>4915275</c:v>
                </c:pt>
                <c:pt idx="12">
                  <c:v>262148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983055</c:v>
                </c:pt>
                <c:pt idx="31">
                  <c:v>11796660</c:v>
                </c:pt>
                <c:pt idx="32">
                  <c:v>17432842</c:v>
                </c:pt>
                <c:pt idx="33">
                  <c:v>18088212</c:v>
                </c:pt>
                <c:pt idx="34">
                  <c:v>18022675</c:v>
                </c:pt>
                <c:pt idx="35">
                  <c:v>18088212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38"/>
          <c:order val="38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TT_25T!$N$2:$N$38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15663343</c:v>
                </c:pt>
                <c:pt idx="11">
                  <c:v>4653127</c:v>
                </c:pt>
                <c:pt idx="12">
                  <c:v>262148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1048592</c:v>
                </c:pt>
                <c:pt idx="31">
                  <c:v>12583104</c:v>
                </c:pt>
                <c:pt idx="32">
                  <c:v>17694990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39"/>
          <c:order val="39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TT_25T!$O$2:$O$38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14811362</c:v>
                </c:pt>
                <c:pt idx="11">
                  <c:v>3866683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983055</c:v>
                </c:pt>
                <c:pt idx="31">
                  <c:v>13566159</c:v>
                </c:pt>
                <c:pt idx="32">
                  <c:v>18022675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40"/>
          <c:order val="40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TT_25T!$P$2:$P$38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14155992</c:v>
                </c:pt>
                <c:pt idx="11">
                  <c:v>3342387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1703962</c:v>
                </c:pt>
                <c:pt idx="31">
                  <c:v>12976326</c:v>
                </c:pt>
                <c:pt idx="32">
                  <c:v>17760527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41"/>
          <c:order val="41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TT_25T!$Q$2:$Q$38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18153749</c:v>
                </c:pt>
                <c:pt idx="10">
                  <c:v>15597806</c:v>
                </c:pt>
                <c:pt idx="11">
                  <c:v>3932220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393222</c:v>
                </c:pt>
                <c:pt idx="31">
                  <c:v>13238474</c:v>
                </c:pt>
                <c:pt idx="32">
                  <c:v>18022675</c:v>
                </c:pt>
                <c:pt idx="33">
                  <c:v>18022675</c:v>
                </c:pt>
                <c:pt idx="34">
                  <c:v>17891601</c:v>
                </c:pt>
                <c:pt idx="35">
                  <c:v>17891601</c:v>
                </c:pt>
                <c:pt idx="36">
                  <c:v>17891601</c:v>
                </c:pt>
              </c:numCache>
            </c:numRef>
          </c:val>
          <c:smooth val="0"/>
        </c:ser>
        <c:ser>
          <c:idx val="42"/>
          <c:order val="42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TT_25T!$R$2:$R$38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12255419</c:v>
                </c:pt>
                <c:pt idx="11">
                  <c:v>2949165</c:v>
                </c:pt>
                <c:pt idx="12">
                  <c:v>65537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1179666</c:v>
                </c:pt>
                <c:pt idx="31">
                  <c:v>13304011</c:v>
                </c:pt>
                <c:pt idx="32">
                  <c:v>17957138</c:v>
                </c:pt>
                <c:pt idx="33">
                  <c:v>17957138</c:v>
                </c:pt>
                <c:pt idx="34">
                  <c:v>17694990</c:v>
                </c:pt>
                <c:pt idx="35">
                  <c:v>17694990</c:v>
                </c:pt>
                <c:pt idx="36">
                  <c:v>17694990</c:v>
                </c:pt>
              </c:numCache>
            </c:numRef>
          </c:val>
          <c:smooth val="0"/>
        </c:ser>
        <c:ser>
          <c:idx val="43"/>
          <c:order val="43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TT_25T!$S$2:$S$38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12386493</c:v>
                </c:pt>
                <c:pt idx="11">
                  <c:v>2883628</c:v>
                </c:pt>
                <c:pt idx="12">
                  <c:v>65537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327685</c:v>
                </c:pt>
                <c:pt idx="31">
                  <c:v>13369548</c:v>
                </c:pt>
                <c:pt idx="32">
                  <c:v>18022675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44"/>
          <c:order val="44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TT_25T!$T$2:$T$38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18022675</c:v>
                </c:pt>
                <c:pt idx="10">
                  <c:v>10748068</c:v>
                </c:pt>
                <c:pt idx="11">
                  <c:v>2097184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393222</c:v>
                </c:pt>
                <c:pt idx="31">
                  <c:v>13435085</c:v>
                </c:pt>
                <c:pt idx="32">
                  <c:v>18088212</c:v>
                </c:pt>
                <c:pt idx="33">
                  <c:v>17957138</c:v>
                </c:pt>
                <c:pt idx="34">
                  <c:v>17891601</c:v>
                </c:pt>
                <c:pt idx="35">
                  <c:v>17891601</c:v>
                </c:pt>
                <c:pt idx="36">
                  <c:v>17891601</c:v>
                </c:pt>
              </c:numCache>
            </c:numRef>
          </c:val>
          <c:smooth val="0"/>
        </c:ser>
        <c:ser>
          <c:idx val="45"/>
          <c:order val="45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TT_25T!$U$2:$U$38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18022675</c:v>
                </c:pt>
                <c:pt idx="10">
                  <c:v>11862197</c:v>
                </c:pt>
                <c:pt idx="11">
                  <c:v>2555943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1638425</c:v>
                </c:pt>
                <c:pt idx="31">
                  <c:v>13893844</c:v>
                </c:pt>
                <c:pt idx="32">
                  <c:v>18022675</c:v>
                </c:pt>
                <c:pt idx="33">
                  <c:v>17957138</c:v>
                </c:pt>
                <c:pt idx="34">
                  <c:v>17826064</c:v>
                </c:pt>
                <c:pt idx="35">
                  <c:v>17891601</c:v>
                </c:pt>
                <c:pt idx="36">
                  <c:v>17826064</c:v>
                </c:pt>
              </c:numCache>
            </c:numRef>
          </c:val>
          <c:smooth val="0"/>
        </c:ser>
        <c:ser>
          <c:idx val="46"/>
          <c:order val="46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TT_40T!$E$2:$E$38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17891601</c:v>
                </c:pt>
                <c:pt idx="12">
                  <c:v>9306254</c:v>
                </c:pt>
                <c:pt idx="13">
                  <c:v>1638425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327685</c:v>
                </c:pt>
                <c:pt idx="31">
                  <c:v>12845252</c:v>
                </c:pt>
                <c:pt idx="32">
                  <c:v>17891601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47"/>
          <c:order val="47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TT_40T!$F$2:$F$38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17694990</c:v>
                </c:pt>
                <c:pt idx="12">
                  <c:v>7012459</c:v>
                </c:pt>
                <c:pt idx="13">
                  <c:v>851981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524296</c:v>
                </c:pt>
                <c:pt idx="31">
                  <c:v>10420383</c:v>
                </c:pt>
                <c:pt idx="32">
                  <c:v>16974083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48"/>
          <c:order val="48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TT_40T!$G$2:$G$38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18022675</c:v>
                </c:pt>
                <c:pt idx="12">
                  <c:v>5177423</c:v>
                </c:pt>
                <c:pt idx="13">
                  <c:v>196611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589833</c:v>
                </c:pt>
                <c:pt idx="31">
                  <c:v>7209070</c:v>
                </c:pt>
                <c:pt idx="32">
                  <c:v>15794417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49"/>
          <c:order val="49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TT_40T!$H$2:$H$38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16318713</c:v>
                </c:pt>
                <c:pt idx="12">
                  <c:v>4063294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327685</c:v>
                </c:pt>
                <c:pt idx="31">
                  <c:v>13435085</c:v>
                </c:pt>
                <c:pt idx="32">
                  <c:v>18022675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50"/>
          <c:order val="50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TT_40T!$I$2:$I$38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14745825</c:v>
                </c:pt>
                <c:pt idx="12">
                  <c:v>3538998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1572888</c:v>
                </c:pt>
                <c:pt idx="31">
                  <c:v>12714178</c:v>
                </c:pt>
                <c:pt idx="32">
                  <c:v>17629453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51"/>
          <c:order val="51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TT_40T!$J$2:$J$38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18153749</c:v>
                </c:pt>
                <c:pt idx="10">
                  <c:v>18088212</c:v>
                </c:pt>
                <c:pt idx="11">
                  <c:v>9699476</c:v>
                </c:pt>
                <c:pt idx="12">
                  <c:v>1769499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393222</c:v>
                </c:pt>
                <c:pt idx="31">
                  <c:v>7733366</c:v>
                </c:pt>
                <c:pt idx="32">
                  <c:v>16122102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52"/>
          <c:order val="52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TT_40T!$K$2:$K$38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7864440</c:v>
                </c:pt>
                <c:pt idx="12">
                  <c:v>1179666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65537</c:v>
                </c:pt>
                <c:pt idx="31">
                  <c:v>13435085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53"/>
          <c:order val="53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TT_40T!$L$2:$L$38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17760527</c:v>
                </c:pt>
                <c:pt idx="11">
                  <c:v>6488163</c:v>
                </c:pt>
                <c:pt idx="12">
                  <c:v>655370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1048592</c:v>
                </c:pt>
                <c:pt idx="31">
                  <c:v>12779715</c:v>
                </c:pt>
                <c:pt idx="32">
                  <c:v>17760527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54"/>
          <c:order val="54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TT_40T!$M$2:$M$38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17760527</c:v>
                </c:pt>
                <c:pt idx="11">
                  <c:v>7602292</c:v>
                </c:pt>
                <c:pt idx="12">
                  <c:v>1048592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786444</c:v>
                </c:pt>
                <c:pt idx="31">
                  <c:v>8978569</c:v>
                </c:pt>
                <c:pt idx="32">
                  <c:v>16449787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55"/>
          <c:order val="55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TT_40T!$N$2:$N$38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16056565</c:v>
                </c:pt>
                <c:pt idx="11">
                  <c:v>5308497</c:v>
                </c:pt>
                <c:pt idx="12">
                  <c:v>458759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131074</c:v>
                </c:pt>
                <c:pt idx="31">
                  <c:v>13304011</c:v>
                </c:pt>
                <c:pt idx="32">
                  <c:v>18022675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56"/>
          <c:order val="56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TT_40T!$O$2:$O$38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14942436</c:v>
                </c:pt>
                <c:pt idx="11">
                  <c:v>3997757</c:v>
                </c:pt>
                <c:pt idx="12">
                  <c:v>196611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2818091</c:v>
                </c:pt>
                <c:pt idx="31">
                  <c:v>13435085</c:v>
                </c:pt>
                <c:pt idx="32">
                  <c:v>17760527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57"/>
          <c:order val="57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TT_40T!$P$2:$P$38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16253176</c:v>
                </c:pt>
                <c:pt idx="11">
                  <c:v>4587590</c:v>
                </c:pt>
                <c:pt idx="12">
                  <c:v>196611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655370</c:v>
                </c:pt>
                <c:pt idx="31">
                  <c:v>13172937</c:v>
                </c:pt>
                <c:pt idx="32">
                  <c:v>17957138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58"/>
          <c:order val="58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TT_40T!$Q$2:$Q$38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16384250</c:v>
                </c:pt>
                <c:pt idx="11">
                  <c:v>4522053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1769499</c:v>
                </c:pt>
                <c:pt idx="31">
                  <c:v>13631696</c:v>
                </c:pt>
                <c:pt idx="32">
                  <c:v>17957138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59"/>
          <c:order val="59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TT_40T!$R$2:$R$38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15728880</c:v>
                </c:pt>
                <c:pt idx="11">
                  <c:v>5046349</c:v>
                </c:pt>
                <c:pt idx="12">
                  <c:v>393222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1900573</c:v>
                </c:pt>
                <c:pt idx="31">
                  <c:v>13500622</c:v>
                </c:pt>
                <c:pt idx="32">
                  <c:v>17891601</c:v>
                </c:pt>
                <c:pt idx="33">
                  <c:v>18088212</c:v>
                </c:pt>
                <c:pt idx="34">
                  <c:v>18022675</c:v>
                </c:pt>
                <c:pt idx="35">
                  <c:v>18088212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60"/>
          <c:order val="60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TT_40T!$S$2:$S$38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14549214</c:v>
                </c:pt>
                <c:pt idx="11">
                  <c:v>4456516</c:v>
                </c:pt>
                <c:pt idx="12">
                  <c:v>327685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1703962</c:v>
                </c:pt>
                <c:pt idx="31">
                  <c:v>13435085</c:v>
                </c:pt>
                <c:pt idx="32">
                  <c:v>17891601</c:v>
                </c:pt>
                <c:pt idx="33">
                  <c:v>17957138</c:v>
                </c:pt>
                <c:pt idx="34">
                  <c:v>17891601</c:v>
                </c:pt>
                <c:pt idx="35">
                  <c:v>17826064</c:v>
                </c:pt>
                <c:pt idx="36">
                  <c:v>17891601</c:v>
                </c:pt>
              </c:numCache>
            </c:numRef>
          </c:val>
          <c:smooth val="0"/>
        </c:ser>
        <c:ser>
          <c:idx val="61"/>
          <c:order val="61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TT_40T!$T$2:$T$38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12124345</c:v>
                </c:pt>
                <c:pt idx="11">
                  <c:v>2687017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786444</c:v>
                </c:pt>
                <c:pt idx="31">
                  <c:v>12714178</c:v>
                </c:pt>
                <c:pt idx="32">
                  <c:v>17760527</c:v>
                </c:pt>
                <c:pt idx="33">
                  <c:v>18088212</c:v>
                </c:pt>
                <c:pt idx="34">
                  <c:v>18153749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62"/>
          <c:order val="62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TT_40T!$U$2:$U$38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14352603</c:v>
                </c:pt>
                <c:pt idx="11">
                  <c:v>3473461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655370</c:v>
                </c:pt>
                <c:pt idx="31">
                  <c:v>13631696</c:v>
                </c:pt>
                <c:pt idx="32">
                  <c:v>18088212</c:v>
                </c:pt>
                <c:pt idx="33">
                  <c:v>17891601</c:v>
                </c:pt>
                <c:pt idx="34">
                  <c:v>17826064</c:v>
                </c:pt>
                <c:pt idx="35">
                  <c:v>17826064</c:v>
                </c:pt>
                <c:pt idx="36">
                  <c:v>17891601</c:v>
                </c:pt>
              </c:numCache>
            </c:numRef>
          </c:val>
          <c:smooth val="0"/>
        </c:ser>
        <c:ser>
          <c:idx val="63"/>
          <c:order val="63"/>
          <c:tx>
            <c:v>TT_70T_1.00V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TT_70T!$C$2:$C$38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18088212</c:v>
                </c:pt>
                <c:pt idx="12">
                  <c:v>15204584</c:v>
                </c:pt>
                <c:pt idx="13">
                  <c:v>4194368</c:v>
                </c:pt>
                <c:pt idx="14">
                  <c:v>327685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65537</c:v>
                </c:pt>
                <c:pt idx="31">
                  <c:v>10682531</c:v>
                </c:pt>
                <c:pt idx="32">
                  <c:v>17105157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64"/>
          <c:order val="64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TT_70T!$E$2:$E$38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18088212</c:v>
                </c:pt>
                <c:pt idx="12">
                  <c:v>14155992</c:v>
                </c:pt>
                <c:pt idx="13">
                  <c:v>3276850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524296</c:v>
                </c:pt>
                <c:pt idx="31">
                  <c:v>4194368</c:v>
                </c:pt>
                <c:pt idx="32">
                  <c:v>14811362</c:v>
                </c:pt>
                <c:pt idx="33">
                  <c:v>18022675</c:v>
                </c:pt>
                <c:pt idx="34">
                  <c:v>17957138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65"/>
          <c:order val="65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TT_70T!$F$2:$F$38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18088212</c:v>
                </c:pt>
                <c:pt idx="12">
                  <c:v>14549214</c:v>
                </c:pt>
                <c:pt idx="13">
                  <c:v>3407924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196611</c:v>
                </c:pt>
                <c:pt idx="31">
                  <c:v>8650884</c:v>
                </c:pt>
                <c:pt idx="32">
                  <c:v>16646398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66"/>
          <c:order val="66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TT_70T!$G$2:$G$38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18088212</c:v>
                </c:pt>
                <c:pt idx="12">
                  <c:v>11993271</c:v>
                </c:pt>
                <c:pt idx="13">
                  <c:v>2555943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3276850</c:v>
                </c:pt>
                <c:pt idx="31">
                  <c:v>12189882</c:v>
                </c:pt>
                <c:pt idx="32">
                  <c:v>17301768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67"/>
          <c:order val="67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TT_70T!$H$2:$H$38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17760527</c:v>
                </c:pt>
                <c:pt idx="12">
                  <c:v>5701719</c:v>
                </c:pt>
                <c:pt idx="13">
                  <c:v>458759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262148</c:v>
                </c:pt>
                <c:pt idx="31">
                  <c:v>5505108</c:v>
                </c:pt>
                <c:pt idx="32">
                  <c:v>15270121</c:v>
                </c:pt>
                <c:pt idx="33">
                  <c:v>18022675</c:v>
                </c:pt>
                <c:pt idx="34">
                  <c:v>18088212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68"/>
          <c:order val="68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TT_70T!$I$2:$I$38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17629453</c:v>
                </c:pt>
                <c:pt idx="12">
                  <c:v>4522053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196611</c:v>
                </c:pt>
                <c:pt idx="31">
                  <c:v>12648641</c:v>
                </c:pt>
                <c:pt idx="32">
                  <c:v>17826064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69"/>
          <c:order val="69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TT_70T!$J$2:$J$38</c:f>
              <c:numCache>
                <c:formatCode>General</c:formatCode>
                <c:ptCount val="37"/>
                <c:pt idx="0">
                  <c:v>14811362</c:v>
                </c:pt>
                <c:pt idx="1">
                  <c:v>17694990</c:v>
                </c:pt>
                <c:pt idx="2">
                  <c:v>16515324</c:v>
                </c:pt>
                <c:pt idx="3">
                  <c:v>16449787</c:v>
                </c:pt>
                <c:pt idx="4">
                  <c:v>16515324</c:v>
                </c:pt>
                <c:pt idx="5">
                  <c:v>16515324</c:v>
                </c:pt>
                <c:pt idx="6">
                  <c:v>16515324</c:v>
                </c:pt>
                <c:pt idx="7">
                  <c:v>16515324</c:v>
                </c:pt>
                <c:pt idx="8">
                  <c:v>16515324</c:v>
                </c:pt>
                <c:pt idx="9">
                  <c:v>16515324</c:v>
                </c:pt>
                <c:pt idx="10">
                  <c:v>16515324</c:v>
                </c:pt>
                <c:pt idx="11">
                  <c:v>13369548</c:v>
                </c:pt>
                <c:pt idx="12">
                  <c:v>3145776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2293795</c:v>
                </c:pt>
                <c:pt idx="31">
                  <c:v>12189882</c:v>
                </c:pt>
                <c:pt idx="32">
                  <c:v>16253176</c:v>
                </c:pt>
                <c:pt idx="33">
                  <c:v>16515324</c:v>
                </c:pt>
                <c:pt idx="34">
                  <c:v>16449787</c:v>
                </c:pt>
                <c:pt idx="35">
                  <c:v>16515324</c:v>
                </c:pt>
                <c:pt idx="36">
                  <c:v>16449787</c:v>
                </c:pt>
              </c:numCache>
            </c:numRef>
          </c:val>
          <c:smooth val="0"/>
        </c:ser>
        <c:ser>
          <c:idx val="70"/>
          <c:order val="70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TT_70T!$K$2:$K$38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14942436</c:v>
                </c:pt>
                <c:pt idx="12">
                  <c:v>3670072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1703962</c:v>
                </c:pt>
                <c:pt idx="31">
                  <c:v>13893844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71"/>
          <c:order val="71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TT_70T!$L$2:$L$38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8388736</c:v>
                </c:pt>
                <c:pt idx="12">
                  <c:v>1310740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917518</c:v>
                </c:pt>
                <c:pt idx="31">
                  <c:v>12779715</c:v>
                </c:pt>
                <c:pt idx="32">
                  <c:v>17760527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18153749</c:v>
                </c:pt>
              </c:numCache>
            </c:numRef>
          </c:val>
          <c:smooth val="0"/>
        </c:ser>
        <c:ser>
          <c:idx val="72"/>
          <c:order val="72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TT_70T!$M$2:$M$38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6750311</c:v>
                </c:pt>
                <c:pt idx="12">
                  <c:v>720907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327685</c:v>
                </c:pt>
                <c:pt idx="31">
                  <c:v>13369548</c:v>
                </c:pt>
                <c:pt idx="32">
                  <c:v>18022675</c:v>
                </c:pt>
                <c:pt idx="33">
                  <c:v>18088212</c:v>
                </c:pt>
                <c:pt idx="34">
                  <c:v>18088212</c:v>
                </c:pt>
                <c:pt idx="35">
                  <c:v>18022675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73"/>
          <c:order val="73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TT_70T!$N$2:$N$38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18022675</c:v>
                </c:pt>
                <c:pt idx="11">
                  <c:v>7602292</c:v>
                </c:pt>
                <c:pt idx="12">
                  <c:v>1048592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2228258</c:v>
                </c:pt>
                <c:pt idx="31">
                  <c:v>13828307</c:v>
                </c:pt>
                <c:pt idx="32">
                  <c:v>18022675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74"/>
          <c:order val="74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TT_70T!$O$2:$O$38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17891601</c:v>
                </c:pt>
                <c:pt idx="11">
                  <c:v>10748068</c:v>
                </c:pt>
                <c:pt idx="12">
                  <c:v>2162721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851981</c:v>
                </c:pt>
                <c:pt idx="31">
                  <c:v>11337901</c:v>
                </c:pt>
                <c:pt idx="32">
                  <c:v>17236231</c:v>
                </c:pt>
                <c:pt idx="33">
                  <c:v>18153749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75"/>
          <c:order val="75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TT_70T!$P$2:$P$38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17694990</c:v>
                </c:pt>
                <c:pt idx="11">
                  <c:v>7274607</c:v>
                </c:pt>
                <c:pt idx="12">
                  <c:v>983055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393222</c:v>
                </c:pt>
                <c:pt idx="31">
                  <c:v>13041863</c:v>
                </c:pt>
                <c:pt idx="32">
                  <c:v>17891601</c:v>
                </c:pt>
                <c:pt idx="33">
                  <c:v>18153749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76"/>
          <c:order val="76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TT_70T!$Q$2:$Q$38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17170694</c:v>
                </c:pt>
                <c:pt idx="11">
                  <c:v>5963867</c:v>
                </c:pt>
                <c:pt idx="12">
                  <c:v>524296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2293795</c:v>
                </c:pt>
                <c:pt idx="31">
                  <c:v>13959381</c:v>
                </c:pt>
                <c:pt idx="32">
                  <c:v>18022675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18153749</c:v>
                </c:pt>
              </c:numCache>
            </c:numRef>
          </c:val>
          <c:smooth val="0"/>
        </c:ser>
        <c:ser>
          <c:idx val="77"/>
          <c:order val="77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TT_70T!$R$2:$R$38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17563916</c:v>
                </c:pt>
                <c:pt idx="11">
                  <c:v>5308497</c:v>
                </c:pt>
                <c:pt idx="12">
                  <c:v>327685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524296</c:v>
                </c:pt>
                <c:pt idx="31">
                  <c:v>12976326</c:v>
                </c:pt>
                <c:pt idx="32">
                  <c:v>17891601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78"/>
          <c:order val="78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TT_70T!$S$2:$S$38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17105157</c:v>
                </c:pt>
                <c:pt idx="11">
                  <c:v>4915275</c:v>
                </c:pt>
                <c:pt idx="12">
                  <c:v>196611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393222</c:v>
                </c:pt>
                <c:pt idx="31">
                  <c:v>11206827</c:v>
                </c:pt>
                <c:pt idx="32">
                  <c:v>17170694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79"/>
          <c:order val="79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TT_70T!$T$2:$T$38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</c:ser>
        <c:ser>
          <c:idx val="80"/>
          <c:order val="80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TT_70T!$U$2:$U$38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</c:ser>
        <c:ser>
          <c:idx val="81"/>
          <c:order val="81"/>
          <c:tx>
            <c:v>SSS_19_1.04V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SSS_19!$G$2:$G$37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15532269</c:v>
                </c:pt>
                <c:pt idx="11">
                  <c:v>5111886</c:v>
                </c:pt>
                <c:pt idx="12">
                  <c:v>458759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65537</c:v>
                </c:pt>
                <c:pt idx="29">
                  <c:v>5439571</c:v>
                </c:pt>
                <c:pt idx="30">
                  <c:v>12452030</c:v>
                </c:pt>
                <c:pt idx="31">
                  <c:v>17301768</c:v>
                </c:pt>
                <c:pt idx="32">
                  <c:v>18022675</c:v>
                </c:pt>
                <c:pt idx="33">
                  <c:v>17957138</c:v>
                </c:pt>
                <c:pt idx="34">
                  <c:v>18022675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82"/>
          <c:order val="82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SSS_19!$L$2:$L$37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16449787</c:v>
                </c:pt>
                <c:pt idx="11">
                  <c:v>7405681</c:v>
                </c:pt>
                <c:pt idx="12">
                  <c:v>786444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917518</c:v>
                </c:pt>
                <c:pt idx="30">
                  <c:v>13566159</c:v>
                </c:pt>
                <c:pt idx="31">
                  <c:v>18022675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18153749</c:v>
                </c:pt>
              </c:numCache>
            </c:numRef>
          </c:val>
          <c:smooth val="0"/>
        </c:ser>
        <c:ser>
          <c:idx val="83"/>
          <c:order val="83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SSS_19!$M$2:$M$37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16253176</c:v>
                </c:pt>
                <c:pt idx="11">
                  <c:v>6357089</c:v>
                </c:pt>
                <c:pt idx="12">
                  <c:v>851981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4784201</c:v>
                </c:pt>
                <c:pt idx="30">
                  <c:v>13959381</c:v>
                </c:pt>
                <c:pt idx="31">
                  <c:v>17629453</c:v>
                </c:pt>
                <c:pt idx="32">
                  <c:v>17957138</c:v>
                </c:pt>
                <c:pt idx="33">
                  <c:v>17891601</c:v>
                </c:pt>
                <c:pt idx="34">
                  <c:v>17957138</c:v>
                </c:pt>
                <c:pt idx="35">
                  <c:v>17826064</c:v>
                </c:pt>
              </c:numCache>
            </c:numRef>
          </c:val>
          <c:smooth val="0"/>
        </c:ser>
        <c:ser>
          <c:idx val="84"/>
          <c:order val="84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SSS_19!$P$2:$P$37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14155992</c:v>
                </c:pt>
                <c:pt idx="11">
                  <c:v>3276850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1835036</c:v>
                </c:pt>
                <c:pt idx="30">
                  <c:v>14024918</c:v>
                </c:pt>
                <c:pt idx="31">
                  <c:v>18088212</c:v>
                </c:pt>
                <c:pt idx="32">
                  <c:v>18153749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85"/>
          <c:order val="85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SSS_19!$Q$2:$Q$37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12714178</c:v>
                </c:pt>
                <c:pt idx="11">
                  <c:v>2818091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65537</c:v>
                </c:pt>
                <c:pt idx="29">
                  <c:v>3407924</c:v>
                </c:pt>
                <c:pt idx="30">
                  <c:v>15073510</c:v>
                </c:pt>
                <c:pt idx="31">
                  <c:v>18088212</c:v>
                </c:pt>
                <c:pt idx="32">
                  <c:v>18153749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86"/>
          <c:order val="86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SSS_19!$R$2:$R$37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17301768</c:v>
                </c:pt>
                <c:pt idx="10">
                  <c:v>6488163</c:v>
                </c:pt>
                <c:pt idx="11">
                  <c:v>720907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1179666</c:v>
                </c:pt>
                <c:pt idx="30">
                  <c:v>12648641</c:v>
                </c:pt>
                <c:pt idx="31">
                  <c:v>17629453</c:v>
                </c:pt>
                <c:pt idx="32">
                  <c:v>18088212</c:v>
                </c:pt>
                <c:pt idx="33">
                  <c:v>18022675</c:v>
                </c:pt>
                <c:pt idx="34">
                  <c:v>18022675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87"/>
          <c:order val="87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SSS_19!$S$2:$S$37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13304011</c:v>
                </c:pt>
                <c:pt idx="10">
                  <c:v>3014702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2228258</c:v>
                </c:pt>
                <c:pt idx="30">
                  <c:v>13631696</c:v>
                </c:pt>
                <c:pt idx="31">
                  <c:v>17957138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18153749</c:v>
                </c:pt>
              </c:numCache>
            </c:numRef>
          </c:val>
          <c:smooth val="0"/>
        </c:ser>
        <c:ser>
          <c:idx val="88"/>
          <c:order val="88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SSS_19!$T$2:$T$37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17563916</c:v>
                </c:pt>
                <c:pt idx="10">
                  <c:v>4522053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7995514</c:v>
                </c:pt>
                <c:pt idx="30">
                  <c:v>16187639</c:v>
                </c:pt>
                <c:pt idx="31">
                  <c:v>18088212</c:v>
                </c:pt>
                <c:pt idx="32">
                  <c:v>18153749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89"/>
          <c:order val="89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SSS_19!$U$2:$U$37</c:f>
              <c:numCache>
                <c:formatCode>General</c:formatCode>
                <c:ptCount val="36"/>
                <c:pt idx="0">
                  <c:v>15270121</c:v>
                </c:pt>
                <c:pt idx="1">
                  <c:v>15270121</c:v>
                </c:pt>
                <c:pt idx="2">
                  <c:v>15270121</c:v>
                </c:pt>
                <c:pt idx="3">
                  <c:v>15270121</c:v>
                </c:pt>
                <c:pt idx="4">
                  <c:v>15270121</c:v>
                </c:pt>
                <c:pt idx="5">
                  <c:v>15270121</c:v>
                </c:pt>
                <c:pt idx="6">
                  <c:v>15270121</c:v>
                </c:pt>
                <c:pt idx="7">
                  <c:v>15335658</c:v>
                </c:pt>
                <c:pt idx="8">
                  <c:v>15270121</c:v>
                </c:pt>
                <c:pt idx="9">
                  <c:v>14942436</c:v>
                </c:pt>
                <c:pt idx="10">
                  <c:v>3801146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1835036</c:v>
                </c:pt>
                <c:pt idx="30">
                  <c:v>11010216</c:v>
                </c:pt>
                <c:pt idx="31">
                  <c:v>15073510</c:v>
                </c:pt>
                <c:pt idx="32">
                  <c:v>15335658</c:v>
                </c:pt>
                <c:pt idx="33">
                  <c:v>15270121</c:v>
                </c:pt>
                <c:pt idx="34">
                  <c:v>15270121</c:v>
                </c:pt>
                <c:pt idx="35">
                  <c:v>15270121</c:v>
                </c:pt>
              </c:numCache>
            </c:numRef>
          </c:val>
          <c:smooth val="0"/>
        </c:ser>
        <c:ser>
          <c:idx val="90"/>
          <c:order val="90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SSS_19!$V$2:$V$37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13828307</c:v>
                </c:pt>
                <c:pt idx="10">
                  <c:v>3211313</c:v>
                </c:pt>
                <c:pt idx="11">
                  <c:v>65537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1507351</c:v>
                </c:pt>
                <c:pt idx="30">
                  <c:v>13959381</c:v>
                </c:pt>
                <c:pt idx="31">
                  <c:v>18088212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91"/>
          <c:order val="91"/>
          <c:tx>
            <c:v>SSS_20_1.00V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SSS_20!$I$2:$I$37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15728880</c:v>
                </c:pt>
                <c:pt idx="11">
                  <c:v>6029404</c:v>
                </c:pt>
                <c:pt idx="12">
                  <c:v>786444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1835036</c:v>
                </c:pt>
                <c:pt idx="30">
                  <c:v>7929977</c:v>
                </c:pt>
                <c:pt idx="31">
                  <c:v>15925491</c:v>
                </c:pt>
                <c:pt idx="32">
                  <c:v>18022675</c:v>
                </c:pt>
                <c:pt idx="33">
                  <c:v>17957138</c:v>
                </c:pt>
                <c:pt idx="34">
                  <c:v>17957138</c:v>
                </c:pt>
                <c:pt idx="35">
                  <c:v>18022675</c:v>
                </c:pt>
              </c:numCache>
            </c:numRef>
          </c:val>
          <c:smooth val="0"/>
        </c:ser>
        <c:ser>
          <c:idx val="92"/>
          <c:order val="92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SSS_20!$J$2:$J$37</c:f>
              <c:numCache>
                <c:formatCode>General</c:formatCode>
                <c:ptCount val="36"/>
                <c:pt idx="0">
                  <c:v>18153749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18153749</c:v>
                </c:pt>
                <c:pt idx="10">
                  <c:v>13500622</c:v>
                </c:pt>
                <c:pt idx="11">
                  <c:v>3211313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327685</c:v>
                </c:pt>
                <c:pt idx="30">
                  <c:v>8847495</c:v>
                </c:pt>
                <c:pt idx="31">
                  <c:v>16384250</c:v>
                </c:pt>
                <c:pt idx="32">
                  <c:v>17957138</c:v>
                </c:pt>
                <c:pt idx="33">
                  <c:v>17826064</c:v>
                </c:pt>
                <c:pt idx="34">
                  <c:v>17891601</c:v>
                </c:pt>
                <c:pt idx="35">
                  <c:v>17891601</c:v>
                </c:pt>
              </c:numCache>
            </c:numRef>
          </c:val>
          <c:smooth val="0"/>
        </c:ser>
        <c:ser>
          <c:idx val="93"/>
          <c:order val="93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SSS_20!$K$2:$K$37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13828307</c:v>
                </c:pt>
                <c:pt idx="11">
                  <c:v>3735609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131074</c:v>
                </c:pt>
                <c:pt idx="30">
                  <c:v>7077996</c:v>
                </c:pt>
                <c:pt idx="31">
                  <c:v>15859954</c:v>
                </c:pt>
                <c:pt idx="32">
                  <c:v>18022675</c:v>
                </c:pt>
                <c:pt idx="33">
                  <c:v>18088212</c:v>
                </c:pt>
                <c:pt idx="34">
                  <c:v>18022675</c:v>
                </c:pt>
                <c:pt idx="35">
                  <c:v>18022675</c:v>
                </c:pt>
              </c:numCache>
            </c:numRef>
          </c:val>
          <c:smooth val="0"/>
        </c:ser>
        <c:ser>
          <c:idx val="94"/>
          <c:order val="94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SSS_20!$L$2:$L$37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18022675</c:v>
                </c:pt>
                <c:pt idx="10">
                  <c:v>14287066</c:v>
                </c:pt>
                <c:pt idx="11">
                  <c:v>4456516</c:v>
                </c:pt>
                <c:pt idx="12">
                  <c:v>393222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851981</c:v>
                </c:pt>
                <c:pt idx="30">
                  <c:v>12583104</c:v>
                </c:pt>
                <c:pt idx="31">
                  <c:v>17694990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18022675</c:v>
                </c:pt>
              </c:numCache>
            </c:numRef>
          </c:val>
          <c:smooth val="0"/>
        </c:ser>
        <c:ser>
          <c:idx val="95"/>
          <c:order val="95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SSS_20!$M$2:$M$37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17957138</c:v>
                </c:pt>
                <c:pt idx="10">
                  <c:v>12320956</c:v>
                </c:pt>
                <c:pt idx="11">
                  <c:v>3211313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393222</c:v>
                </c:pt>
                <c:pt idx="30">
                  <c:v>10879142</c:v>
                </c:pt>
                <c:pt idx="31">
                  <c:v>17170694</c:v>
                </c:pt>
                <c:pt idx="32">
                  <c:v>17957138</c:v>
                </c:pt>
                <c:pt idx="33">
                  <c:v>17891601</c:v>
                </c:pt>
                <c:pt idx="34">
                  <c:v>17891601</c:v>
                </c:pt>
                <c:pt idx="35">
                  <c:v>17891601</c:v>
                </c:pt>
              </c:numCache>
            </c:numRef>
          </c:val>
          <c:smooth val="0"/>
        </c:ser>
        <c:ser>
          <c:idx val="96"/>
          <c:order val="96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SSS_20!$N$2:$N$37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18022675</c:v>
                </c:pt>
                <c:pt idx="10">
                  <c:v>11337901</c:v>
                </c:pt>
                <c:pt idx="11">
                  <c:v>2555943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393222</c:v>
                </c:pt>
                <c:pt idx="30">
                  <c:v>5898330</c:v>
                </c:pt>
                <c:pt idx="31">
                  <c:v>15401195</c:v>
                </c:pt>
                <c:pt idx="32">
                  <c:v>18088212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</c:numCache>
            </c:numRef>
          </c:val>
          <c:smooth val="0"/>
        </c:ser>
        <c:ser>
          <c:idx val="97"/>
          <c:order val="97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SSS_20!$O$2:$O$37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18022675</c:v>
                </c:pt>
                <c:pt idx="10">
                  <c:v>11075753</c:v>
                </c:pt>
                <c:pt idx="11">
                  <c:v>2293795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196611</c:v>
                </c:pt>
                <c:pt idx="30">
                  <c:v>12714178</c:v>
                </c:pt>
                <c:pt idx="31">
                  <c:v>17826064</c:v>
                </c:pt>
                <c:pt idx="32">
                  <c:v>18022675</c:v>
                </c:pt>
                <c:pt idx="33">
                  <c:v>18088212</c:v>
                </c:pt>
                <c:pt idx="34">
                  <c:v>18022675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98"/>
          <c:order val="98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SSS_20!$P$2:$P$37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18022675</c:v>
                </c:pt>
                <c:pt idx="10">
                  <c:v>11534512</c:v>
                </c:pt>
                <c:pt idx="11">
                  <c:v>2359332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1769499</c:v>
                </c:pt>
                <c:pt idx="30">
                  <c:v>12517567</c:v>
                </c:pt>
                <c:pt idx="31">
                  <c:v>17629453</c:v>
                </c:pt>
                <c:pt idx="32">
                  <c:v>18022675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</c:numCache>
            </c:numRef>
          </c:val>
          <c:smooth val="0"/>
        </c:ser>
        <c:ser>
          <c:idx val="99"/>
          <c:order val="99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SSS_20!$Q$2:$Q$37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17498379</c:v>
                </c:pt>
                <c:pt idx="10">
                  <c:v>7536755</c:v>
                </c:pt>
                <c:pt idx="11">
                  <c:v>1048592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1048592</c:v>
                </c:pt>
                <c:pt idx="30">
                  <c:v>10354846</c:v>
                </c:pt>
                <c:pt idx="31">
                  <c:v>16974083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00"/>
          <c:order val="100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SSS_20!$R$2:$R$37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17563916</c:v>
                </c:pt>
                <c:pt idx="10">
                  <c:v>6750311</c:v>
                </c:pt>
                <c:pt idx="11">
                  <c:v>786444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65537</c:v>
                </c:pt>
                <c:pt idx="30">
                  <c:v>13304011</c:v>
                </c:pt>
                <c:pt idx="31">
                  <c:v>18022675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01"/>
          <c:order val="101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SSS_20!$T$2:$T$37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17432842</c:v>
                </c:pt>
                <c:pt idx="10">
                  <c:v>4522053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458759</c:v>
                </c:pt>
                <c:pt idx="30">
                  <c:v>12058808</c:v>
                </c:pt>
                <c:pt idx="31">
                  <c:v>17563916</c:v>
                </c:pt>
                <c:pt idx="32">
                  <c:v>18088212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02"/>
          <c:order val="102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SSS_20!$U$2:$U$37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14287066</c:v>
                </c:pt>
                <c:pt idx="10">
                  <c:v>3342387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786444</c:v>
                </c:pt>
                <c:pt idx="30">
                  <c:v>11993271</c:v>
                </c:pt>
                <c:pt idx="31">
                  <c:v>17498379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03"/>
          <c:order val="103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SSS_20!$V$2:$V$37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14876899</c:v>
                </c:pt>
                <c:pt idx="10">
                  <c:v>3538998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327685</c:v>
                </c:pt>
                <c:pt idx="30">
                  <c:v>13041863</c:v>
                </c:pt>
                <c:pt idx="31">
                  <c:v>17891601</c:v>
                </c:pt>
                <c:pt idx="32">
                  <c:v>17957138</c:v>
                </c:pt>
                <c:pt idx="33">
                  <c:v>17957138</c:v>
                </c:pt>
                <c:pt idx="34">
                  <c:v>17957138</c:v>
                </c:pt>
                <c:pt idx="35">
                  <c:v>17957138</c:v>
                </c:pt>
              </c:numCache>
            </c:numRef>
          </c:val>
          <c:smooth val="0"/>
        </c:ser>
        <c:ser>
          <c:idx val="104"/>
          <c:order val="104"/>
          <c:tx>
            <c:v>SSS_23_1.00V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SSS_23!$G$2:$G$37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15532269</c:v>
                </c:pt>
                <c:pt idx="11">
                  <c:v>5111886</c:v>
                </c:pt>
                <c:pt idx="12">
                  <c:v>458759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65537</c:v>
                </c:pt>
                <c:pt idx="29">
                  <c:v>5439571</c:v>
                </c:pt>
                <c:pt idx="30">
                  <c:v>12452030</c:v>
                </c:pt>
                <c:pt idx="31">
                  <c:v>17301768</c:v>
                </c:pt>
                <c:pt idx="32">
                  <c:v>18022675</c:v>
                </c:pt>
                <c:pt idx="33">
                  <c:v>17957138</c:v>
                </c:pt>
                <c:pt idx="34">
                  <c:v>18022675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05"/>
          <c:order val="105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SSS_23!$L$2:$L$37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16449787</c:v>
                </c:pt>
                <c:pt idx="11">
                  <c:v>7405681</c:v>
                </c:pt>
                <c:pt idx="12">
                  <c:v>786444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917518</c:v>
                </c:pt>
                <c:pt idx="30">
                  <c:v>13566159</c:v>
                </c:pt>
                <c:pt idx="31">
                  <c:v>18022675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18153749</c:v>
                </c:pt>
              </c:numCache>
            </c:numRef>
          </c:val>
          <c:smooth val="0"/>
        </c:ser>
        <c:ser>
          <c:idx val="106"/>
          <c:order val="106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SSS_23!$M$2:$M$37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16253176</c:v>
                </c:pt>
                <c:pt idx="11">
                  <c:v>6357089</c:v>
                </c:pt>
                <c:pt idx="12">
                  <c:v>851981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4784201</c:v>
                </c:pt>
                <c:pt idx="30">
                  <c:v>13959381</c:v>
                </c:pt>
                <c:pt idx="31">
                  <c:v>17629453</c:v>
                </c:pt>
                <c:pt idx="32">
                  <c:v>17957138</c:v>
                </c:pt>
                <c:pt idx="33">
                  <c:v>17891601</c:v>
                </c:pt>
                <c:pt idx="34">
                  <c:v>17957138</c:v>
                </c:pt>
                <c:pt idx="35">
                  <c:v>17826064</c:v>
                </c:pt>
              </c:numCache>
            </c:numRef>
          </c:val>
          <c:smooth val="0"/>
        </c:ser>
        <c:ser>
          <c:idx val="107"/>
          <c:order val="107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SSS_23!$P$2:$P$37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14155992</c:v>
                </c:pt>
                <c:pt idx="11">
                  <c:v>3276850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1835036</c:v>
                </c:pt>
                <c:pt idx="30">
                  <c:v>14024918</c:v>
                </c:pt>
                <c:pt idx="31">
                  <c:v>18088212</c:v>
                </c:pt>
                <c:pt idx="32">
                  <c:v>18153749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08"/>
          <c:order val="108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SSS_23!$Q$2:$Q$37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12714178</c:v>
                </c:pt>
                <c:pt idx="11">
                  <c:v>2818091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65537</c:v>
                </c:pt>
                <c:pt idx="29">
                  <c:v>3407924</c:v>
                </c:pt>
                <c:pt idx="30">
                  <c:v>15073510</c:v>
                </c:pt>
                <c:pt idx="31">
                  <c:v>18088212</c:v>
                </c:pt>
                <c:pt idx="32">
                  <c:v>18153749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09"/>
          <c:order val="109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SSS_23!$S$2:$S$37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13304011</c:v>
                </c:pt>
                <c:pt idx="10">
                  <c:v>3014702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2228258</c:v>
                </c:pt>
                <c:pt idx="30">
                  <c:v>13631696</c:v>
                </c:pt>
                <c:pt idx="31">
                  <c:v>17957138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18153749</c:v>
                </c:pt>
              </c:numCache>
            </c:numRef>
          </c:val>
          <c:smooth val="0"/>
        </c:ser>
        <c:ser>
          <c:idx val="110"/>
          <c:order val="110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SSS_23!$T$2:$T$37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17563916</c:v>
                </c:pt>
                <c:pt idx="10">
                  <c:v>4522053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7995514</c:v>
                </c:pt>
                <c:pt idx="30">
                  <c:v>16187639</c:v>
                </c:pt>
                <c:pt idx="31">
                  <c:v>18088212</c:v>
                </c:pt>
                <c:pt idx="32">
                  <c:v>18153749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11"/>
          <c:order val="111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SSS_23!$U$2:$U$37</c:f>
              <c:numCache>
                <c:formatCode>General</c:formatCode>
                <c:ptCount val="36"/>
                <c:pt idx="0">
                  <c:v>15270121</c:v>
                </c:pt>
                <c:pt idx="1">
                  <c:v>15270121</c:v>
                </c:pt>
                <c:pt idx="2">
                  <c:v>15270121</c:v>
                </c:pt>
                <c:pt idx="3">
                  <c:v>15270121</c:v>
                </c:pt>
                <c:pt idx="4">
                  <c:v>15270121</c:v>
                </c:pt>
                <c:pt idx="5">
                  <c:v>15270121</c:v>
                </c:pt>
                <c:pt idx="6">
                  <c:v>15270121</c:v>
                </c:pt>
                <c:pt idx="7">
                  <c:v>15335658</c:v>
                </c:pt>
                <c:pt idx="8">
                  <c:v>15270121</c:v>
                </c:pt>
                <c:pt idx="9">
                  <c:v>14942436</c:v>
                </c:pt>
                <c:pt idx="10">
                  <c:v>3801146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1835036</c:v>
                </c:pt>
                <c:pt idx="30">
                  <c:v>11010216</c:v>
                </c:pt>
                <c:pt idx="31">
                  <c:v>15073510</c:v>
                </c:pt>
                <c:pt idx="32">
                  <c:v>15335658</c:v>
                </c:pt>
                <c:pt idx="33">
                  <c:v>15270121</c:v>
                </c:pt>
                <c:pt idx="34">
                  <c:v>15270121</c:v>
                </c:pt>
                <c:pt idx="35">
                  <c:v>15270121</c:v>
                </c:pt>
              </c:numCache>
            </c:numRef>
          </c:val>
          <c:smooth val="0"/>
        </c:ser>
        <c:ser>
          <c:idx val="112"/>
          <c:order val="112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SSS_23!$V$2:$V$37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13828307</c:v>
                </c:pt>
                <c:pt idx="10">
                  <c:v>3211313</c:v>
                </c:pt>
                <c:pt idx="11">
                  <c:v>65537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1507351</c:v>
                </c:pt>
                <c:pt idx="30">
                  <c:v>13959381</c:v>
                </c:pt>
                <c:pt idx="31">
                  <c:v>18088212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13"/>
          <c:order val="113"/>
          <c:tx>
            <c:v>SSS_24_1.00V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SSS_24!$G$2:$G$37</c:f>
              <c:numCache>
                <c:formatCode>General</c:formatCode>
                <c:ptCount val="36"/>
                <c:pt idx="0">
                  <c:v>7274607</c:v>
                </c:pt>
                <c:pt idx="1">
                  <c:v>7209070</c:v>
                </c:pt>
                <c:pt idx="2">
                  <c:v>7274607</c:v>
                </c:pt>
                <c:pt idx="3">
                  <c:v>7209070</c:v>
                </c:pt>
                <c:pt idx="4">
                  <c:v>7274607</c:v>
                </c:pt>
                <c:pt idx="5">
                  <c:v>7209070</c:v>
                </c:pt>
                <c:pt idx="6">
                  <c:v>7274607</c:v>
                </c:pt>
                <c:pt idx="7">
                  <c:v>7209070</c:v>
                </c:pt>
                <c:pt idx="8">
                  <c:v>7274607</c:v>
                </c:pt>
                <c:pt idx="9">
                  <c:v>7209070</c:v>
                </c:pt>
                <c:pt idx="10">
                  <c:v>5046349</c:v>
                </c:pt>
                <c:pt idx="11">
                  <c:v>1114129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131074</c:v>
                </c:pt>
                <c:pt idx="30">
                  <c:v>3735609</c:v>
                </c:pt>
                <c:pt idx="31">
                  <c:v>6619237</c:v>
                </c:pt>
                <c:pt idx="32">
                  <c:v>7143533</c:v>
                </c:pt>
                <c:pt idx="33">
                  <c:v>7077996</c:v>
                </c:pt>
                <c:pt idx="34">
                  <c:v>7143533</c:v>
                </c:pt>
                <c:pt idx="35">
                  <c:v>7143533</c:v>
                </c:pt>
              </c:numCache>
            </c:numRef>
          </c:val>
          <c:smooth val="0"/>
        </c:ser>
        <c:ser>
          <c:idx val="114"/>
          <c:order val="114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SSS_24!$L$2:$L$37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13435085</c:v>
                </c:pt>
                <c:pt idx="11">
                  <c:v>3080239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655370</c:v>
                </c:pt>
                <c:pt idx="30">
                  <c:v>13369548</c:v>
                </c:pt>
                <c:pt idx="31">
                  <c:v>18022675</c:v>
                </c:pt>
                <c:pt idx="32">
                  <c:v>18088212</c:v>
                </c:pt>
                <c:pt idx="33">
                  <c:v>18088212</c:v>
                </c:pt>
                <c:pt idx="34">
                  <c:v>18153749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15"/>
          <c:order val="115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SSS_24!$M$2:$M$37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10616994</c:v>
                </c:pt>
                <c:pt idx="11">
                  <c:v>2359332</c:v>
                </c:pt>
                <c:pt idx="12">
                  <c:v>65537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5111886</c:v>
                </c:pt>
                <c:pt idx="30">
                  <c:v>14418140</c:v>
                </c:pt>
                <c:pt idx="31">
                  <c:v>17826064</c:v>
                </c:pt>
                <c:pt idx="32">
                  <c:v>18088212</c:v>
                </c:pt>
                <c:pt idx="33">
                  <c:v>18088212</c:v>
                </c:pt>
                <c:pt idx="34">
                  <c:v>18153749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16"/>
          <c:order val="116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SSS_24!$O$2:$O$37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18022675</c:v>
                </c:pt>
                <c:pt idx="10">
                  <c:v>11206827</c:v>
                </c:pt>
                <c:pt idx="11">
                  <c:v>2293795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983055</c:v>
                </c:pt>
                <c:pt idx="30">
                  <c:v>13172937</c:v>
                </c:pt>
                <c:pt idx="31">
                  <c:v>17891601</c:v>
                </c:pt>
                <c:pt idx="32">
                  <c:v>18088212</c:v>
                </c:pt>
                <c:pt idx="33">
                  <c:v>18153749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17"/>
          <c:order val="117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SSS_24!$P$2:$P$37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18022675</c:v>
                </c:pt>
                <c:pt idx="10">
                  <c:v>13893844</c:v>
                </c:pt>
                <c:pt idx="11">
                  <c:v>3211313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1769499</c:v>
                </c:pt>
                <c:pt idx="30">
                  <c:v>14024918</c:v>
                </c:pt>
                <c:pt idx="31">
                  <c:v>18088212</c:v>
                </c:pt>
                <c:pt idx="32">
                  <c:v>18088212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18"/>
          <c:order val="118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SSS_24!$Q$2:$Q$37</c:f>
              <c:numCache>
                <c:formatCode>General</c:formatCode>
                <c:ptCount val="36"/>
                <c:pt idx="0">
                  <c:v>16056565</c:v>
                </c:pt>
                <c:pt idx="1">
                  <c:v>16122102</c:v>
                </c:pt>
                <c:pt idx="2">
                  <c:v>16122102</c:v>
                </c:pt>
                <c:pt idx="3">
                  <c:v>16056565</c:v>
                </c:pt>
                <c:pt idx="4">
                  <c:v>16122102</c:v>
                </c:pt>
                <c:pt idx="5">
                  <c:v>16056565</c:v>
                </c:pt>
                <c:pt idx="6">
                  <c:v>16122102</c:v>
                </c:pt>
                <c:pt idx="7">
                  <c:v>16122102</c:v>
                </c:pt>
                <c:pt idx="8">
                  <c:v>16056565</c:v>
                </c:pt>
                <c:pt idx="9">
                  <c:v>15859954</c:v>
                </c:pt>
                <c:pt idx="10">
                  <c:v>9240717</c:v>
                </c:pt>
                <c:pt idx="11">
                  <c:v>1769499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65537</c:v>
                </c:pt>
                <c:pt idx="29">
                  <c:v>5374034</c:v>
                </c:pt>
                <c:pt idx="30">
                  <c:v>13631696</c:v>
                </c:pt>
                <c:pt idx="31">
                  <c:v>15991028</c:v>
                </c:pt>
                <c:pt idx="32">
                  <c:v>16122102</c:v>
                </c:pt>
                <c:pt idx="33">
                  <c:v>16056565</c:v>
                </c:pt>
                <c:pt idx="34">
                  <c:v>16122102</c:v>
                </c:pt>
                <c:pt idx="35">
                  <c:v>16056565</c:v>
                </c:pt>
              </c:numCache>
            </c:numRef>
          </c:val>
          <c:smooth val="0"/>
        </c:ser>
        <c:ser>
          <c:idx val="119"/>
          <c:order val="119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SSS_24!$R$2:$R$37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7012459</c:v>
                </c:pt>
                <c:pt idx="11">
                  <c:v>786444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3473461</c:v>
                </c:pt>
                <c:pt idx="30">
                  <c:v>13828307</c:v>
                </c:pt>
                <c:pt idx="31">
                  <c:v>17826064</c:v>
                </c:pt>
                <c:pt idx="32">
                  <c:v>18088212</c:v>
                </c:pt>
                <c:pt idx="33">
                  <c:v>18153749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20"/>
          <c:order val="120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SSS_24!$S$2:$S$37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18022675</c:v>
                </c:pt>
                <c:pt idx="10">
                  <c:v>5177423</c:v>
                </c:pt>
                <c:pt idx="11">
                  <c:v>196611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1048592</c:v>
                </c:pt>
                <c:pt idx="30">
                  <c:v>13762770</c:v>
                </c:pt>
                <c:pt idx="31">
                  <c:v>18088212</c:v>
                </c:pt>
                <c:pt idx="32">
                  <c:v>18153749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21"/>
          <c:order val="121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SSS_24!$T$2:$T$37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17760527</c:v>
                </c:pt>
                <c:pt idx="10">
                  <c:v>4587590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7143533</c:v>
                </c:pt>
                <c:pt idx="30">
                  <c:v>15859954</c:v>
                </c:pt>
                <c:pt idx="31">
                  <c:v>18088212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22"/>
          <c:order val="122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SSS_24!$U$2:$U$37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16318713</c:v>
                </c:pt>
                <c:pt idx="10">
                  <c:v>4063294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131074</c:v>
                </c:pt>
                <c:pt idx="29">
                  <c:v>2555943</c:v>
                </c:pt>
                <c:pt idx="30">
                  <c:v>14090455</c:v>
                </c:pt>
                <c:pt idx="31">
                  <c:v>18088212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18153749</c:v>
                </c:pt>
              </c:numCache>
            </c:numRef>
          </c:val>
          <c:smooth val="0"/>
        </c:ser>
        <c:ser>
          <c:idx val="123"/>
          <c:order val="123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SSS_24!$V$2:$V$37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13762770</c:v>
                </c:pt>
                <c:pt idx="10">
                  <c:v>3211313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1310740</c:v>
                </c:pt>
                <c:pt idx="30">
                  <c:v>13893844</c:v>
                </c:pt>
                <c:pt idx="31">
                  <c:v>18088212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24"/>
          <c:order val="124"/>
          <c:tx>
            <c:v>SSS_25_1.00v</c:v>
          </c:tx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SSS_25!$I$2:$I$38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14090455</c:v>
                </c:pt>
                <c:pt idx="11">
                  <c:v>4063294</c:v>
                </c:pt>
                <c:pt idx="12">
                  <c:v>262148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65537</c:v>
                </c:pt>
                <c:pt idx="29">
                  <c:v>3735609</c:v>
                </c:pt>
                <c:pt idx="30">
                  <c:v>12452030</c:v>
                </c:pt>
                <c:pt idx="31">
                  <c:v>16384250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125"/>
          <c:order val="125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SSS_25!$K$2:$K$38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15663343</c:v>
                </c:pt>
                <c:pt idx="11">
                  <c:v>3932220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196611</c:v>
                </c:pt>
                <c:pt idx="30">
                  <c:v>7209070</c:v>
                </c:pt>
                <c:pt idx="31">
                  <c:v>16384250</c:v>
                </c:pt>
                <c:pt idx="32">
                  <c:v>18088212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26"/>
          <c:order val="126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SSS_25!$M$2:$M$38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18022675</c:v>
                </c:pt>
                <c:pt idx="10">
                  <c:v>10289309</c:v>
                </c:pt>
                <c:pt idx="11">
                  <c:v>1966110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2097184</c:v>
                </c:pt>
                <c:pt idx="30">
                  <c:v>12779715</c:v>
                </c:pt>
                <c:pt idx="31">
                  <c:v>17629453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27"/>
          <c:order val="127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SSS_25!$N$2:$N$38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18022675</c:v>
                </c:pt>
                <c:pt idx="10">
                  <c:v>7012459</c:v>
                </c:pt>
                <c:pt idx="11">
                  <c:v>851981</c:v>
                </c:pt>
                <c:pt idx="12">
                  <c:v>65537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1179666</c:v>
                </c:pt>
                <c:pt idx="30">
                  <c:v>9437328</c:v>
                </c:pt>
                <c:pt idx="31">
                  <c:v>16843009</c:v>
                </c:pt>
                <c:pt idx="32">
                  <c:v>18022675</c:v>
                </c:pt>
                <c:pt idx="33">
                  <c:v>18022675</c:v>
                </c:pt>
                <c:pt idx="34">
                  <c:v>17957138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128"/>
          <c:order val="128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SSS_25!$P$2:$P$38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17039620</c:v>
                </c:pt>
                <c:pt idx="10">
                  <c:v>8323199</c:v>
                </c:pt>
                <c:pt idx="11">
                  <c:v>1441814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2883628</c:v>
                </c:pt>
                <c:pt idx="30">
                  <c:v>13107400</c:v>
                </c:pt>
                <c:pt idx="31">
                  <c:v>17629453</c:v>
                </c:pt>
                <c:pt idx="32">
                  <c:v>18022675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129"/>
          <c:order val="129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SSS_25!$Q$2:$Q$38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17105157</c:v>
                </c:pt>
                <c:pt idx="10">
                  <c:v>8257662</c:v>
                </c:pt>
                <c:pt idx="11">
                  <c:v>1310740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983055</c:v>
                </c:pt>
                <c:pt idx="30">
                  <c:v>13435085</c:v>
                </c:pt>
                <c:pt idx="31">
                  <c:v>18022675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30"/>
          <c:order val="130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SSS_25!$T$2:$T$38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17105157</c:v>
                </c:pt>
                <c:pt idx="10">
                  <c:v>4390979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1638425</c:v>
                </c:pt>
                <c:pt idx="30">
                  <c:v>12976326</c:v>
                </c:pt>
                <c:pt idx="31">
                  <c:v>17694990</c:v>
                </c:pt>
                <c:pt idx="32">
                  <c:v>18022675</c:v>
                </c:pt>
                <c:pt idx="33">
                  <c:v>17957138</c:v>
                </c:pt>
                <c:pt idx="34">
                  <c:v>18022675</c:v>
                </c:pt>
                <c:pt idx="35">
                  <c:v>17957138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131"/>
          <c:order val="131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SSS_25!$U$2:$U$38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14287066</c:v>
                </c:pt>
                <c:pt idx="10">
                  <c:v>3342387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131074</c:v>
                </c:pt>
                <c:pt idx="30">
                  <c:v>12452030</c:v>
                </c:pt>
                <c:pt idx="31">
                  <c:v>17760527</c:v>
                </c:pt>
                <c:pt idx="32">
                  <c:v>18088212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32"/>
          <c:order val="132"/>
          <c:marker>
            <c:symbol val="none"/>
          </c:marker>
          <c:cat>
            <c:numRef>
              <c:f>Splitlot!$B$2:$B$38</c:f>
              <c:numCache>
                <c:formatCode>General</c:formatCode>
                <c:ptCount val="37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</c:numCache>
            </c:numRef>
          </c:cat>
          <c:val>
            <c:numRef>
              <c:f>SSS_25!$V$2:$V$38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12189882</c:v>
                </c:pt>
                <c:pt idx="10">
                  <c:v>2621480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1114129</c:v>
                </c:pt>
                <c:pt idx="30">
                  <c:v>13828307</c:v>
                </c:pt>
                <c:pt idx="31">
                  <c:v>18088212</c:v>
                </c:pt>
                <c:pt idx="32">
                  <c:v>18088212</c:v>
                </c:pt>
                <c:pt idx="33">
                  <c:v>17957138</c:v>
                </c:pt>
                <c:pt idx="34">
                  <c:v>18022675</c:v>
                </c:pt>
                <c:pt idx="35">
                  <c:v>17957138</c:v>
                </c:pt>
                <c:pt idx="36">
                  <c:v>17957138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609344"/>
        <c:axId val="93615232"/>
      </c:lineChart>
      <c:catAx>
        <c:axId val="93609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3615232"/>
        <c:crosses val="autoZero"/>
        <c:auto val="1"/>
        <c:lblAlgn val="ctr"/>
        <c:lblOffset val="100"/>
        <c:noMultiLvlLbl val="0"/>
      </c:catAx>
      <c:valAx>
        <c:axId val="93615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36093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Summary!$D$1</c:f>
              <c:strCache>
                <c:ptCount val="1"/>
                <c:pt idx="0">
                  <c:v>CRC_1.01V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Summary!$D$2:$D$38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17957138</c:v>
                </c:pt>
                <c:pt idx="12">
                  <c:v>9699476</c:v>
                </c:pt>
                <c:pt idx="13">
                  <c:v>1507351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65537</c:v>
                </c:pt>
                <c:pt idx="31">
                  <c:v>3014702</c:v>
                </c:pt>
                <c:pt idx="32">
                  <c:v>14418140</c:v>
                </c:pt>
                <c:pt idx="33">
                  <c:v>17891601</c:v>
                </c:pt>
                <c:pt idx="34">
                  <c:v>17891601</c:v>
                </c:pt>
                <c:pt idx="35">
                  <c:v>17826064</c:v>
                </c:pt>
                <c:pt idx="36">
                  <c:v>17891601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Summary!$F$1</c:f>
              <c:strCache>
                <c:ptCount val="1"/>
                <c:pt idx="0">
                  <c:v>CRC_1.03V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Summary!$F$2:$F$38</c:f>
              <c:numCache>
                <c:formatCode>General</c:formatCode>
                <c:ptCount val="37"/>
                <c:pt idx="0">
                  <c:v>14745825</c:v>
                </c:pt>
                <c:pt idx="1">
                  <c:v>18153749</c:v>
                </c:pt>
                <c:pt idx="2">
                  <c:v>18088212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17039620</c:v>
                </c:pt>
                <c:pt idx="12">
                  <c:v>6684774</c:v>
                </c:pt>
                <c:pt idx="13">
                  <c:v>851981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524296</c:v>
                </c:pt>
                <c:pt idx="31">
                  <c:v>8585347</c:v>
                </c:pt>
                <c:pt idx="32">
                  <c:v>16318713</c:v>
                </c:pt>
                <c:pt idx="33">
                  <c:v>17694990</c:v>
                </c:pt>
                <c:pt idx="34">
                  <c:v>17498379</c:v>
                </c:pt>
                <c:pt idx="35">
                  <c:v>17563916</c:v>
                </c:pt>
                <c:pt idx="36">
                  <c:v>17563916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Summary!$G$1</c:f>
              <c:strCache>
                <c:ptCount val="1"/>
                <c:pt idx="0">
                  <c:v>CRC_1.04V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Summary!$G$2:$G$38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16908546</c:v>
                </c:pt>
                <c:pt idx="12">
                  <c:v>5111886</c:v>
                </c:pt>
                <c:pt idx="13">
                  <c:v>262148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196611</c:v>
                </c:pt>
                <c:pt idx="31">
                  <c:v>3538998</c:v>
                </c:pt>
                <c:pt idx="32">
                  <c:v>14614751</c:v>
                </c:pt>
                <c:pt idx="33">
                  <c:v>18022675</c:v>
                </c:pt>
                <c:pt idx="34">
                  <c:v>17957138</c:v>
                </c:pt>
                <c:pt idx="35">
                  <c:v>17957138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Summary!$H$1</c:f>
              <c:strCache>
                <c:ptCount val="1"/>
                <c:pt idx="0">
                  <c:v>CRC_1.05V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Summary!$H$2:$H$38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16122102</c:v>
                </c:pt>
                <c:pt idx="12">
                  <c:v>3997757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262148</c:v>
                </c:pt>
                <c:pt idx="31">
                  <c:v>10354846</c:v>
                </c:pt>
                <c:pt idx="32">
                  <c:v>17039620</c:v>
                </c:pt>
                <c:pt idx="33">
                  <c:v>18022675</c:v>
                </c:pt>
                <c:pt idx="34">
                  <c:v>18088212</c:v>
                </c:pt>
                <c:pt idx="35">
                  <c:v>18022675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5"/>
          <c:order val="4"/>
          <c:tx>
            <c:strRef>
              <c:f>Summary!$I$1</c:f>
              <c:strCache>
                <c:ptCount val="1"/>
                <c:pt idx="0">
                  <c:v>CRC_1.06V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Summary!$I$2:$I$38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12910789</c:v>
                </c:pt>
                <c:pt idx="12">
                  <c:v>2949165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786444</c:v>
                </c:pt>
                <c:pt idx="31">
                  <c:v>10748068</c:v>
                </c:pt>
                <c:pt idx="32">
                  <c:v>17039620</c:v>
                </c:pt>
                <c:pt idx="33">
                  <c:v>18088212</c:v>
                </c:pt>
                <c:pt idx="34">
                  <c:v>18022675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6"/>
          <c:order val="5"/>
          <c:tx>
            <c:strRef>
              <c:f>Summary!$J$1</c:f>
              <c:strCache>
                <c:ptCount val="1"/>
                <c:pt idx="0">
                  <c:v>CRC_1.07V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Summary!$J$2:$J$38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9371791</c:v>
                </c:pt>
                <c:pt idx="12">
                  <c:v>1638425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131074</c:v>
                </c:pt>
                <c:pt idx="31">
                  <c:v>10420383</c:v>
                </c:pt>
                <c:pt idx="32">
                  <c:v>17039620</c:v>
                </c:pt>
                <c:pt idx="33">
                  <c:v>18088212</c:v>
                </c:pt>
                <c:pt idx="34">
                  <c:v>18088212</c:v>
                </c:pt>
                <c:pt idx="35">
                  <c:v>18153749</c:v>
                </c:pt>
                <c:pt idx="36">
                  <c:v>18153749</c:v>
                </c:pt>
              </c:numCache>
            </c:numRef>
          </c:val>
          <c:smooth val="0"/>
        </c:ser>
        <c:ser>
          <c:idx val="7"/>
          <c:order val="6"/>
          <c:tx>
            <c:strRef>
              <c:f>Summary!$K$1</c:f>
              <c:strCache>
                <c:ptCount val="1"/>
                <c:pt idx="0">
                  <c:v>CRC_1.08V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Summary!$K$2:$K$38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17367305</c:v>
                </c:pt>
                <c:pt idx="11">
                  <c:v>4653127</c:v>
                </c:pt>
                <c:pt idx="12">
                  <c:v>65537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917518</c:v>
                </c:pt>
                <c:pt idx="31">
                  <c:v>10289309</c:v>
                </c:pt>
                <c:pt idx="32">
                  <c:v>16843009</c:v>
                </c:pt>
                <c:pt idx="33">
                  <c:v>18022675</c:v>
                </c:pt>
                <c:pt idx="34">
                  <c:v>17957138</c:v>
                </c:pt>
                <c:pt idx="35">
                  <c:v>17957138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8"/>
          <c:order val="7"/>
          <c:tx>
            <c:strRef>
              <c:f>Summary!$L$1</c:f>
              <c:strCache>
                <c:ptCount val="1"/>
                <c:pt idx="0">
                  <c:v>CRC_1.09V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Summary!$L$2:$L$38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16777472</c:v>
                </c:pt>
                <c:pt idx="11">
                  <c:v>4456516</c:v>
                </c:pt>
                <c:pt idx="12">
                  <c:v>65537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196611</c:v>
                </c:pt>
                <c:pt idx="31">
                  <c:v>9961624</c:v>
                </c:pt>
                <c:pt idx="32">
                  <c:v>16908546</c:v>
                </c:pt>
                <c:pt idx="33">
                  <c:v>18088212</c:v>
                </c:pt>
                <c:pt idx="34">
                  <c:v>18022675</c:v>
                </c:pt>
                <c:pt idx="35">
                  <c:v>18088212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9"/>
          <c:order val="8"/>
          <c:tx>
            <c:strRef>
              <c:f>Summary!$M$1</c:f>
              <c:strCache>
                <c:ptCount val="1"/>
                <c:pt idx="0">
                  <c:v>CRC_1.10V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Summary!$M$2:$M$38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16711935</c:v>
                </c:pt>
                <c:pt idx="11">
                  <c:v>5701719</c:v>
                </c:pt>
                <c:pt idx="12">
                  <c:v>458759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1703962</c:v>
                </c:pt>
                <c:pt idx="31">
                  <c:v>12386493</c:v>
                </c:pt>
                <c:pt idx="32">
                  <c:v>17563916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0"/>
          <c:order val="9"/>
          <c:tx>
            <c:strRef>
              <c:f>Summary!$N$1</c:f>
              <c:strCache>
                <c:ptCount val="1"/>
                <c:pt idx="0">
                  <c:v>CRC_1.11V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Summary!$N$2:$N$38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14155992</c:v>
                </c:pt>
                <c:pt idx="11">
                  <c:v>3932220</c:v>
                </c:pt>
                <c:pt idx="12">
                  <c:v>196611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1572888</c:v>
                </c:pt>
                <c:pt idx="31">
                  <c:v>12583104</c:v>
                </c:pt>
                <c:pt idx="32">
                  <c:v>17629453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1"/>
          <c:order val="10"/>
          <c:tx>
            <c:strRef>
              <c:f>Summary!$O$1</c:f>
              <c:strCache>
                <c:ptCount val="1"/>
                <c:pt idx="0">
                  <c:v>CRC_1.12V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Summary!$O$2:$O$38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14287066</c:v>
                </c:pt>
                <c:pt idx="11">
                  <c:v>3670072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1703962</c:v>
                </c:pt>
                <c:pt idx="31">
                  <c:v>13238474</c:v>
                </c:pt>
                <c:pt idx="32">
                  <c:v>17826064</c:v>
                </c:pt>
                <c:pt idx="33">
                  <c:v>18088212</c:v>
                </c:pt>
                <c:pt idx="34">
                  <c:v>18022675</c:v>
                </c:pt>
                <c:pt idx="35">
                  <c:v>17957138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12"/>
          <c:order val="11"/>
          <c:tx>
            <c:strRef>
              <c:f>Summary!$P$1</c:f>
              <c:strCache>
                <c:ptCount val="1"/>
                <c:pt idx="0">
                  <c:v>CRC_1.13V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Summary!$P$2:$P$38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11927734</c:v>
                </c:pt>
                <c:pt idx="11">
                  <c:v>2490406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589833</c:v>
                </c:pt>
                <c:pt idx="31">
                  <c:v>12583104</c:v>
                </c:pt>
                <c:pt idx="32">
                  <c:v>17760527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13"/>
          <c:order val="12"/>
          <c:tx>
            <c:strRef>
              <c:f>Summary!$Q$1</c:f>
              <c:strCache>
                <c:ptCount val="1"/>
                <c:pt idx="0">
                  <c:v>CRC_1.14V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Summary!$Q$2:$Q$38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18088212</c:v>
                </c:pt>
                <c:pt idx="5">
                  <c:v>18153749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12452030</c:v>
                </c:pt>
                <c:pt idx="11">
                  <c:v>2687017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1048592</c:v>
                </c:pt>
                <c:pt idx="31">
                  <c:v>12386493</c:v>
                </c:pt>
                <c:pt idx="32">
                  <c:v>17563916</c:v>
                </c:pt>
                <c:pt idx="33">
                  <c:v>18022675</c:v>
                </c:pt>
                <c:pt idx="34">
                  <c:v>17957138</c:v>
                </c:pt>
                <c:pt idx="35">
                  <c:v>17957138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14"/>
          <c:order val="13"/>
          <c:tx>
            <c:strRef>
              <c:f>Summary!$R$1</c:f>
              <c:strCache>
                <c:ptCount val="1"/>
                <c:pt idx="0">
                  <c:v>CRC_1.15V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Summary!$R$2:$R$38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10158235</c:v>
                </c:pt>
                <c:pt idx="11">
                  <c:v>1900573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1114129</c:v>
                </c:pt>
                <c:pt idx="31">
                  <c:v>12845252</c:v>
                </c:pt>
                <c:pt idx="32">
                  <c:v>17694990</c:v>
                </c:pt>
                <c:pt idx="33">
                  <c:v>17891601</c:v>
                </c:pt>
                <c:pt idx="34">
                  <c:v>17694990</c:v>
                </c:pt>
                <c:pt idx="35">
                  <c:v>17694990</c:v>
                </c:pt>
                <c:pt idx="36">
                  <c:v>17694990</c:v>
                </c:pt>
              </c:numCache>
            </c:numRef>
          </c:val>
          <c:smooth val="0"/>
        </c:ser>
        <c:ser>
          <c:idx val="15"/>
          <c:order val="14"/>
          <c:tx>
            <c:strRef>
              <c:f>Summary!$S$1</c:f>
              <c:strCache>
                <c:ptCount val="1"/>
                <c:pt idx="0">
                  <c:v>CRC_1.16V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Summary!$S$2:$S$38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18022675</c:v>
                </c:pt>
                <c:pt idx="10">
                  <c:v>8978569</c:v>
                </c:pt>
                <c:pt idx="11">
                  <c:v>1572888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393222</c:v>
                </c:pt>
                <c:pt idx="31">
                  <c:v>13500622</c:v>
                </c:pt>
                <c:pt idx="32">
                  <c:v>18088212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16"/>
          <c:order val="15"/>
          <c:tx>
            <c:strRef>
              <c:f>Summary!$T$1</c:f>
              <c:strCache>
                <c:ptCount val="1"/>
                <c:pt idx="0">
                  <c:v>CRC_1.17V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Summary!$T$2:$T$38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17957138</c:v>
                </c:pt>
                <c:pt idx="10">
                  <c:v>7929977</c:v>
                </c:pt>
                <c:pt idx="11">
                  <c:v>1114129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1245203</c:v>
                </c:pt>
                <c:pt idx="31">
                  <c:v>13304011</c:v>
                </c:pt>
                <c:pt idx="32">
                  <c:v>17891601</c:v>
                </c:pt>
                <c:pt idx="33">
                  <c:v>18022675</c:v>
                </c:pt>
                <c:pt idx="34">
                  <c:v>17957138</c:v>
                </c:pt>
                <c:pt idx="35">
                  <c:v>17957138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17"/>
          <c:order val="16"/>
          <c:tx>
            <c:strRef>
              <c:f>Summary!$U$1</c:f>
              <c:strCache>
                <c:ptCount val="1"/>
                <c:pt idx="0">
                  <c:v>CRC_1.18V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Summary!$U$2:$U$38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18022675</c:v>
                </c:pt>
                <c:pt idx="10">
                  <c:v>8978569</c:v>
                </c:pt>
                <c:pt idx="11">
                  <c:v>1572888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1114129</c:v>
                </c:pt>
                <c:pt idx="31">
                  <c:v>12124345</c:v>
                </c:pt>
                <c:pt idx="32">
                  <c:v>17563916</c:v>
                </c:pt>
                <c:pt idx="33">
                  <c:v>17826064</c:v>
                </c:pt>
                <c:pt idx="34">
                  <c:v>17826064</c:v>
                </c:pt>
                <c:pt idx="35">
                  <c:v>17891601</c:v>
                </c:pt>
                <c:pt idx="36">
                  <c:v>17826064</c:v>
                </c:pt>
              </c:numCache>
            </c:numRef>
          </c:val>
          <c:smooth val="0"/>
        </c:ser>
        <c:ser>
          <c:idx val="18"/>
          <c:order val="17"/>
          <c:tx>
            <c:strRef>
              <c:f>Summary!$V$1</c:f>
              <c:strCache>
                <c:ptCount val="1"/>
                <c:pt idx="0">
                  <c:v>CRC_1.19V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Summary!$V$2:$V$38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18088212</c:v>
                </c:pt>
                <c:pt idx="5">
                  <c:v>18153749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17760527</c:v>
                </c:pt>
                <c:pt idx="10">
                  <c:v>8061051</c:v>
                </c:pt>
                <c:pt idx="11">
                  <c:v>1310740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851981</c:v>
                </c:pt>
                <c:pt idx="31">
                  <c:v>9830550</c:v>
                </c:pt>
                <c:pt idx="32">
                  <c:v>16711935</c:v>
                </c:pt>
                <c:pt idx="33">
                  <c:v>18022675</c:v>
                </c:pt>
                <c:pt idx="34">
                  <c:v>17957138</c:v>
                </c:pt>
                <c:pt idx="35">
                  <c:v>17957138</c:v>
                </c:pt>
                <c:pt idx="36">
                  <c:v>17957138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262144"/>
        <c:axId val="151097728"/>
      </c:lineChart>
      <c:catAx>
        <c:axId val="110262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1097728"/>
        <c:crosses val="autoZero"/>
        <c:auto val="1"/>
        <c:lblAlgn val="ctr"/>
        <c:lblOffset val="100"/>
        <c:noMultiLvlLbl val="0"/>
      </c:catAx>
      <c:valAx>
        <c:axId val="151097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02621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Summary!$C$1</c:f>
              <c:strCache>
                <c:ptCount val="1"/>
                <c:pt idx="0">
                  <c:v>CRC_1.00V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Summary!$C$2:$C$38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17826064</c:v>
                </c:pt>
                <c:pt idx="12">
                  <c:v>10223772</c:v>
                </c:pt>
                <c:pt idx="13">
                  <c:v>2162721</c:v>
                </c:pt>
                <c:pt idx="14">
                  <c:v>65537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3473461</c:v>
                </c:pt>
                <c:pt idx="31">
                  <c:v>12058808</c:v>
                </c:pt>
                <c:pt idx="32">
                  <c:v>17236231</c:v>
                </c:pt>
                <c:pt idx="33">
                  <c:v>18022675</c:v>
                </c:pt>
                <c:pt idx="34">
                  <c:v>18022675</c:v>
                </c:pt>
                <c:pt idx="35">
                  <c:v>17957138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Summary!$D$1</c:f>
              <c:strCache>
                <c:ptCount val="1"/>
                <c:pt idx="0">
                  <c:v>CRC_1.01V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Summary!$D$2:$D$38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18153749</c:v>
                </c:pt>
                <c:pt idx="10">
                  <c:v>18088212</c:v>
                </c:pt>
                <c:pt idx="11">
                  <c:v>18088212</c:v>
                </c:pt>
                <c:pt idx="12">
                  <c:v>9437328</c:v>
                </c:pt>
                <c:pt idx="13">
                  <c:v>1638425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65537</c:v>
                </c:pt>
                <c:pt idx="31">
                  <c:v>7340144</c:v>
                </c:pt>
                <c:pt idx="32">
                  <c:v>16253176</c:v>
                </c:pt>
                <c:pt idx="33">
                  <c:v>17891601</c:v>
                </c:pt>
                <c:pt idx="34">
                  <c:v>17694990</c:v>
                </c:pt>
                <c:pt idx="35">
                  <c:v>17694990</c:v>
                </c:pt>
                <c:pt idx="36">
                  <c:v>17760527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Summary!$E$1</c:f>
              <c:strCache>
                <c:ptCount val="1"/>
                <c:pt idx="0">
                  <c:v>CRC_1.02V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Summary!$E$2:$E$38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16056565</c:v>
                </c:pt>
                <c:pt idx="12">
                  <c:v>3932220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720907</c:v>
                </c:pt>
                <c:pt idx="31">
                  <c:v>13041863</c:v>
                </c:pt>
                <c:pt idx="32">
                  <c:v>17826064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Summary!$F$1</c:f>
              <c:strCache>
                <c:ptCount val="1"/>
                <c:pt idx="0">
                  <c:v>CRC_1.03V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Summary!$F$2:$F$38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18153749</c:v>
                </c:pt>
                <c:pt idx="10">
                  <c:v>18088212</c:v>
                </c:pt>
                <c:pt idx="11">
                  <c:v>17432842</c:v>
                </c:pt>
                <c:pt idx="12">
                  <c:v>5570645</c:v>
                </c:pt>
                <c:pt idx="13">
                  <c:v>393222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131074</c:v>
                </c:pt>
                <c:pt idx="31">
                  <c:v>10813605</c:v>
                </c:pt>
                <c:pt idx="32">
                  <c:v>17170694</c:v>
                </c:pt>
                <c:pt idx="33">
                  <c:v>18022675</c:v>
                </c:pt>
                <c:pt idx="34">
                  <c:v>17957138</c:v>
                </c:pt>
                <c:pt idx="35">
                  <c:v>18022675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Summary!$G$1</c:f>
              <c:strCache>
                <c:ptCount val="1"/>
                <c:pt idx="0">
                  <c:v>CRC_1.04V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Summary!$G$2:$G$38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16449787</c:v>
                </c:pt>
                <c:pt idx="12">
                  <c:v>4128831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65537</c:v>
                </c:pt>
                <c:pt idx="31">
                  <c:v>10420383</c:v>
                </c:pt>
                <c:pt idx="32">
                  <c:v>17105157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Summary!$H$1</c:f>
              <c:strCache>
                <c:ptCount val="1"/>
                <c:pt idx="0">
                  <c:v>CRC_1.05V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Summary!$H$2:$H$38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15073510</c:v>
                </c:pt>
                <c:pt idx="12">
                  <c:v>3670072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1638425</c:v>
                </c:pt>
                <c:pt idx="31">
                  <c:v>11141290</c:v>
                </c:pt>
                <c:pt idx="32">
                  <c:v>17105157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Summary!$I$1</c:f>
              <c:strCache>
                <c:ptCount val="1"/>
                <c:pt idx="0">
                  <c:v>CRC_1.06V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Summary!$I$2:$I$38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14221529</c:v>
                </c:pt>
                <c:pt idx="12">
                  <c:v>3342387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720907</c:v>
                </c:pt>
                <c:pt idx="31">
                  <c:v>12058808</c:v>
                </c:pt>
                <c:pt idx="32">
                  <c:v>17498379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Summary!$J$1</c:f>
              <c:strCache>
                <c:ptCount val="1"/>
                <c:pt idx="0">
                  <c:v>CRC_1.07V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Summary!$J$2:$J$38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17826064</c:v>
                </c:pt>
                <c:pt idx="11">
                  <c:v>8454273</c:v>
                </c:pt>
                <c:pt idx="12">
                  <c:v>1310740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262148</c:v>
                </c:pt>
                <c:pt idx="31">
                  <c:v>12189882</c:v>
                </c:pt>
                <c:pt idx="32">
                  <c:v>17694990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Summary!$K$1</c:f>
              <c:strCache>
                <c:ptCount val="1"/>
                <c:pt idx="0">
                  <c:v>CRC_1.08V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Summary!$K$2:$K$38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17826064</c:v>
                </c:pt>
                <c:pt idx="11">
                  <c:v>4784201</c:v>
                </c:pt>
                <c:pt idx="12">
                  <c:v>65537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1769499</c:v>
                </c:pt>
                <c:pt idx="31">
                  <c:v>12124345</c:v>
                </c:pt>
                <c:pt idx="32">
                  <c:v>17432842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Summary!$L$1</c:f>
              <c:strCache>
                <c:ptCount val="1"/>
                <c:pt idx="0">
                  <c:v>CRC_1.09V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Summary!$L$2:$L$38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14221529</c:v>
                </c:pt>
                <c:pt idx="11">
                  <c:v>3538998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262148</c:v>
                </c:pt>
                <c:pt idx="31">
                  <c:v>9961624</c:v>
                </c:pt>
                <c:pt idx="32">
                  <c:v>16843009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18153749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Summary!$M$1</c:f>
              <c:strCache>
                <c:ptCount val="1"/>
                <c:pt idx="0">
                  <c:v>CRC_1.10V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Summary!$M$2:$M$38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16384250</c:v>
                </c:pt>
                <c:pt idx="11">
                  <c:v>4915275</c:v>
                </c:pt>
                <c:pt idx="12">
                  <c:v>262148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983055</c:v>
                </c:pt>
                <c:pt idx="31">
                  <c:v>11796660</c:v>
                </c:pt>
                <c:pt idx="32">
                  <c:v>17432842</c:v>
                </c:pt>
                <c:pt idx="33">
                  <c:v>18088212</c:v>
                </c:pt>
                <c:pt idx="34">
                  <c:v>18022675</c:v>
                </c:pt>
                <c:pt idx="35">
                  <c:v>18088212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Summary!$N$1</c:f>
              <c:strCache>
                <c:ptCount val="1"/>
                <c:pt idx="0">
                  <c:v>CRC_1.11V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Summary!$N$2:$N$38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15663343</c:v>
                </c:pt>
                <c:pt idx="11">
                  <c:v>4653127</c:v>
                </c:pt>
                <c:pt idx="12">
                  <c:v>262148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1048592</c:v>
                </c:pt>
                <c:pt idx="31">
                  <c:v>12583104</c:v>
                </c:pt>
                <c:pt idx="32">
                  <c:v>17694990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Summary!$O$1</c:f>
              <c:strCache>
                <c:ptCount val="1"/>
                <c:pt idx="0">
                  <c:v>CRC_1.12V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Summary!$O$2:$O$38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14811362</c:v>
                </c:pt>
                <c:pt idx="11">
                  <c:v>3866683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983055</c:v>
                </c:pt>
                <c:pt idx="31">
                  <c:v>13566159</c:v>
                </c:pt>
                <c:pt idx="32">
                  <c:v>18022675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Summary!$P$1</c:f>
              <c:strCache>
                <c:ptCount val="1"/>
                <c:pt idx="0">
                  <c:v>CRC_1.13V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Summary!$P$2:$P$38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14155992</c:v>
                </c:pt>
                <c:pt idx="11">
                  <c:v>3342387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1703962</c:v>
                </c:pt>
                <c:pt idx="31">
                  <c:v>12976326</c:v>
                </c:pt>
                <c:pt idx="32">
                  <c:v>17760527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Summary!$Q$1</c:f>
              <c:strCache>
                <c:ptCount val="1"/>
                <c:pt idx="0">
                  <c:v>CRC_1.14V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Summary!$Q$2:$Q$38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18153749</c:v>
                </c:pt>
                <c:pt idx="10">
                  <c:v>15597806</c:v>
                </c:pt>
                <c:pt idx="11">
                  <c:v>3932220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393222</c:v>
                </c:pt>
                <c:pt idx="31">
                  <c:v>13238474</c:v>
                </c:pt>
                <c:pt idx="32">
                  <c:v>18022675</c:v>
                </c:pt>
                <c:pt idx="33">
                  <c:v>18022675</c:v>
                </c:pt>
                <c:pt idx="34">
                  <c:v>17891601</c:v>
                </c:pt>
                <c:pt idx="35">
                  <c:v>17891601</c:v>
                </c:pt>
                <c:pt idx="36">
                  <c:v>17891601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Summary!$R$1</c:f>
              <c:strCache>
                <c:ptCount val="1"/>
                <c:pt idx="0">
                  <c:v>CRC_1.15V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Summary!$R$2:$R$38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12255419</c:v>
                </c:pt>
                <c:pt idx="11">
                  <c:v>2949165</c:v>
                </c:pt>
                <c:pt idx="12">
                  <c:v>65537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1179666</c:v>
                </c:pt>
                <c:pt idx="31">
                  <c:v>13304011</c:v>
                </c:pt>
                <c:pt idx="32">
                  <c:v>17957138</c:v>
                </c:pt>
                <c:pt idx="33">
                  <c:v>17957138</c:v>
                </c:pt>
                <c:pt idx="34">
                  <c:v>17694990</c:v>
                </c:pt>
                <c:pt idx="35">
                  <c:v>17694990</c:v>
                </c:pt>
                <c:pt idx="36">
                  <c:v>17694990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Summary!$S$1</c:f>
              <c:strCache>
                <c:ptCount val="1"/>
                <c:pt idx="0">
                  <c:v>CRC_1.16V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Summary!$S$2:$S$38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12386493</c:v>
                </c:pt>
                <c:pt idx="11">
                  <c:v>2883628</c:v>
                </c:pt>
                <c:pt idx="12">
                  <c:v>65537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327685</c:v>
                </c:pt>
                <c:pt idx="31">
                  <c:v>13369548</c:v>
                </c:pt>
                <c:pt idx="32">
                  <c:v>18022675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Summary!$T$1</c:f>
              <c:strCache>
                <c:ptCount val="1"/>
                <c:pt idx="0">
                  <c:v>CRC_1.17V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Summary!$T$2:$T$38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18022675</c:v>
                </c:pt>
                <c:pt idx="10">
                  <c:v>10748068</c:v>
                </c:pt>
                <c:pt idx="11">
                  <c:v>2097184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393222</c:v>
                </c:pt>
                <c:pt idx="31">
                  <c:v>13435085</c:v>
                </c:pt>
                <c:pt idx="32">
                  <c:v>18088212</c:v>
                </c:pt>
                <c:pt idx="33">
                  <c:v>17957138</c:v>
                </c:pt>
                <c:pt idx="34">
                  <c:v>17891601</c:v>
                </c:pt>
                <c:pt idx="35">
                  <c:v>17891601</c:v>
                </c:pt>
                <c:pt idx="36">
                  <c:v>17891601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Summary!$U$1</c:f>
              <c:strCache>
                <c:ptCount val="1"/>
                <c:pt idx="0">
                  <c:v>CRC_1.18V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Summary!$U$2:$U$38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18022675</c:v>
                </c:pt>
                <c:pt idx="10">
                  <c:v>11862197</c:v>
                </c:pt>
                <c:pt idx="11">
                  <c:v>2555943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1638425</c:v>
                </c:pt>
                <c:pt idx="31">
                  <c:v>13893844</c:v>
                </c:pt>
                <c:pt idx="32">
                  <c:v>18022675</c:v>
                </c:pt>
                <c:pt idx="33">
                  <c:v>17957138</c:v>
                </c:pt>
                <c:pt idx="34">
                  <c:v>17826064</c:v>
                </c:pt>
                <c:pt idx="35">
                  <c:v>17891601</c:v>
                </c:pt>
                <c:pt idx="36">
                  <c:v>17826064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327680"/>
        <c:axId val="66329216"/>
      </c:lineChart>
      <c:catAx>
        <c:axId val="66327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6329216"/>
        <c:crosses val="autoZero"/>
        <c:auto val="1"/>
        <c:lblAlgn val="ctr"/>
        <c:lblOffset val="100"/>
        <c:noMultiLvlLbl val="0"/>
      </c:catAx>
      <c:valAx>
        <c:axId val="66329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63276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Summary!$E$1</c:f>
              <c:strCache>
                <c:ptCount val="1"/>
                <c:pt idx="0">
                  <c:v>CRC_1.02V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Summary!$E$2:$E$38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17891601</c:v>
                </c:pt>
                <c:pt idx="12">
                  <c:v>9306254</c:v>
                </c:pt>
                <c:pt idx="13">
                  <c:v>1638425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327685</c:v>
                </c:pt>
                <c:pt idx="31">
                  <c:v>12845252</c:v>
                </c:pt>
                <c:pt idx="32">
                  <c:v>17891601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Summary!$F$1</c:f>
              <c:strCache>
                <c:ptCount val="1"/>
                <c:pt idx="0">
                  <c:v>CRC_1.03V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Summary!$F$2:$F$38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17694990</c:v>
                </c:pt>
                <c:pt idx="12">
                  <c:v>7012459</c:v>
                </c:pt>
                <c:pt idx="13">
                  <c:v>851981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524296</c:v>
                </c:pt>
                <c:pt idx="31">
                  <c:v>10420383</c:v>
                </c:pt>
                <c:pt idx="32">
                  <c:v>16974083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Summary!$G$1</c:f>
              <c:strCache>
                <c:ptCount val="1"/>
                <c:pt idx="0">
                  <c:v>CRC_1.04V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Summary!$G$2:$G$38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18022675</c:v>
                </c:pt>
                <c:pt idx="12">
                  <c:v>5177423</c:v>
                </c:pt>
                <c:pt idx="13">
                  <c:v>196611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589833</c:v>
                </c:pt>
                <c:pt idx="31">
                  <c:v>7209070</c:v>
                </c:pt>
                <c:pt idx="32">
                  <c:v>15794417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Summary!$H$1</c:f>
              <c:strCache>
                <c:ptCount val="1"/>
                <c:pt idx="0">
                  <c:v>CRC_1.05V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Summary!$H$2:$H$38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16318713</c:v>
                </c:pt>
                <c:pt idx="12">
                  <c:v>4063294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327685</c:v>
                </c:pt>
                <c:pt idx="31">
                  <c:v>13435085</c:v>
                </c:pt>
                <c:pt idx="32">
                  <c:v>18022675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Summary!$I$1</c:f>
              <c:strCache>
                <c:ptCount val="1"/>
                <c:pt idx="0">
                  <c:v>CRC_1.06V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Summary!$I$2:$I$38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14745825</c:v>
                </c:pt>
                <c:pt idx="12">
                  <c:v>3538998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1572888</c:v>
                </c:pt>
                <c:pt idx="31">
                  <c:v>12714178</c:v>
                </c:pt>
                <c:pt idx="32">
                  <c:v>17629453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17957138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Summary!$J$1</c:f>
              <c:strCache>
                <c:ptCount val="1"/>
                <c:pt idx="0">
                  <c:v>CRC_1.07V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Summary!$J$2:$J$38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18153749</c:v>
                </c:pt>
                <c:pt idx="10">
                  <c:v>18088212</c:v>
                </c:pt>
                <c:pt idx="11">
                  <c:v>9699476</c:v>
                </c:pt>
                <c:pt idx="12">
                  <c:v>1769499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393222</c:v>
                </c:pt>
                <c:pt idx="31">
                  <c:v>7733366</c:v>
                </c:pt>
                <c:pt idx="32">
                  <c:v>16122102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Summary!$K$1</c:f>
              <c:strCache>
                <c:ptCount val="1"/>
                <c:pt idx="0">
                  <c:v>CRC_1.08V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Summary!$K$2:$K$38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7864440</c:v>
                </c:pt>
                <c:pt idx="12">
                  <c:v>1179666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65537</c:v>
                </c:pt>
                <c:pt idx="31">
                  <c:v>13435085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Summary!$L$1</c:f>
              <c:strCache>
                <c:ptCount val="1"/>
                <c:pt idx="0">
                  <c:v>CRC_1.09V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Summary!$L$2:$L$38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17760527</c:v>
                </c:pt>
                <c:pt idx="11">
                  <c:v>6488163</c:v>
                </c:pt>
                <c:pt idx="12">
                  <c:v>655370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1048592</c:v>
                </c:pt>
                <c:pt idx="31">
                  <c:v>12779715</c:v>
                </c:pt>
                <c:pt idx="32">
                  <c:v>17760527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Summary!$M$1</c:f>
              <c:strCache>
                <c:ptCount val="1"/>
                <c:pt idx="0">
                  <c:v>CRC_1.10V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Summary!$M$2:$M$38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17760527</c:v>
                </c:pt>
                <c:pt idx="11">
                  <c:v>7602292</c:v>
                </c:pt>
                <c:pt idx="12">
                  <c:v>1048592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786444</c:v>
                </c:pt>
                <c:pt idx="31">
                  <c:v>8978569</c:v>
                </c:pt>
                <c:pt idx="32">
                  <c:v>16449787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Summary!$N$1</c:f>
              <c:strCache>
                <c:ptCount val="1"/>
                <c:pt idx="0">
                  <c:v>CRC_1.11V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Summary!$N$2:$N$38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16056565</c:v>
                </c:pt>
                <c:pt idx="11">
                  <c:v>5308497</c:v>
                </c:pt>
                <c:pt idx="12">
                  <c:v>458759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131074</c:v>
                </c:pt>
                <c:pt idx="31">
                  <c:v>13304011</c:v>
                </c:pt>
                <c:pt idx="32">
                  <c:v>18022675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Summary!$O$1</c:f>
              <c:strCache>
                <c:ptCount val="1"/>
                <c:pt idx="0">
                  <c:v>CRC_1.12V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Summary!$O$2:$O$38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14942436</c:v>
                </c:pt>
                <c:pt idx="11">
                  <c:v>3997757</c:v>
                </c:pt>
                <c:pt idx="12">
                  <c:v>196611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2818091</c:v>
                </c:pt>
                <c:pt idx="31">
                  <c:v>13435085</c:v>
                </c:pt>
                <c:pt idx="32">
                  <c:v>17760527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Summary!$P$1</c:f>
              <c:strCache>
                <c:ptCount val="1"/>
                <c:pt idx="0">
                  <c:v>CRC_1.13V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Summary!$P$2:$P$38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16253176</c:v>
                </c:pt>
                <c:pt idx="11">
                  <c:v>4587590</c:v>
                </c:pt>
                <c:pt idx="12">
                  <c:v>196611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655370</c:v>
                </c:pt>
                <c:pt idx="31">
                  <c:v>13172937</c:v>
                </c:pt>
                <c:pt idx="32">
                  <c:v>17957138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Summary!$Q$1</c:f>
              <c:strCache>
                <c:ptCount val="1"/>
                <c:pt idx="0">
                  <c:v>CRC_1.14V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Summary!$Q$2:$Q$38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16384250</c:v>
                </c:pt>
                <c:pt idx="11">
                  <c:v>4522053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1769499</c:v>
                </c:pt>
                <c:pt idx="31">
                  <c:v>13631696</c:v>
                </c:pt>
                <c:pt idx="32">
                  <c:v>17957138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Summary!$R$1</c:f>
              <c:strCache>
                <c:ptCount val="1"/>
                <c:pt idx="0">
                  <c:v>CRC_1.15V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Summary!$R$2:$R$38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15728880</c:v>
                </c:pt>
                <c:pt idx="11">
                  <c:v>5046349</c:v>
                </c:pt>
                <c:pt idx="12">
                  <c:v>393222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1900573</c:v>
                </c:pt>
                <c:pt idx="31">
                  <c:v>13500622</c:v>
                </c:pt>
                <c:pt idx="32">
                  <c:v>17891601</c:v>
                </c:pt>
                <c:pt idx="33">
                  <c:v>18088212</c:v>
                </c:pt>
                <c:pt idx="34">
                  <c:v>18022675</c:v>
                </c:pt>
                <c:pt idx="35">
                  <c:v>18088212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Summary!$S$1</c:f>
              <c:strCache>
                <c:ptCount val="1"/>
                <c:pt idx="0">
                  <c:v>CRC_1.16V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Summary!$S$2:$S$38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14549214</c:v>
                </c:pt>
                <c:pt idx="11">
                  <c:v>4456516</c:v>
                </c:pt>
                <c:pt idx="12">
                  <c:v>327685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1703962</c:v>
                </c:pt>
                <c:pt idx="31">
                  <c:v>13435085</c:v>
                </c:pt>
                <c:pt idx="32">
                  <c:v>17891601</c:v>
                </c:pt>
                <c:pt idx="33">
                  <c:v>17957138</c:v>
                </c:pt>
                <c:pt idx="34">
                  <c:v>17891601</c:v>
                </c:pt>
                <c:pt idx="35">
                  <c:v>17826064</c:v>
                </c:pt>
                <c:pt idx="36">
                  <c:v>17891601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Summary!$T$1</c:f>
              <c:strCache>
                <c:ptCount val="1"/>
                <c:pt idx="0">
                  <c:v>CRC_1.17V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Summary!$T$2:$T$38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12124345</c:v>
                </c:pt>
                <c:pt idx="11">
                  <c:v>2687017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786444</c:v>
                </c:pt>
                <c:pt idx="31">
                  <c:v>12714178</c:v>
                </c:pt>
                <c:pt idx="32">
                  <c:v>17760527</c:v>
                </c:pt>
                <c:pt idx="33">
                  <c:v>18088212</c:v>
                </c:pt>
                <c:pt idx="34">
                  <c:v>18153749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Summary!$U$1</c:f>
              <c:strCache>
                <c:ptCount val="1"/>
                <c:pt idx="0">
                  <c:v>CRC_1.18V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Summary!$U$2:$U$38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14352603</c:v>
                </c:pt>
                <c:pt idx="11">
                  <c:v>3473461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655370</c:v>
                </c:pt>
                <c:pt idx="31">
                  <c:v>13631696</c:v>
                </c:pt>
                <c:pt idx="32">
                  <c:v>18088212</c:v>
                </c:pt>
                <c:pt idx="33">
                  <c:v>17891601</c:v>
                </c:pt>
                <c:pt idx="34">
                  <c:v>17826064</c:v>
                </c:pt>
                <c:pt idx="35">
                  <c:v>17826064</c:v>
                </c:pt>
                <c:pt idx="36">
                  <c:v>17891601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207936"/>
        <c:axId val="67209472"/>
      </c:lineChart>
      <c:catAx>
        <c:axId val="67207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7209472"/>
        <c:crosses val="autoZero"/>
        <c:auto val="1"/>
        <c:lblAlgn val="ctr"/>
        <c:lblOffset val="100"/>
        <c:noMultiLvlLbl val="0"/>
      </c:catAx>
      <c:valAx>
        <c:axId val="67209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72079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Summary!$C$1</c:f>
              <c:strCache>
                <c:ptCount val="1"/>
                <c:pt idx="0">
                  <c:v>CRC_1.00V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Summary!$C$2:$C$38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18088212</c:v>
                </c:pt>
                <c:pt idx="12">
                  <c:v>15204584</c:v>
                </c:pt>
                <c:pt idx="13">
                  <c:v>4194368</c:v>
                </c:pt>
                <c:pt idx="14">
                  <c:v>327685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65537</c:v>
                </c:pt>
                <c:pt idx="31">
                  <c:v>10682531</c:v>
                </c:pt>
                <c:pt idx="32">
                  <c:v>17105157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Summary!$D$1</c:f>
              <c:strCache>
                <c:ptCount val="1"/>
                <c:pt idx="0">
                  <c:v>CRC_1.01V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Summary!$D$2:$D$38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Summary!$E$1</c:f>
              <c:strCache>
                <c:ptCount val="1"/>
                <c:pt idx="0">
                  <c:v>CRC_1.02V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Summary!$E$2:$E$38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18088212</c:v>
                </c:pt>
                <c:pt idx="12">
                  <c:v>14155992</c:v>
                </c:pt>
                <c:pt idx="13">
                  <c:v>3276850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524296</c:v>
                </c:pt>
                <c:pt idx="31">
                  <c:v>4194368</c:v>
                </c:pt>
                <c:pt idx="32">
                  <c:v>14811362</c:v>
                </c:pt>
                <c:pt idx="33">
                  <c:v>18022675</c:v>
                </c:pt>
                <c:pt idx="34">
                  <c:v>17957138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Summary!$F$1</c:f>
              <c:strCache>
                <c:ptCount val="1"/>
                <c:pt idx="0">
                  <c:v>CRC_1.03V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Summary!$F$2:$F$38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18088212</c:v>
                </c:pt>
                <c:pt idx="12">
                  <c:v>14549214</c:v>
                </c:pt>
                <c:pt idx="13">
                  <c:v>3407924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196611</c:v>
                </c:pt>
                <c:pt idx="31">
                  <c:v>8650884</c:v>
                </c:pt>
                <c:pt idx="32">
                  <c:v>16646398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Summary!$G$1</c:f>
              <c:strCache>
                <c:ptCount val="1"/>
                <c:pt idx="0">
                  <c:v>CRC_1.04V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Summary!$G$2:$G$38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18088212</c:v>
                </c:pt>
                <c:pt idx="12">
                  <c:v>11993271</c:v>
                </c:pt>
                <c:pt idx="13">
                  <c:v>2555943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3276850</c:v>
                </c:pt>
                <c:pt idx="31">
                  <c:v>12189882</c:v>
                </c:pt>
                <c:pt idx="32">
                  <c:v>17301768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Summary!$H$1</c:f>
              <c:strCache>
                <c:ptCount val="1"/>
                <c:pt idx="0">
                  <c:v>CRC_1.05V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Summary!$H$2:$H$38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17760527</c:v>
                </c:pt>
                <c:pt idx="12">
                  <c:v>5701719</c:v>
                </c:pt>
                <c:pt idx="13">
                  <c:v>458759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262148</c:v>
                </c:pt>
                <c:pt idx="31">
                  <c:v>5505108</c:v>
                </c:pt>
                <c:pt idx="32">
                  <c:v>15270121</c:v>
                </c:pt>
                <c:pt idx="33">
                  <c:v>18022675</c:v>
                </c:pt>
                <c:pt idx="34">
                  <c:v>18088212</c:v>
                </c:pt>
                <c:pt idx="35">
                  <c:v>18022675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Summary!$I$1</c:f>
              <c:strCache>
                <c:ptCount val="1"/>
                <c:pt idx="0">
                  <c:v>CRC_1.06V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Summary!$I$2:$I$38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17629453</c:v>
                </c:pt>
                <c:pt idx="12">
                  <c:v>4522053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196611</c:v>
                </c:pt>
                <c:pt idx="31">
                  <c:v>12648641</c:v>
                </c:pt>
                <c:pt idx="32">
                  <c:v>17826064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Summary!$J$1</c:f>
              <c:strCache>
                <c:ptCount val="1"/>
                <c:pt idx="0">
                  <c:v>CRC_1.07V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Summary!$J$2:$J$38</c:f>
              <c:numCache>
                <c:formatCode>General</c:formatCode>
                <c:ptCount val="37"/>
                <c:pt idx="0">
                  <c:v>14811362</c:v>
                </c:pt>
                <c:pt idx="1">
                  <c:v>17694990</c:v>
                </c:pt>
                <c:pt idx="2">
                  <c:v>16515324</c:v>
                </c:pt>
                <c:pt idx="3">
                  <c:v>16449787</c:v>
                </c:pt>
                <c:pt idx="4">
                  <c:v>16515324</c:v>
                </c:pt>
                <c:pt idx="5">
                  <c:v>16515324</c:v>
                </c:pt>
                <c:pt idx="6">
                  <c:v>16515324</c:v>
                </c:pt>
                <c:pt idx="7">
                  <c:v>16515324</c:v>
                </c:pt>
                <c:pt idx="8">
                  <c:v>16515324</c:v>
                </c:pt>
                <c:pt idx="9">
                  <c:v>16515324</c:v>
                </c:pt>
                <c:pt idx="10">
                  <c:v>16515324</c:v>
                </c:pt>
                <c:pt idx="11">
                  <c:v>13369548</c:v>
                </c:pt>
                <c:pt idx="12">
                  <c:v>3145776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2293795</c:v>
                </c:pt>
                <c:pt idx="31">
                  <c:v>12189882</c:v>
                </c:pt>
                <c:pt idx="32">
                  <c:v>16253176</c:v>
                </c:pt>
                <c:pt idx="33">
                  <c:v>16515324</c:v>
                </c:pt>
                <c:pt idx="34">
                  <c:v>16449787</c:v>
                </c:pt>
                <c:pt idx="35">
                  <c:v>16515324</c:v>
                </c:pt>
                <c:pt idx="36">
                  <c:v>16449787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Summary!$K$1</c:f>
              <c:strCache>
                <c:ptCount val="1"/>
                <c:pt idx="0">
                  <c:v>CRC_1.08V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Summary!$K$2:$K$38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18088212</c:v>
                </c:pt>
                <c:pt idx="11">
                  <c:v>14942436</c:v>
                </c:pt>
                <c:pt idx="12">
                  <c:v>3670072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1703962</c:v>
                </c:pt>
                <c:pt idx="31">
                  <c:v>13893844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Summary!$L$1</c:f>
              <c:strCache>
                <c:ptCount val="1"/>
                <c:pt idx="0">
                  <c:v>CRC_1.09V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Summary!$L$2:$L$38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8388736</c:v>
                </c:pt>
                <c:pt idx="12">
                  <c:v>1310740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917518</c:v>
                </c:pt>
                <c:pt idx="31">
                  <c:v>12779715</c:v>
                </c:pt>
                <c:pt idx="32">
                  <c:v>17760527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18153749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Summary!$M$1</c:f>
              <c:strCache>
                <c:ptCount val="1"/>
                <c:pt idx="0">
                  <c:v>CRC_1.10V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Summary!$M$2:$M$38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18088212</c:v>
                </c:pt>
                <c:pt idx="11">
                  <c:v>6750311</c:v>
                </c:pt>
                <c:pt idx="12">
                  <c:v>720907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327685</c:v>
                </c:pt>
                <c:pt idx="31">
                  <c:v>13369548</c:v>
                </c:pt>
                <c:pt idx="32">
                  <c:v>18022675</c:v>
                </c:pt>
                <c:pt idx="33">
                  <c:v>18088212</c:v>
                </c:pt>
                <c:pt idx="34">
                  <c:v>18088212</c:v>
                </c:pt>
                <c:pt idx="35">
                  <c:v>18022675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Summary!$N$1</c:f>
              <c:strCache>
                <c:ptCount val="1"/>
                <c:pt idx="0">
                  <c:v>CRC_1.11V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Summary!$N$2:$N$38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18022675</c:v>
                </c:pt>
                <c:pt idx="11">
                  <c:v>7602292</c:v>
                </c:pt>
                <c:pt idx="12">
                  <c:v>1048592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2228258</c:v>
                </c:pt>
                <c:pt idx="31">
                  <c:v>13828307</c:v>
                </c:pt>
                <c:pt idx="32">
                  <c:v>18022675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18022675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Summary!$O$1</c:f>
              <c:strCache>
                <c:ptCount val="1"/>
                <c:pt idx="0">
                  <c:v>CRC_1.12V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Summary!$O$2:$O$38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17891601</c:v>
                </c:pt>
                <c:pt idx="11">
                  <c:v>10748068</c:v>
                </c:pt>
                <c:pt idx="12">
                  <c:v>2162721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851981</c:v>
                </c:pt>
                <c:pt idx="31">
                  <c:v>11337901</c:v>
                </c:pt>
                <c:pt idx="32">
                  <c:v>17236231</c:v>
                </c:pt>
                <c:pt idx="33">
                  <c:v>18153749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Summary!$P$1</c:f>
              <c:strCache>
                <c:ptCount val="1"/>
                <c:pt idx="0">
                  <c:v>CRC_1.13V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Summary!$P$2:$P$38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17694990</c:v>
                </c:pt>
                <c:pt idx="11">
                  <c:v>7274607</c:v>
                </c:pt>
                <c:pt idx="12">
                  <c:v>983055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393222</c:v>
                </c:pt>
                <c:pt idx="31">
                  <c:v>13041863</c:v>
                </c:pt>
                <c:pt idx="32">
                  <c:v>17891601</c:v>
                </c:pt>
                <c:pt idx="33">
                  <c:v>18153749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Summary!$Q$1</c:f>
              <c:strCache>
                <c:ptCount val="1"/>
                <c:pt idx="0">
                  <c:v>CRC_1.14V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Summary!$Q$2:$Q$38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17170694</c:v>
                </c:pt>
                <c:pt idx="11">
                  <c:v>5963867</c:v>
                </c:pt>
                <c:pt idx="12">
                  <c:v>524296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2293795</c:v>
                </c:pt>
                <c:pt idx="31">
                  <c:v>13959381</c:v>
                </c:pt>
                <c:pt idx="32">
                  <c:v>18022675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18153749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Summary!$R$1</c:f>
              <c:strCache>
                <c:ptCount val="1"/>
                <c:pt idx="0">
                  <c:v>CRC_1.15V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Summary!$R$2:$R$38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17563916</c:v>
                </c:pt>
                <c:pt idx="11">
                  <c:v>5308497</c:v>
                </c:pt>
                <c:pt idx="12">
                  <c:v>327685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524296</c:v>
                </c:pt>
                <c:pt idx="31">
                  <c:v>12976326</c:v>
                </c:pt>
                <c:pt idx="32">
                  <c:v>17891601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Summary!$S$1</c:f>
              <c:strCache>
                <c:ptCount val="1"/>
                <c:pt idx="0">
                  <c:v>CRC_1.16V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Summary!$S$2:$S$38</c:f>
              <c:numCache>
                <c:formatCode>General</c:formatCode>
                <c:ptCount val="37"/>
                <c:pt idx="0">
                  <c:v>14811362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17105157</c:v>
                </c:pt>
                <c:pt idx="11">
                  <c:v>4915275</c:v>
                </c:pt>
                <c:pt idx="12">
                  <c:v>196611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393222</c:v>
                </c:pt>
                <c:pt idx="31">
                  <c:v>11206827</c:v>
                </c:pt>
                <c:pt idx="32">
                  <c:v>17170694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Summary!$T$1</c:f>
              <c:strCache>
                <c:ptCount val="1"/>
                <c:pt idx="0">
                  <c:v>CRC_1.17V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Summary!$T$2:$T$38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Summary!$U$1</c:f>
              <c:strCache>
                <c:ptCount val="1"/>
                <c:pt idx="0">
                  <c:v>CRC_1.18V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Summary!$U$2:$U$38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234432"/>
        <c:axId val="67236224"/>
      </c:lineChart>
      <c:catAx>
        <c:axId val="67234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7236224"/>
        <c:crosses val="autoZero"/>
        <c:auto val="1"/>
        <c:lblAlgn val="ctr"/>
        <c:lblOffset val="100"/>
        <c:noMultiLvlLbl val="0"/>
      </c:catAx>
      <c:valAx>
        <c:axId val="67236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72344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Summary!$G$1</c:f>
              <c:strCache>
                <c:ptCount val="1"/>
                <c:pt idx="0">
                  <c:v>CRC_1.04V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Summary!$G$2:$G$37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15532269</c:v>
                </c:pt>
                <c:pt idx="11">
                  <c:v>5111886</c:v>
                </c:pt>
                <c:pt idx="12">
                  <c:v>458759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65537</c:v>
                </c:pt>
                <c:pt idx="29">
                  <c:v>5439571</c:v>
                </c:pt>
                <c:pt idx="30">
                  <c:v>12452030</c:v>
                </c:pt>
                <c:pt idx="31">
                  <c:v>17301768</c:v>
                </c:pt>
                <c:pt idx="32">
                  <c:v>18022675</c:v>
                </c:pt>
                <c:pt idx="33">
                  <c:v>17957138</c:v>
                </c:pt>
                <c:pt idx="34">
                  <c:v>18022675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Summary!$H$1</c:f>
              <c:strCache>
                <c:ptCount val="1"/>
                <c:pt idx="0">
                  <c:v>CRC_1.05V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Summary!$H$2:$H$37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Summary!$I$1</c:f>
              <c:strCache>
                <c:ptCount val="1"/>
                <c:pt idx="0">
                  <c:v>CRC_1.06V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Summary!$I$2:$I$37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Summary!$J$1</c:f>
              <c:strCache>
                <c:ptCount val="1"/>
                <c:pt idx="0">
                  <c:v>CRC_1.07V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Summary!$J$2:$J$37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Summary!$K$1</c:f>
              <c:strCache>
                <c:ptCount val="1"/>
                <c:pt idx="0">
                  <c:v>CRC_1.08V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Summary!$K$2:$K$37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Summary!$L$1</c:f>
              <c:strCache>
                <c:ptCount val="1"/>
                <c:pt idx="0">
                  <c:v>CRC_1.09V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Summary!$L$2:$L$37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16449787</c:v>
                </c:pt>
                <c:pt idx="11">
                  <c:v>7405681</c:v>
                </c:pt>
                <c:pt idx="12">
                  <c:v>786444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917518</c:v>
                </c:pt>
                <c:pt idx="30">
                  <c:v>13566159</c:v>
                </c:pt>
                <c:pt idx="31">
                  <c:v>18022675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18153749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Summary!$M$1</c:f>
              <c:strCache>
                <c:ptCount val="1"/>
                <c:pt idx="0">
                  <c:v>CRC_1.10V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Summary!$M$2:$M$37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16253176</c:v>
                </c:pt>
                <c:pt idx="11">
                  <c:v>6357089</c:v>
                </c:pt>
                <c:pt idx="12">
                  <c:v>851981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4784201</c:v>
                </c:pt>
                <c:pt idx="30">
                  <c:v>13959381</c:v>
                </c:pt>
                <c:pt idx="31">
                  <c:v>17629453</c:v>
                </c:pt>
                <c:pt idx="32">
                  <c:v>17957138</c:v>
                </c:pt>
                <c:pt idx="33">
                  <c:v>17891601</c:v>
                </c:pt>
                <c:pt idx="34">
                  <c:v>17957138</c:v>
                </c:pt>
                <c:pt idx="35">
                  <c:v>17826064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Summary!$N$1</c:f>
              <c:strCache>
                <c:ptCount val="1"/>
                <c:pt idx="0">
                  <c:v>CRC_1.11V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Summary!$N$2:$N$37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Summary!$O$1</c:f>
              <c:strCache>
                <c:ptCount val="1"/>
                <c:pt idx="0">
                  <c:v>CRC_1.12V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Summary!$O$2:$O$37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Summary!$P$1</c:f>
              <c:strCache>
                <c:ptCount val="1"/>
                <c:pt idx="0">
                  <c:v>CRC_1.13V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Summary!$P$2:$P$37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14155992</c:v>
                </c:pt>
                <c:pt idx="11">
                  <c:v>3276850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1835036</c:v>
                </c:pt>
                <c:pt idx="30">
                  <c:v>14024918</c:v>
                </c:pt>
                <c:pt idx="31">
                  <c:v>18088212</c:v>
                </c:pt>
                <c:pt idx="32">
                  <c:v>18153749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Summary!$Q$1</c:f>
              <c:strCache>
                <c:ptCount val="1"/>
                <c:pt idx="0">
                  <c:v>CRC_1.14V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Summary!$Q$2:$Q$37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12714178</c:v>
                </c:pt>
                <c:pt idx="11">
                  <c:v>2818091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65537</c:v>
                </c:pt>
                <c:pt idx="29">
                  <c:v>3407924</c:v>
                </c:pt>
                <c:pt idx="30">
                  <c:v>15073510</c:v>
                </c:pt>
                <c:pt idx="31">
                  <c:v>18088212</c:v>
                </c:pt>
                <c:pt idx="32">
                  <c:v>18153749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Summary!$R$1</c:f>
              <c:strCache>
                <c:ptCount val="1"/>
                <c:pt idx="0">
                  <c:v>CRC_1.15V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Summary!$R$2:$R$37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17301768</c:v>
                </c:pt>
                <c:pt idx="10">
                  <c:v>6488163</c:v>
                </c:pt>
                <c:pt idx="11">
                  <c:v>720907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1179666</c:v>
                </c:pt>
                <c:pt idx="30">
                  <c:v>12648641</c:v>
                </c:pt>
                <c:pt idx="31">
                  <c:v>17629453</c:v>
                </c:pt>
                <c:pt idx="32">
                  <c:v>18088212</c:v>
                </c:pt>
                <c:pt idx="33">
                  <c:v>18022675</c:v>
                </c:pt>
                <c:pt idx="34">
                  <c:v>18022675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Summary!$S$1</c:f>
              <c:strCache>
                <c:ptCount val="1"/>
                <c:pt idx="0">
                  <c:v>CRC_1.16V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Summary!$S$2:$S$37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13304011</c:v>
                </c:pt>
                <c:pt idx="10">
                  <c:v>3014702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2228258</c:v>
                </c:pt>
                <c:pt idx="30">
                  <c:v>13631696</c:v>
                </c:pt>
                <c:pt idx="31">
                  <c:v>17957138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18153749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Summary!$T$1</c:f>
              <c:strCache>
                <c:ptCount val="1"/>
                <c:pt idx="0">
                  <c:v>CRC_1.17V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Summary!$T$2:$T$37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17563916</c:v>
                </c:pt>
                <c:pt idx="10">
                  <c:v>4522053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7995514</c:v>
                </c:pt>
                <c:pt idx="30">
                  <c:v>16187639</c:v>
                </c:pt>
                <c:pt idx="31">
                  <c:v>18088212</c:v>
                </c:pt>
                <c:pt idx="32">
                  <c:v>18153749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Summary!$U$1</c:f>
              <c:strCache>
                <c:ptCount val="1"/>
                <c:pt idx="0">
                  <c:v>CRC_1.18V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Summary!$U$2:$U$37</c:f>
              <c:numCache>
                <c:formatCode>General</c:formatCode>
                <c:ptCount val="36"/>
                <c:pt idx="0">
                  <c:v>15270121</c:v>
                </c:pt>
                <c:pt idx="1">
                  <c:v>15270121</c:v>
                </c:pt>
                <c:pt idx="2">
                  <c:v>15270121</c:v>
                </c:pt>
                <c:pt idx="3">
                  <c:v>15270121</c:v>
                </c:pt>
                <c:pt idx="4">
                  <c:v>15270121</c:v>
                </c:pt>
                <c:pt idx="5">
                  <c:v>15270121</c:v>
                </c:pt>
                <c:pt idx="6">
                  <c:v>15270121</c:v>
                </c:pt>
                <c:pt idx="7">
                  <c:v>15335658</c:v>
                </c:pt>
                <c:pt idx="8">
                  <c:v>15270121</c:v>
                </c:pt>
                <c:pt idx="9">
                  <c:v>14942436</c:v>
                </c:pt>
                <c:pt idx="10">
                  <c:v>3801146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1835036</c:v>
                </c:pt>
                <c:pt idx="30">
                  <c:v>11010216</c:v>
                </c:pt>
                <c:pt idx="31">
                  <c:v>15073510</c:v>
                </c:pt>
                <c:pt idx="32">
                  <c:v>15335658</c:v>
                </c:pt>
                <c:pt idx="33">
                  <c:v>15270121</c:v>
                </c:pt>
                <c:pt idx="34">
                  <c:v>15270121</c:v>
                </c:pt>
                <c:pt idx="35">
                  <c:v>15270121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Summary!$V$1</c:f>
              <c:strCache>
                <c:ptCount val="1"/>
                <c:pt idx="0">
                  <c:v>CRC_1.19V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Summary!$V$2:$V$37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13828307</c:v>
                </c:pt>
                <c:pt idx="10">
                  <c:v>3211313</c:v>
                </c:pt>
                <c:pt idx="11">
                  <c:v>65537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1507351</c:v>
                </c:pt>
                <c:pt idx="30">
                  <c:v>13959381</c:v>
                </c:pt>
                <c:pt idx="31">
                  <c:v>18088212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461888"/>
        <c:axId val="67463424"/>
      </c:lineChart>
      <c:catAx>
        <c:axId val="67461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7463424"/>
        <c:crosses val="autoZero"/>
        <c:auto val="1"/>
        <c:lblAlgn val="ctr"/>
        <c:lblOffset val="100"/>
        <c:noMultiLvlLbl val="0"/>
      </c:catAx>
      <c:valAx>
        <c:axId val="67463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74618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Summary!$I$1</c:f>
              <c:strCache>
                <c:ptCount val="1"/>
                <c:pt idx="0">
                  <c:v>CRC_1.06V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Summary!$I$2:$I$37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15728880</c:v>
                </c:pt>
                <c:pt idx="11">
                  <c:v>6029404</c:v>
                </c:pt>
                <c:pt idx="12">
                  <c:v>786444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1835036</c:v>
                </c:pt>
                <c:pt idx="30">
                  <c:v>7929977</c:v>
                </c:pt>
                <c:pt idx="31">
                  <c:v>15925491</c:v>
                </c:pt>
                <c:pt idx="32">
                  <c:v>18022675</c:v>
                </c:pt>
                <c:pt idx="33">
                  <c:v>17957138</c:v>
                </c:pt>
                <c:pt idx="34">
                  <c:v>17957138</c:v>
                </c:pt>
                <c:pt idx="35">
                  <c:v>18022675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Summary!$J$1</c:f>
              <c:strCache>
                <c:ptCount val="1"/>
                <c:pt idx="0">
                  <c:v>CRC_1.07V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Summary!$J$2:$J$37</c:f>
              <c:numCache>
                <c:formatCode>General</c:formatCode>
                <c:ptCount val="36"/>
                <c:pt idx="0">
                  <c:v>18153749</c:v>
                </c:pt>
                <c:pt idx="1">
                  <c:v>18088212</c:v>
                </c:pt>
                <c:pt idx="2">
                  <c:v>18088212</c:v>
                </c:pt>
                <c:pt idx="3">
                  <c:v>18088212</c:v>
                </c:pt>
                <c:pt idx="4">
                  <c:v>18153749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18088212</c:v>
                </c:pt>
                <c:pt idx="9">
                  <c:v>18153749</c:v>
                </c:pt>
                <c:pt idx="10">
                  <c:v>13500622</c:v>
                </c:pt>
                <c:pt idx="11">
                  <c:v>3211313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327685</c:v>
                </c:pt>
                <c:pt idx="30">
                  <c:v>8847495</c:v>
                </c:pt>
                <c:pt idx="31">
                  <c:v>16384250</c:v>
                </c:pt>
                <c:pt idx="32">
                  <c:v>17957138</c:v>
                </c:pt>
                <c:pt idx="33">
                  <c:v>17826064</c:v>
                </c:pt>
                <c:pt idx="34">
                  <c:v>17891601</c:v>
                </c:pt>
                <c:pt idx="35">
                  <c:v>17891601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Summary!$K$1</c:f>
              <c:strCache>
                <c:ptCount val="1"/>
                <c:pt idx="0">
                  <c:v>CRC_1.08V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Summary!$K$2:$K$37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13828307</c:v>
                </c:pt>
                <c:pt idx="11">
                  <c:v>3735609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131074</c:v>
                </c:pt>
                <c:pt idx="30">
                  <c:v>7077996</c:v>
                </c:pt>
                <c:pt idx="31">
                  <c:v>15859954</c:v>
                </c:pt>
                <c:pt idx="32">
                  <c:v>18022675</c:v>
                </c:pt>
                <c:pt idx="33">
                  <c:v>18088212</c:v>
                </c:pt>
                <c:pt idx="34">
                  <c:v>18022675</c:v>
                </c:pt>
                <c:pt idx="35">
                  <c:v>18022675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Summary!$L$1</c:f>
              <c:strCache>
                <c:ptCount val="1"/>
                <c:pt idx="0">
                  <c:v>CRC_1.09V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Summary!$L$2:$L$37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18022675</c:v>
                </c:pt>
                <c:pt idx="10">
                  <c:v>14287066</c:v>
                </c:pt>
                <c:pt idx="11">
                  <c:v>4456516</c:v>
                </c:pt>
                <c:pt idx="12">
                  <c:v>393222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851981</c:v>
                </c:pt>
                <c:pt idx="30">
                  <c:v>12583104</c:v>
                </c:pt>
                <c:pt idx="31">
                  <c:v>17694990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18022675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Summary!$M$1</c:f>
              <c:strCache>
                <c:ptCount val="1"/>
                <c:pt idx="0">
                  <c:v>CRC_1.10V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Summary!$M$2:$M$37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17957138</c:v>
                </c:pt>
                <c:pt idx="10">
                  <c:v>12320956</c:v>
                </c:pt>
                <c:pt idx="11">
                  <c:v>3211313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393222</c:v>
                </c:pt>
                <c:pt idx="30">
                  <c:v>10879142</c:v>
                </c:pt>
                <c:pt idx="31">
                  <c:v>17170694</c:v>
                </c:pt>
                <c:pt idx="32">
                  <c:v>17957138</c:v>
                </c:pt>
                <c:pt idx="33">
                  <c:v>17891601</c:v>
                </c:pt>
                <c:pt idx="34">
                  <c:v>17891601</c:v>
                </c:pt>
                <c:pt idx="35">
                  <c:v>17891601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Summary!$N$1</c:f>
              <c:strCache>
                <c:ptCount val="1"/>
                <c:pt idx="0">
                  <c:v>CRC_1.11V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Summary!$N$2:$N$37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18022675</c:v>
                </c:pt>
                <c:pt idx="10">
                  <c:v>11337901</c:v>
                </c:pt>
                <c:pt idx="11">
                  <c:v>2555943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393222</c:v>
                </c:pt>
                <c:pt idx="30">
                  <c:v>5898330</c:v>
                </c:pt>
                <c:pt idx="31">
                  <c:v>15401195</c:v>
                </c:pt>
                <c:pt idx="32">
                  <c:v>18088212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Summary!$O$1</c:f>
              <c:strCache>
                <c:ptCount val="1"/>
                <c:pt idx="0">
                  <c:v>CRC_1.12V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Summary!$O$2:$O$37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18022675</c:v>
                </c:pt>
                <c:pt idx="10">
                  <c:v>11075753</c:v>
                </c:pt>
                <c:pt idx="11">
                  <c:v>2293795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196611</c:v>
                </c:pt>
                <c:pt idx="30">
                  <c:v>12714178</c:v>
                </c:pt>
                <c:pt idx="31">
                  <c:v>17826064</c:v>
                </c:pt>
                <c:pt idx="32">
                  <c:v>18022675</c:v>
                </c:pt>
                <c:pt idx="33">
                  <c:v>18088212</c:v>
                </c:pt>
                <c:pt idx="34">
                  <c:v>18022675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Summary!$P$1</c:f>
              <c:strCache>
                <c:ptCount val="1"/>
                <c:pt idx="0">
                  <c:v>CRC_1.13V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Summary!$P$2:$P$37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18022675</c:v>
                </c:pt>
                <c:pt idx="10">
                  <c:v>11534512</c:v>
                </c:pt>
                <c:pt idx="11">
                  <c:v>2359332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1769499</c:v>
                </c:pt>
                <c:pt idx="30">
                  <c:v>12517567</c:v>
                </c:pt>
                <c:pt idx="31">
                  <c:v>17629453</c:v>
                </c:pt>
                <c:pt idx="32">
                  <c:v>18022675</c:v>
                </c:pt>
                <c:pt idx="33">
                  <c:v>18022675</c:v>
                </c:pt>
                <c:pt idx="34">
                  <c:v>18022675</c:v>
                </c:pt>
                <c:pt idx="35">
                  <c:v>18022675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Summary!$Q$1</c:f>
              <c:strCache>
                <c:ptCount val="1"/>
                <c:pt idx="0">
                  <c:v>CRC_1.14V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Summary!$Q$2:$Q$37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17498379</c:v>
                </c:pt>
                <c:pt idx="10">
                  <c:v>7536755</c:v>
                </c:pt>
                <c:pt idx="11">
                  <c:v>1048592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1048592</c:v>
                </c:pt>
                <c:pt idx="30">
                  <c:v>10354846</c:v>
                </c:pt>
                <c:pt idx="31">
                  <c:v>16974083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Summary!$R$1</c:f>
              <c:strCache>
                <c:ptCount val="1"/>
                <c:pt idx="0">
                  <c:v>CRC_1.15V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Summary!$R$2:$R$37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17563916</c:v>
                </c:pt>
                <c:pt idx="10">
                  <c:v>6750311</c:v>
                </c:pt>
                <c:pt idx="11">
                  <c:v>786444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65537</c:v>
                </c:pt>
                <c:pt idx="30">
                  <c:v>13304011</c:v>
                </c:pt>
                <c:pt idx="31">
                  <c:v>18022675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Summary!$S$1</c:f>
              <c:strCache>
                <c:ptCount val="1"/>
                <c:pt idx="0">
                  <c:v>CRC_1.16V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Summary!$S$2:$S$37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17498379</c:v>
                </c:pt>
                <c:pt idx="10">
                  <c:v>4587590</c:v>
                </c:pt>
                <c:pt idx="11">
                  <c:v>65537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1048592</c:v>
                </c:pt>
                <c:pt idx="30">
                  <c:v>10027161</c:v>
                </c:pt>
                <c:pt idx="31">
                  <c:v>16777472</c:v>
                </c:pt>
                <c:pt idx="32">
                  <c:v>17957138</c:v>
                </c:pt>
                <c:pt idx="33">
                  <c:v>17891601</c:v>
                </c:pt>
                <c:pt idx="34">
                  <c:v>17891601</c:v>
                </c:pt>
                <c:pt idx="35">
                  <c:v>17957138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Summary!$T$1</c:f>
              <c:strCache>
                <c:ptCount val="1"/>
                <c:pt idx="0">
                  <c:v>CRC_1.17V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Summary!$T$2:$T$37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17432842</c:v>
                </c:pt>
                <c:pt idx="10">
                  <c:v>4522053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458759</c:v>
                </c:pt>
                <c:pt idx="30">
                  <c:v>12058808</c:v>
                </c:pt>
                <c:pt idx="31">
                  <c:v>17563916</c:v>
                </c:pt>
                <c:pt idx="32">
                  <c:v>18088212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Summary!$U$1</c:f>
              <c:strCache>
                <c:ptCount val="1"/>
                <c:pt idx="0">
                  <c:v>CRC_1.18V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Summary!$U$2:$U$37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14287066</c:v>
                </c:pt>
                <c:pt idx="10">
                  <c:v>3342387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786444</c:v>
                </c:pt>
                <c:pt idx="30">
                  <c:v>11993271</c:v>
                </c:pt>
                <c:pt idx="31">
                  <c:v>17498379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Summary!$V$1</c:f>
              <c:strCache>
                <c:ptCount val="1"/>
                <c:pt idx="0">
                  <c:v>CRC_1.19V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Summary!$V$2:$V$37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14876899</c:v>
                </c:pt>
                <c:pt idx="10">
                  <c:v>3538998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327685</c:v>
                </c:pt>
                <c:pt idx="30">
                  <c:v>13041863</c:v>
                </c:pt>
                <c:pt idx="31">
                  <c:v>17891601</c:v>
                </c:pt>
                <c:pt idx="32">
                  <c:v>17957138</c:v>
                </c:pt>
                <c:pt idx="33">
                  <c:v>17957138</c:v>
                </c:pt>
                <c:pt idx="34">
                  <c:v>17957138</c:v>
                </c:pt>
                <c:pt idx="35">
                  <c:v>17957138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491712"/>
        <c:axId val="67493248"/>
      </c:lineChart>
      <c:catAx>
        <c:axId val="67491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7493248"/>
        <c:crosses val="autoZero"/>
        <c:auto val="1"/>
        <c:lblAlgn val="ctr"/>
        <c:lblOffset val="100"/>
        <c:noMultiLvlLbl val="0"/>
      </c:catAx>
      <c:valAx>
        <c:axId val="67493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74917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Summary!$G$1</c:f>
              <c:strCache>
                <c:ptCount val="1"/>
                <c:pt idx="0">
                  <c:v>CRC_1.04V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Summary!$G$2:$G$37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18153749</c:v>
                </c:pt>
                <c:pt idx="8">
                  <c:v>18088212</c:v>
                </c:pt>
                <c:pt idx="9">
                  <c:v>18088212</c:v>
                </c:pt>
                <c:pt idx="10">
                  <c:v>15532269</c:v>
                </c:pt>
                <c:pt idx="11">
                  <c:v>5111886</c:v>
                </c:pt>
                <c:pt idx="12">
                  <c:v>458759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65537</c:v>
                </c:pt>
                <c:pt idx="29">
                  <c:v>5439571</c:v>
                </c:pt>
                <c:pt idx="30">
                  <c:v>12452030</c:v>
                </c:pt>
                <c:pt idx="31">
                  <c:v>17301768</c:v>
                </c:pt>
                <c:pt idx="32">
                  <c:v>18022675</c:v>
                </c:pt>
                <c:pt idx="33">
                  <c:v>17957138</c:v>
                </c:pt>
                <c:pt idx="34">
                  <c:v>18022675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Summary!$H$1</c:f>
              <c:strCache>
                <c:ptCount val="1"/>
                <c:pt idx="0">
                  <c:v>CRC_1.05V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Summary!$H$2:$H$37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Summary!$I$1</c:f>
              <c:strCache>
                <c:ptCount val="1"/>
                <c:pt idx="0">
                  <c:v>CRC_1.06V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Summary!$I$2:$I$37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Summary!$J$1</c:f>
              <c:strCache>
                <c:ptCount val="1"/>
                <c:pt idx="0">
                  <c:v>CRC_1.07V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Summary!$J$2:$J$37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Summary!$K$1</c:f>
              <c:strCache>
                <c:ptCount val="1"/>
                <c:pt idx="0">
                  <c:v>CRC_1.08V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Summary!$K$2:$K$37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Summary!$L$1</c:f>
              <c:strCache>
                <c:ptCount val="1"/>
                <c:pt idx="0">
                  <c:v>CRC_1.09V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Summary!$L$2:$L$37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16449787</c:v>
                </c:pt>
                <c:pt idx="11">
                  <c:v>7405681</c:v>
                </c:pt>
                <c:pt idx="12">
                  <c:v>786444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917518</c:v>
                </c:pt>
                <c:pt idx="30">
                  <c:v>13566159</c:v>
                </c:pt>
                <c:pt idx="31">
                  <c:v>18022675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18153749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Summary!$M$1</c:f>
              <c:strCache>
                <c:ptCount val="1"/>
                <c:pt idx="0">
                  <c:v>CRC_1.10V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Summary!$M$2:$M$37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18088212</c:v>
                </c:pt>
                <c:pt idx="3">
                  <c:v>18153749</c:v>
                </c:pt>
                <c:pt idx="4">
                  <c:v>18088212</c:v>
                </c:pt>
                <c:pt idx="5">
                  <c:v>18088212</c:v>
                </c:pt>
                <c:pt idx="6">
                  <c:v>18088212</c:v>
                </c:pt>
                <c:pt idx="7">
                  <c:v>18088212</c:v>
                </c:pt>
                <c:pt idx="8">
                  <c:v>18153749</c:v>
                </c:pt>
                <c:pt idx="9">
                  <c:v>18088212</c:v>
                </c:pt>
                <c:pt idx="10">
                  <c:v>16253176</c:v>
                </c:pt>
                <c:pt idx="11">
                  <c:v>6357089</c:v>
                </c:pt>
                <c:pt idx="12">
                  <c:v>851981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4784201</c:v>
                </c:pt>
                <c:pt idx="30">
                  <c:v>13959381</c:v>
                </c:pt>
                <c:pt idx="31">
                  <c:v>17629453</c:v>
                </c:pt>
                <c:pt idx="32">
                  <c:v>17957138</c:v>
                </c:pt>
                <c:pt idx="33">
                  <c:v>17891601</c:v>
                </c:pt>
                <c:pt idx="34">
                  <c:v>17957138</c:v>
                </c:pt>
                <c:pt idx="35">
                  <c:v>17826064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Summary!$N$1</c:f>
              <c:strCache>
                <c:ptCount val="1"/>
                <c:pt idx="0">
                  <c:v>CRC_1.11V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Summary!$N$2:$N$37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Summary!$O$1</c:f>
              <c:strCache>
                <c:ptCount val="1"/>
                <c:pt idx="0">
                  <c:v>CRC_1.12V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Summary!$O$2:$O$37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Summary!$P$1</c:f>
              <c:strCache>
                <c:ptCount val="1"/>
                <c:pt idx="0">
                  <c:v>CRC_1.13V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Summary!$P$2:$P$37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14155992</c:v>
                </c:pt>
                <c:pt idx="11">
                  <c:v>3276850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1835036</c:v>
                </c:pt>
                <c:pt idx="30">
                  <c:v>14024918</c:v>
                </c:pt>
                <c:pt idx="31">
                  <c:v>18088212</c:v>
                </c:pt>
                <c:pt idx="32">
                  <c:v>18153749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Summary!$Q$1</c:f>
              <c:strCache>
                <c:ptCount val="1"/>
                <c:pt idx="0">
                  <c:v>CRC_1.14V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Summary!$Q$2:$Q$37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12714178</c:v>
                </c:pt>
                <c:pt idx="11">
                  <c:v>2818091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65537</c:v>
                </c:pt>
                <c:pt idx="29">
                  <c:v>3407924</c:v>
                </c:pt>
                <c:pt idx="30">
                  <c:v>15073510</c:v>
                </c:pt>
                <c:pt idx="31">
                  <c:v>18088212</c:v>
                </c:pt>
                <c:pt idx="32">
                  <c:v>18153749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Summary!$R$1</c:f>
              <c:strCache>
                <c:ptCount val="1"/>
                <c:pt idx="0">
                  <c:v>CRC_1.15V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Summary!$R$2:$R$37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17301768</c:v>
                </c:pt>
                <c:pt idx="10">
                  <c:v>6488163</c:v>
                </c:pt>
                <c:pt idx="11">
                  <c:v>720907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1179666</c:v>
                </c:pt>
                <c:pt idx="30">
                  <c:v>12648641</c:v>
                </c:pt>
                <c:pt idx="31">
                  <c:v>17629453</c:v>
                </c:pt>
                <c:pt idx="32">
                  <c:v>18088212</c:v>
                </c:pt>
                <c:pt idx="33">
                  <c:v>18022675</c:v>
                </c:pt>
                <c:pt idx="34">
                  <c:v>18022675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Summary!$S$1</c:f>
              <c:strCache>
                <c:ptCount val="1"/>
                <c:pt idx="0">
                  <c:v>CRC_1.16V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Summary!$S$2:$S$37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13304011</c:v>
                </c:pt>
                <c:pt idx="10">
                  <c:v>3014702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2228258</c:v>
                </c:pt>
                <c:pt idx="30">
                  <c:v>13631696</c:v>
                </c:pt>
                <c:pt idx="31">
                  <c:v>17957138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18153749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Summary!$T$1</c:f>
              <c:strCache>
                <c:ptCount val="1"/>
                <c:pt idx="0">
                  <c:v>CRC_1.17V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Summary!$T$2:$T$37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17563916</c:v>
                </c:pt>
                <c:pt idx="10">
                  <c:v>4522053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7995514</c:v>
                </c:pt>
                <c:pt idx="30">
                  <c:v>16187639</c:v>
                </c:pt>
                <c:pt idx="31">
                  <c:v>18088212</c:v>
                </c:pt>
                <c:pt idx="32">
                  <c:v>18153749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Summary!$U$1</c:f>
              <c:strCache>
                <c:ptCount val="1"/>
                <c:pt idx="0">
                  <c:v>CRC_1.18V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Summary!$U$2:$U$37</c:f>
              <c:numCache>
                <c:formatCode>General</c:formatCode>
                <c:ptCount val="36"/>
                <c:pt idx="0">
                  <c:v>15270121</c:v>
                </c:pt>
                <c:pt idx="1">
                  <c:v>15270121</c:v>
                </c:pt>
                <c:pt idx="2">
                  <c:v>15270121</c:v>
                </c:pt>
                <c:pt idx="3">
                  <c:v>15270121</c:v>
                </c:pt>
                <c:pt idx="4">
                  <c:v>15270121</c:v>
                </c:pt>
                <c:pt idx="5">
                  <c:v>15270121</c:v>
                </c:pt>
                <c:pt idx="6">
                  <c:v>15270121</c:v>
                </c:pt>
                <c:pt idx="7">
                  <c:v>15335658</c:v>
                </c:pt>
                <c:pt idx="8">
                  <c:v>15270121</c:v>
                </c:pt>
                <c:pt idx="9">
                  <c:v>14942436</c:v>
                </c:pt>
                <c:pt idx="10">
                  <c:v>3801146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1835036</c:v>
                </c:pt>
                <c:pt idx="30">
                  <c:v>11010216</c:v>
                </c:pt>
                <c:pt idx="31">
                  <c:v>15073510</c:v>
                </c:pt>
                <c:pt idx="32">
                  <c:v>15335658</c:v>
                </c:pt>
                <c:pt idx="33">
                  <c:v>15270121</c:v>
                </c:pt>
                <c:pt idx="34">
                  <c:v>15270121</c:v>
                </c:pt>
                <c:pt idx="35">
                  <c:v>15270121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Summary!$V$1</c:f>
              <c:strCache>
                <c:ptCount val="1"/>
                <c:pt idx="0">
                  <c:v>CRC_1.19V</c:v>
                </c:pt>
              </c:strCache>
            </c:strRef>
          </c:tx>
          <c:marker>
            <c:symbol val="none"/>
          </c:marker>
          <c:cat>
            <c:strRef>
              <c:f>Summary!$B$1:$B$37</c:f>
              <c:strCache>
                <c:ptCount val="37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</c:strCache>
            </c:strRef>
          </c:cat>
          <c:val>
            <c:numRef>
              <c:f>Summary!$V$2:$V$37</c:f>
              <c:numCache>
                <c:formatCode>General</c:formatCode>
                <c:ptCount val="36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13828307</c:v>
                </c:pt>
                <c:pt idx="10">
                  <c:v>3211313</c:v>
                </c:pt>
                <c:pt idx="11">
                  <c:v>65537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1507351</c:v>
                </c:pt>
                <c:pt idx="30">
                  <c:v>13959381</c:v>
                </c:pt>
                <c:pt idx="31">
                  <c:v>18088212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523328"/>
        <c:axId val="67524864"/>
      </c:lineChart>
      <c:catAx>
        <c:axId val="67523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7524864"/>
        <c:crosses val="autoZero"/>
        <c:auto val="1"/>
        <c:lblAlgn val="ctr"/>
        <c:lblOffset val="100"/>
        <c:noMultiLvlLbl val="0"/>
      </c:catAx>
      <c:valAx>
        <c:axId val="67524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75233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Summary!$G$1</c:f>
              <c:strCache>
                <c:ptCount val="1"/>
                <c:pt idx="0">
                  <c:v>CRC_1.04V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Summary!$G$2:$G$38</c:f>
              <c:numCache>
                <c:formatCode>General</c:formatCode>
                <c:ptCount val="37"/>
                <c:pt idx="0">
                  <c:v>7274607</c:v>
                </c:pt>
                <c:pt idx="1">
                  <c:v>7209070</c:v>
                </c:pt>
                <c:pt idx="2">
                  <c:v>7274607</c:v>
                </c:pt>
                <c:pt idx="3">
                  <c:v>7209070</c:v>
                </c:pt>
                <c:pt idx="4">
                  <c:v>7274607</c:v>
                </c:pt>
                <c:pt idx="5">
                  <c:v>7209070</c:v>
                </c:pt>
                <c:pt idx="6">
                  <c:v>7274607</c:v>
                </c:pt>
                <c:pt idx="7">
                  <c:v>7209070</c:v>
                </c:pt>
                <c:pt idx="8">
                  <c:v>7274607</c:v>
                </c:pt>
                <c:pt idx="9">
                  <c:v>7209070</c:v>
                </c:pt>
                <c:pt idx="10">
                  <c:v>5046349</c:v>
                </c:pt>
                <c:pt idx="11">
                  <c:v>1114129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131074</c:v>
                </c:pt>
                <c:pt idx="30">
                  <c:v>3735609</c:v>
                </c:pt>
                <c:pt idx="31">
                  <c:v>6619237</c:v>
                </c:pt>
                <c:pt idx="32">
                  <c:v>7143533</c:v>
                </c:pt>
                <c:pt idx="33">
                  <c:v>7077996</c:v>
                </c:pt>
                <c:pt idx="34">
                  <c:v>7143533</c:v>
                </c:pt>
                <c:pt idx="35">
                  <c:v>7143533</c:v>
                </c:pt>
                <c:pt idx="36">
                  <c:v>7143533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Summary!$H$1</c:f>
              <c:strCache>
                <c:ptCount val="1"/>
                <c:pt idx="0">
                  <c:v>CRC_1.05V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Summary!$H$2:$H$38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Summary!$I$1</c:f>
              <c:strCache>
                <c:ptCount val="1"/>
                <c:pt idx="0">
                  <c:v>CRC_1.06V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Summary!$I$2:$I$38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Summary!$J$1</c:f>
              <c:strCache>
                <c:ptCount val="1"/>
                <c:pt idx="0">
                  <c:v>CRC_1.07V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Summary!$J$2:$J$38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17891601</c:v>
                </c:pt>
                <c:pt idx="11">
                  <c:v>5111886</c:v>
                </c:pt>
                <c:pt idx="12">
                  <c:v>131074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393222</c:v>
                </c:pt>
                <c:pt idx="29">
                  <c:v>3604535</c:v>
                </c:pt>
                <c:pt idx="30">
                  <c:v>12779715</c:v>
                </c:pt>
                <c:pt idx="31">
                  <c:v>17301768</c:v>
                </c:pt>
                <c:pt idx="32">
                  <c:v>18153749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Summary!$K$1</c:f>
              <c:strCache>
                <c:ptCount val="1"/>
                <c:pt idx="0">
                  <c:v>CRC_1.08V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Summary!$K$2:$K$38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Summary!$L$1</c:f>
              <c:strCache>
                <c:ptCount val="1"/>
                <c:pt idx="0">
                  <c:v>CRC_1.09V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Summary!$L$2:$L$38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13435085</c:v>
                </c:pt>
                <c:pt idx="11">
                  <c:v>3080239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655370</c:v>
                </c:pt>
                <c:pt idx="30">
                  <c:v>13369548</c:v>
                </c:pt>
                <c:pt idx="31">
                  <c:v>18022675</c:v>
                </c:pt>
                <c:pt idx="32">
                  <c:v>18088212</c:v>
                </c:pt>
                <c:pt idx="33">
                  <c:v>18088212</c:v>
                </c:pt>
                <c:pt idx="34">
                  <c:v>18153749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Summary!$M$1</c:f>
              <c:strCache>
                <c:ptCount val="1"/>
                <c:pt idx="0">
                  <c:v>CRC_1.10V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Summary!$M$2:$M$38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10616994</c:v>
                </c:pt>
                <c:pt idx="11">
                  <c:v>2359332</c:v>
                </c:pt>
                <c:pt idx="12">
                  <c:v>65537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5111886</c:v>
                </c:pt>
                <c:pt idx="30">
                  <c:v>14418140</c:v>
                </c:pt>
                <c:pt idx="31">
                  <c:v>17826064</c:v>
                </c:pt>
                <c:pt idx="32">
                  <c:v>18088212</c:v>
                </c:pt>
                <c:pt idx="33">
                  <c:v>18088212</c:v>
                </c:pt>
                <c:pt idx="34">
                  <c:v>18153749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Summary!$N$1</c:f>
              <c:strCache>
                <c:ptCount val="1"/>
                <c:pt idx="0">
                  <c:v>CRC_1.11V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Summary!$N$2:$N$38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Summary!$O$1</c:f>
              <c:strCache>
                <c:ptCount val="1"/>
                <c:pt idx="0">
                  <c:v>CRC_1.12V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Summary!$O$2:$O$38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18022675</c:v>
                </c:pt>
                <c:pt idx="10">
                  <c:v>11206827</c:v>
                </c:pt>
                <c:pt idx="11">
                  <c:v>2293795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983055</c:v>
                </c:pt>
                <c:pt idx="30">
                  <c:v>13172937</c:v>
                </c:pt>
                <c:pt idx="31">
                  <c:v>17891601</c:v>
                </c:pt>
                <c:pt idx="32">
                  <c:v>18088212</c:v>
                </c:pt>
                <c:pt idx="33">
                  <c:v>18153749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Summary!$P$1</c:f>
              <c:strCache>
                <c:ptCount val="1"/>
                <c:pt idx="0">
                  <c:v>CRC_1.13V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Summary!$P$2:$P$38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18022675</c:v>
                </c:pt>
                <c:pt idx="10">
                  <c:v>13893844</c:v>
                </c:pt>
                <c:pt idx="11">
                  <c:v>3211313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1769499</c:v>
                </c:pt>
                <c:pt idx="30">
                  <c:v>14024918</c:v>
                </c:pt>
                <c:pt idx="31">
                  <c:v>18088212</c:v>
                </c:pt>
                <c:pt idx="32">
                  <c:v>18088212</c:v>
                </c:pt>
                <c:pt idx="33">
                  <c:v>18022675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Summary!$Q$1</c:f>
              <c:strCache>
                <c:ptCount val="1"/>
                <c:pt idx="0">
                  <c:v>CRC_1.14V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Summary!$Q$2:$Q$38</c:f>
              <c:numCache>
                <c:formatCode>General</c:formatCode>
                <c:ptCount val="37"/>
                <c:pt idx="0">
                  <c:v>16056565</c:v>
                </c:pt>
                <c:pt idx="1">
                  <c:v>16122102</c:v>
                </c:pt>
                <c:pt idx="2">
                  <c:v>16122102</c:v>
                </c:pt>
                <c:pt idx="3">
                  <c:v>16056565</c:v>
                </c:pt>
                <c:pt idx="4">
                  <c:v>16122102</c:v>
                </c:pt>
                <c:pt idx="5">
                  <c:v>16056565</c:v>
                </c:pt>
                <c:pt idx="6">
                  <c:v>16122102</c:v>
                </c:pt>
                <c:pt idx="7">
                  <c:v>16122102</c:v>
                </c:pt>
                <c:pt idx="8">
                  <c:v>16056565</c:v>
                </c:pt>
                <c:pt idx="9">
                  <c:v>15859954</c:v>
                </c:pt>
                <c:pt idx="10">
                  <c:v>9240717</c:v>
                </c:pt>
                <c:pt idx="11">
                  <c:v>1769499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65537</c:v>
                </c:pt>
                <c:pt idx="29">
                  <c:v>5374034</c:v>
                </c:pt>
                <c:pt idx="30">
                  <c:v>13631696</c:v>
                </c:pt>
                <c:pt idx="31">
                  <c:v>15991028</c:v>
                </c:pt>
                <c:pt idx="32">
                  <c:v>16122102</c:v>
                </c:pt>
                <c:pt idx="33">
                  <c:v>16056565</c:v>
                </c:pt>
                <c:pt idx="34">
                  <c:v>16122102</c:v>
                </c:pt>
                <c:pt idx="35">
                  <c:v>16056565</c:v>
                </c:pt>
                <c:pt idx="36">
                  <c:v>16056565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Summary!$R$1</c:f>
              <c:strCache>
                <c:ptCount val="1"/>
                <c:pt idx="0">
                  <c:v>CRC_1.15V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Summary!$R$2:$R$38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18088212</c:v>
                </c:pt>
                <c:pt idx="10">
                  <c:v>7012459</c:v>
                </c:pt>
                <c:pt idx="11">
                  <c:v>786444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3473461</c:v>
                </c:pt>
                <c:pt idx="30">
                  <c:v>13828307</c:v>
                </c:pt>
                <c:pt idx="31">
                  <c:v>17826064</c:v>
                </c:pt>
                <c:pt idx="32">
                  <c:v>18088212</c:v>
                </c:pt>
                <c:pt idx="33">
                  <c:v>18153749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Summary!$S$1</c:f>
              <c:strCache>
                <c:ptCount val="1"/>
                <c:pt idx="0">
                  <c:v>CRC_1.16V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Summary!$S$2:$S$38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18022675</c:v>
                </c:pt>
                <c:pt idx="10">
                  <c:v>5177423</c:v>
                </c:pt>
                <c:pt idx="11">
                  <c:v>196611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1048592</c:v>
                </c:pt>
                <c:pt idx="30">
                  <c:v>13762770</c:v>
                </c:pt>
                <c:pt idx="31">
                  <c:v>18088212</c:v>
                </c:pt>
                <c:pt idx="32">
                  <c:v>18153749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Summary!$T$1</c:f>
              <c:strCache>
                <c:ptCount val="1"/>
                <c:pt idx="0">
                  <c:v>CRC_1.17V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Summary!$T$2:$T$38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17760527</c:v>
                </c:pt>
                <c:pt idx="10">
                  <c:v>4587590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7143533</c:v>
                </c:pt>
                <c:pt idx="30">
                  <c:v>15859954</c:v>
                </c:pt>
                <c:pt idx="31">
                  <c:v>18088212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Summary!$U$1</c:f>
              <c:strCache>
                <c:ptCount val="1"/>
                <c:pt idx="0">
                  <c:v>CRC_1.18V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Summary!$U$2:$U$38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16318713</c:v>
                </c:pt>
                <c:pt idx="10">
                  <c:v>4063294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131074</c:v>
                </c:pt>
                <c:pt idx="29">
                  <c:v>2555943</c:v>
                </c:pt>
                <c:pt idx="30">
                  <c:v>14090455</c:v>
                </c:pt>
                <c:pt idx="31">
                  <c:v>18088212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18153749</c:v>
                </c:pt>
                <c:pt idx="36">
                  <c:v>18153749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Summary!$V$1</c:f>
              <c:strCache>
                <c:ptCount val="1"/>
                <c:pt idx="0">
                  <c:v>CRC_1.19V</c:v>
                </c:pt>
              </c:strCache>
            </c:strRef>
          </c:tx>
          <c:marker>
            <c:symbol val="none"/>
          </c:marker>
          <c:cat>
            <c:strRef>
              <c:f>Summary!$B$1:$B$38</c:f>
              <c:strCache>
                <c:ptCount val="38"/>
                <c:pt idx="0">
                  <c:v>Delay</c:v>
                </c:pt>
                <c:pt idx="1">
                  <c:v>0</c:v>
                </c:pt>
                <c:pt idx="2">
                  <c:v>0.125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0.75</c:v>
                </c:pt>
                <c:pt idx="8">
                  <c:v>0.875</c:v>
                </c:pt>
                <c:pt idx="9">
                  <c:v>1</c:v>
                </c:pt>
                <c:pt idx="10">
                  <c:v>1.125</c:v>
                </c:pt>
                <c:pt idx="11">
                  <c:v>1.25</c:v>
                </c:pt>
                <c:pt idx="12">
                  <c:v>1.375</c:v>
                </c:pt>
                <c:pt idx="13">
                  <c:v>1.5</c:v>
                </c:pt>
                <c:pt idx="14">
                  <c:v>1.625</c:v>
                </c:pt>
                <c:pt idx="15">
                  <c:v>1.75</c:v>
                </c:pt>
                <c:pt idx="16">
                  <c:v>1.875</c:v>
                </c:pt>
                <c:pt idx="17">
                  <c:v>2</c:v>
                </c:pt>
                <c:pt idx="18">
                  <c:v>2.125</c:v>
                </c:pt>
                <c:pt idx="19">
                  <c:v>2.25</c:v>
                </c:pt>
                <c:pt idx="20">
                  <c:v>2.375</c:v>
                </c:pt>
                <c:pt idx="21">
                  <c:v>2.5</c:v>
                </c:pt>
                <c:pt idx="22">
                  <c:v>2.625</c:v>
                </c:pt>
                <c:pt idx="23">
                  <c:v>2.75</c:v>
                </c:pt>
                <c:pt idx="24">
                  <c:v>2.875</c:v>
                </c:pt>
                <c:pt idx="25">
                  <c:v>3</c:v>
                </c:pt>
                <c:pt idx="26">
                  <c:v>3.125</c:v>
                </c:pt>
                <c:pt idx="27">
                  <c:v>3.25</c:v>
                </c:pt>
                <c:pt idx="28">
                  <c:v>3.375</c:v>
                </c:pt>
                <c:pt idx="29">
                  <c:v>3.5</c:v>
                </c:pt>
                <c:pt idx="30">
                  <c:v>3.625</c:v>
                </c:pt>
                <c:pt idx="31">
                  <c:v>3.75</c:v>
                </c:pt>
                <c:pt idx="32">
                  <c:v>3.875</c:v>
                </c:pt>
                <c:pt idx="33">
                  <c:v>4</c:v>
                </c:pt>
                <c:pt idx="34">
                  <c:v>4.125</c:v>
                </c:pt>
                <c:pt idx="35">
                  <c:v>4.25</c:v>
                </c:pt>
                <c:pt idx="36">
                  <c:v>4.375</c:v>
                </c:pt>
                <c:pt idx="37">
                  <c:v>4.5</c:v>
                </c:pt>
              </c:strCache>
            </c:strRef>
          </c:cat>
          <c:val>
            <c:numRef>
              <c:f>Summary!$V$2:$V$38</c:f>
              <c:numCache>
                <c:formatCode>General</c:formatCode>
                <c:ptCount val="37"/>
                <c:pt idx="0">
                  <c:v>18088212</c:v>
                </c:pt>
                <c:pt idx="1">
                  <c:v>18088212</c:v>
                </c:pt>
                <c:pt idx="2">
                  <c:v>18153749</c:v>
                </c:pt>
                <c:pt idx="3">
                  <c:v>18088212</c:v>
                </c:pt>
                <c:pt idx="4">
                  <c:v>18088212</c:v>
                </c:pt>
                <c:pt idx="5">
                  <c:v>18088212</c:v>
                </c:pt>
                <c:pt idx="6">
                  <c:v>18153749</c:v>
                </c:pt>
                <c:pt idx="7">
                  <c:v>18088212</c:v>
                </c:pt>
                <c:pt idx="8">
                  <c:v>18088212</c:v>
                </c:pt>
                <c:pt idx="9">
                  <c:v>13762770</c:v>
                </c:pt>
                <c:pt idx="10">
                  <c:v>3211313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1310740</c:v>
                </c:pt>
                <c:pt idx="30">
                  <c:v>13893844</c:v>
                </c:pt>
                <c:pt idx="31">
                  <c:v>18088212</c:v>
                </c:pt>
                <c:pt idx="32">
                  <c:v>18088212</c:v>
                </c:pt>
                <c:pt idx="33">
                  <c:v>18088212</c:v>
                </c:pt>
                <c:pt idx="34">
                  <c:v>18088212</c:v>
                </c:pt>
                <c:pt idx="35">
                  <c:v>18088212</c:v>
                </c:pt>
                <c:pt idx="36">
                  <c:v>18088212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710336"/>
        <c:axId val="67716224"/>
      </c:lineChart>
      <c:catAx>
        <c:axId val="67710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7716224"/>
        <c:crosses val="autoZero"/>
        <c:auto val="1"/>
        <c:lblAlgn val="ctr"/>
        <c:lblOffset val="100"/>
        <c:noMultiLvlLbl val="0"/>
      </c:catAx>
      <c:valAx>
        <c:axId val="67716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77103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C5FE-6F0D-D34A-8EE6-C95B4F5F4DC8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0739" y="2221197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88723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200" b="1" baseline="0">
                <a:solidFill>
                  <a:schemeClr val="bg1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5613" y="4813300"/>
            <a:ext cx="168796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pic>
        <p:nvPicPr>
          <p:cNvPr id="9" name="Picture 3" descr="W:\Clients\Intel\PRODUCTION\2012_13_Production\ASSETS_LOGOS_2012-13\Assets_Complete_2012-13\ PEEL AWAY\Intel_Peels\Intel_Peels_RGB\Peel_rgb_png\peel_rt_btm_drkBlue_rgb_216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535" y="4035643"/>
            <a:ext cx="1426464" cy="110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\\.psf\Home\Desktop\IntelLookInsideCLEAR_WH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2" y="1431892"/>
            <a:ext cx="2049636" cy="5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71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619587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accent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752675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\\.psf\Home\Desktop\WideFooterAIRev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1619587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2752675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\\.psf\Home\Desktop\WideFooterAIRev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53552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86641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2574131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775"/>
            <a:ext cx="2133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5613" y="4813300"/>
            <a:ext cx="168796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636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0739" y="2355675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2320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200" b="1" baseline="0">
                <a:solidFill>
                  <a:srgbClr val="FFDA00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5613" y="4813300"/>
            <a:ext cx="168796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sp>
        <p:nvSpPr>
          <p:cNvPr id="8" name="Freeform 7"/>
          <p:cNvSpPr/>
          <p:nvPr userDrawn="1"/>
        </p:nvSpPr>
        <p:spPr>
          <a:xfrm>
            <a:off x="-7472" y="-10995"/>
            <a:ext cx="9152065" cy="531704"/>
          </a:xfrm>
          <a:custGeom>
            <a:avLst/>
            <a:gdLst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605118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591991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48189 w 9158942"/>
              <a:gd name="connsiteY4" fmla="*/ 601837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48711"/>
              <a:gd name="connsiteY0" fmla="*/ 0 h 911412"/>
              <a:gd name="connsiteX1" fmla="*/ 0 w 9148711"/>
              <a:gd name="connsiteY1" fmla="*/ 903941 h 911412"/>
              <a:gd name="connsiteX2" fmla="*/ 5393765 w 9148711"/>
              <a:gd name="connsiteY2" fmla="*/ 911412 h 911412"/>
              <a:gd name="connsiteX3" fmla="*/ 5909236 w 9148711"/>
              <a:gd name="connsiteY3" fmla="*/ 597647 h 911412"/>
              <a:gd name="connsiteX4" fmla="*/ 9148189 w 9148711"/>
              <a:gd name="connsiteY4" fmla="*/ 601837 h 911412"/>
              <a:gd name="connsiteX5" fmla="*/ 9145816 w 9148711"/>
              <a:gd name="connsiteY5" fmla="*/ 0 h 911412"/>
              <a:gd name="connsiteX6" fmla="*/ 7471 w 9148711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48189 w 9155661"/>
              <a:gd name="connsiteY4" fmla="*/ 601837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7471 w 9158556"/>
              <a:gd name="connsiteY0" fmla="*/ 0 h 911412"/>
              <a:gd name="connsiteX1" fmla="*/ 0 w 9158556"/>
              <a:gd name="connsiteY1" fmla="*/ 903941 h 911412"/>
              <a:gd name="connsiteX2" fmla="*/ 5393765 w 9158556"/>
              <a:gd name="connsiteY2" fmla="*/ 911412 h 911412"/>
              <a:gd name="connsiteX3" fmla="*/ 5909236 w 9158556"/>
              <a:gd name="connsiteY3" fmla="*/ 597647 h 911412"/>
              <a:gd name="connsiteX4" fmla="*/ 9158034 w 9158556"/>
              <a:gd name="connsiteY4" fmla="*/ 598555 h 911412"/>
              <a:gd name="connsiteX5" fmla="*/ 9155661 w 9158556"/>
              <a:gd name="connsiteY5" fmla="*/ 0 h 911412"/>
              <a:gd name="connsiteX6" fmla="*/ 7471 w 9158556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522 w 9158557"/>
              <a:gd name="connsiteY0" fmla="*/ 0 h 911412"/>
              <a:gd name="connsiteX1" fmla="*/ 2896 w 9158557"/>
              <a:gd name="connsiteY1" fmla="*/ 903941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522 w 9158557"/>
              <a:gd name="connsiteY0" fmla="*/ 0 h 917068"/>
              <a:gd name="connsiteX1" fmla="*/ 2896 w 9158557"/>
              <a:gd name="connsiteY1" fmla="*/ 917068 h 917068"/>
              <a:gd name="connsiteX2" fmla="*/ 5396661 w 9158557"/>
              <a:gd name="connsiteY2" fmla="*/ 911412 h 917068"/>
              <a:gd name="connsiteX3" fmla="*/ 5912132 w 9158557"/>
              <a:gd name="connsiteY3" fmla="*/ 597647 h 917068"/>
              <a:gd name="connsiteX4" fmla="*/ 9154366 w 9158557"/>
              <a:gd name="connsiteY4" fmla="*/ 595274 h 917068"/>
              <a:gd name="connsiteX5" fmla="*/ 9158557 w 9158557"/>
              <a:gd name="connsiteY5" fmla="*/ 0 h 917068"/>
              <a:gd name="connsiteX6" fmla="*/ 522 w 9158557"/>
              <a:gd name="connsiteY6" fmla="*/ 0 h 917068"/>
              <a:gd name="connsiteX0" fmla="*/ 522 w 9158557"/>
              <a:gd name="connsiteY0" fmla="*/ 0 h 911412"/>
              <a:gd name="connsiteX1" fmla="*/ 2896 w 9158557"/>
              <a:gd name="connsiteY1" fmla="*/ 910555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80091 w 9155661"/>
              <a:gd name="connsiteY0" fmla="*/ 2419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80091 w 9155661"/>
              <a:gd name="connsiteY6" fmla="*/ 241917 h 911412"/>
              <a:gd name="connsiteX0" fmla="*/ 3124 w 9155661"/>
              <a:gd name="connsiteY0" fmla="*/ 175940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75940 h 911412"/>
              <a:gd name="connsiteX0" fmla="*/ 3124 w 9155661"/>
              <a:gd name="connsiteY0" fmla="*/ 1466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46617 h 911412"/>
              <a:gd name="connsiteX0" fmla="*/ 3124 w 9151521"/>
              <a:gd name="connsiteY0" fmla="*/ 0 h 764795"/>
              <a:gd name="connsiteX1" fmla="*/ 0 w 9151521"/>
              <a:gd name="connsiteY1" fmla="*/ 763938 h 764795"/>
              <a:gd name="connsiteX2" fmla="*/ 5393765 w 9151521"/>
              <a:gd name="connsiteY2" fmla="*/ 764795 h 764795"/>
              <a:gd name="connsiteX3" fmla="*/ 5909236 w 9151521"/>
              <a:gd name="connsiteY3" fmla="*/ 451030 h 764795"/>
              <a:gd name="connsiteX4" fmla="*/ 9151470 w 9151521"/>
              <a:gd name="connsiteY4" fmla="*/ 448657 h 764795"/>
              <a:gd name="connsiteX5" fmla="*/ 9067698 w 9151521"/>
              <a:gd name="connsiteY5" fmla="*/ 21992 h 764795"/>
              <a:gd name="connsiteX6" fmla="*/ 3124 w 9151521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763938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697960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06148"/>
              <a:gd name="connsiteX1" fmla="*/ 0 w 9152065"/>
              <a:gd name="connsiteY1" fmla="*/ 697960 h 706148"/>
              <a:gd name="connsiteX2" fmla="*/ 5476230 w 9152065"/>
              <a:gd name="connsiteY2" fmla="*/ 706148 h 706148"/>
              <a:gd name="connsiteX3" fmla="*/ 5909236 w 9152065"/>
              <a:gd name="connsiteY3" fmla="*/ 451030 h 706148"/>
              <a:gd name="connsiteX4" fmla="*/ 9151470 w 9152065"/>
              <a:gd name="connsiteY4" fmla="*/ 448657 h 706148"/>
              <a:gd name="connsiteX5" fmla="*/ 9150163 w 9152065"/>
              <a:gd name="connsiteY5" fmla="*/ 14661 h 706148"/>
              <a:gd name="connsiteX6" fmla="*/ 3124 w 9152065"/>
              <a:gd name="connsiteY6" fmla="*/ 0 h 706148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6230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87226 w 9152065"/>
              <a:gd name="connsiteY2" fmla="*/ 691487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0733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70733 w 9152065"/>
              <a:gd name="connsiteY2" fmla="*/ 695319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08939"/>
              <a:gd name="connsiteX1" fmla="*/ 0 w 9152065"/>
              <a:gd name="connsiteY1" fmla="*/ 705291 h 708939"/>
              <a:gd name="connsiteX2" fmla="*/ 5467329 w 9152065"/>
              <a:gd name="connsiteY2" fmla="*/ 708939 h 708939"/>
              <a:gd name="connsiteX3" fmla="*/ 5909236 w 9152065"/>
              <a:gd name="connsiteY3" fmla="*/ 458361 h 708939"/>
              <a:gd name="connsiteX4" fmla="*/ 9151470 w 9152065"/>
              <a:gd name="connsiteY4" fmla="*/ 455988 h 708939"/>
              <a:gd name="connsiteX5" fmla="*/ 9150163 w 9152065"/>
              <a:gd name="connsiteY5" fmla="*/ 0 h 708939"/>
              <a:gd name="connsiteX6" fmla="*/ 3124 w 9152065"/>
              <a:gd name="connsiteY6" fmla="*/ 7331 h 70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065" h="708939">
                <a:moveTo>
                  <a:pt x="3124" y="7331"/>
                </a:moveTo>
                <a:cubicBezTo>
                  <a:pt x="634" y="308645"/>
                  <a:pt x="2490" y="403977"/>
                  <a:pt x="0" y="705291"/>
                </a:cubicBezTo>
                <a:lnTo>
                  <a:pt x="5467329" y="708939"/>
                </a:lnTo>
                <a:lnTo>
                  <a:pt x="5909236" y="458361"/>
                </a:lnTo>
                <a:lnTo>
                  <a:pt x="9151470" y="455988"/>
                </a:lnTo>
                <a:cubicBezTo>
                  <a:pt x="9153960" y="254282"/>
                  <a:pt x="9147673" y="201706"/>
                  <a:pt x="9150163" y="0"/>
                </a:cubicBezTo>
                <a:lnTo>
                  <a:pt x="3124" y="73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8" y="1223661"/>
            <a:ext cx="1220881" cy="80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813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45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800" b="0" i="0" u="none" strike="noStrike" baseline="0" smtClean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4400" baseline="0">
                <a:solidFill>
                  <a:schemeClr val="accent2"/>
                </a:solidFill>
                <a:latin typeface="+mj-lt"/>
                <a:cs typeface="Intel Clear Light" panose="020B0404020203020204" pitchFamily="34" charset="0"/>
              </a:defRPr>
            </a:lvl1pPr>
            <a:lvl2pPr marL="417513" indent="-225425">
              <a:buFont typeface="Lucida Grande"/>
              <a:buChar char="−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</a:t>
            </a:r>
            <a:r>
              <a:rPr lang="en-US" dirty="0" err="1" smtClean="0"/>
              <a:t>44pt</a:t>
            </a:r>
            <a:r>
              <a:rPr lang="en-US" dirty="0" smtClean="0"/>
              <a:t> Intel Clear Light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4805172"/>
            <a:ext cx="9144000" cy="338328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2574131"/>
            <a:ext cx="9144000" cy="256936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4805172"/>
            <a:ext cx="9144000" cy="338328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78363" y="1"/>
            <a:ext cx="4465637" cy="514349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4805172"/>
            <a:ext cx="9144000" cy="338328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\\.psf\Home\Desktop\WideFooterAI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9008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Light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42143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71" r:id="rId4"/>
    <p:sldLayoutId id="2147483652" r:id="rId5"/>
    <p:sldLayoutId id="2147483660" r:id="rId6"/>
    <p:sldLayoutId id="2147483668" r:id="rId7"/>
    <p:sldLayoutId id="2147483669" r:id="rId8"/>
    <p:sldLayoutId id="2147483670" r:id="rId9"/>
    <p:sldLayoutId id="2147483672" r:id="rId10"/>
    <p:sldLayoutId id="2147483651" r:id="rId11"/>
    <p:sldLayoutId id="2147483665" r:id="rId12"/>
    <p:sldLayoutId id="2147483654" r:id="rId13"/>
    <p:sldLayoutId id="2147483655" r:id="rId14"/>
    <p:sldLayoutId id="214748366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Wingdings" charset="2"/>
        <a:buChar char="§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PCDU Characterization Results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Hari Udayakumar</a:t>
            </a:r>
          </a:p>
          <a:p>
            <a:r>
              <a:rPr lang="en-US" dirty="0" smtClean="0"/>
              <a:t>25/5/2015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5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84287"/>
          </a:xfrm>
        </p:spPr>
        <p:txBody>
          <a:bodyPr/>
          <a:lstStyle/>
          <a:p>
            <a:r>
              <a:rPr lang="en-US" dirty="0" smtClean="0"/>
              <a:t>SSS sample (device -20) </a:t>
            </a:r>
            <a:r>
              <a:rPr lang="en-US" dirty="0"/>
              <a:t>results </a:t>
            </a:r>
            <a:r>
              <a:rPr lang="en-US" dirty="0" smtClean="0"/>
              <a:t>@ 25 deg C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32450651"/>
              </p:ext>
            </p:extLst>
          </p:nvPr>
        </p:nvGraphicFramePr>
        <p:xfrm>
          <a:off x="455612" y="839971"/>
          <a:ext cx="8465103" cy="2955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238765"/>
              </p:ext>
            </p:extLst>
          </p:nvPr>
        </p:nvGraphicFramePr>
        <p:xfrm>
          <a:off x="575746" y="4008291"/>
          <a:ext cx="8228010" cy="7200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534"/>
                <a:gridCol w="548534"/>
                <a:gridCol w="548534"/>
                <a:gridCol w="548534"/>
                <a:gridCol w="548534"/>
                <a:gridCol w="548534"/>
                <a:gridCol w="548534"/>
                <a:gridCol w="548534"/>
                <a:gridCol w="548534"/>
                <a:gridCol w="548534"/>
                <a:gridCol w="548534"/>
                <a:gridCol w="548534"/>
                <a:gridCol w="548534"/>
                <a:gridCol w="548534"/>
                <a:gridCol w="548534"/>
              </a:tblGrid>
              <a:tr h="282838"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 dirty="0">
                          <a:effectLst/>
                        </a:rPr>
                        <a:t> </a:t>
                      </a:r>
                      <a:endParaRPr lang="en-SG" sz="900" b="0" i="0" u="none" strike="noStrike" dirty="0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>
                          <a:effectLst/>
                        </a:rPr>
                        <a:t>CRC_1.06V</a:t>
                      </a:r>
                      <a:endParaRPr lang="en-SG" sz="900" b="1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>
                          <a:effectLst/>
                        </a:rPr>
                        <a:t>CRC_1.07V</a:t>
                      </a:r>
                      <a:endParaRPr lang="en-SG" sz="900" b="1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>
                          <a:effectLst/>
                        </a:rPr>
                        <a:t>CRC_1.08V</a:t>
                      </a:r>
                      <a:endParaRPr lang="en-SG" sz="900" b="1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>
                          <a:effectLst/>
                        </a:rPr>
                        <a:t>CRC_1.09V</a:t>
                      </a:r>
                      <a:endParaRPr lang="en-SG" sz="900" b="1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>
                          <a:effectLst/>
                        </a:rPr>
                        <a:t>CRC_1.10V</a:t>
                      </a:r>
                      <a:endParaRPr lang="en-SG" sz="900" b="1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>
                          <a:effectLst/>
                        </a:rPr>
                        <a:t>CRC_1.11V</a:t>
                      </a:r>
                      <a:endParaRPr lang="en-SG" sz="900" b="1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 dirty="0">
                          <a:effectLst/>
                        </a:rPr>
                        <a:t>CRC_1.12V</a:t>
                      </a:r>
                      <a:endParaRPr lang="en-SG" sz="900" b="1" i="0" u="none" strike="noStrike" dirty="0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>
                          <a:effectLst/>
                        </a:rPr>
                        <a:t>CRC_1.13V</a:t>
                      </a:r>
                      <a:endParaRPr lang="en-SG" sz="900" b="1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>
                          <a:effectLst/>
                        </a:rPr>
                        <a:t>CRC_1.14V</a:t>
                      </a:r>
                      <a:endParaRPr lang="en-SG" sz="900" b="1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>
                          <a:effectLst/>
                        </a:rPr>
                        <a:t>CRC_1.15V</a:t>
                      </a:r>
                      <a:endParaRPr lang="en-SG" sz="900" b="1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>
                          <a:effectLst/>
                        </a:rPr>
                        <a:t>CRC_1.16V</a:t>
                      </a:r>
                      <a:endParaRPr lang="en-SG" sz="900" b="1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>
                          <a:effectLst/>
                        </a:rPr>
                        <a:t>CRC_1.17V</a:t>
                      </a:r>
                      <a:endParaRPr lang="en-SG" sz="900" b="1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>
                          <a:effectLst/>
                        </a:rPr>
                        <a:t>CRC_1.18V</a:t>
                      </a:r>
                      <a:endParaRPr lang="en-SG" sz="900" b="1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>
                          <a:effectLst/>
                        </a:rPr>
                        <a:t>CRC_1.19V</a:t>
                      </a:r>
                      <a:endParaRPr lang="en-SG" sz="900" b="1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</a:tr>
              <a:tr h="145704"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>
                          <a:effectLst/>
                        </a:rPr>
                        <a:t>Min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1.625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1.625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1.625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1.625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1.625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1.375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1.375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1.375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</a:tr>
              <a:tr h="145704"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>
                          <a:effectLst/>
                        </a:rPr>
                        <a:t>Max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3.5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3.5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3.5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3.5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3.5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3.5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3.5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3.5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3.5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3.5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3.5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3.5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3.5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3.5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</a:tr>
              <a:tr h="145704"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u="none" strike="noStrike">
                          <a:effectLst/>
                        </a:rPr>
                        <a:t>Delta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1.875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1.875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1.875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1.875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1.875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2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2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2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2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2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2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2.125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>
                          <a:effectLst/>
                        </a:rPr>
                        <a:t>2.125</a:t>
                      </a:r>
                      <a:endParaRPr lang="en-SG" sz="900" b="0" i="0" u="none" strike="noStrike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u="none" strike="noStrike" dirty="0">
                          <a:effectLst/>
                        </a:rPr>
                        <a:t>2.125</a:t>
                      </a:r>
                      <a:endParaRPr lang="en-SG" sz="900" b="0" i="0" u="none" strike="noStrike" dirty="0">
                        <a:effectLst/>
                        <a:latin typeface="Arial"/>
                      </a:endParaRPr>
                    </a:p>
                  </a:txBody>
                  <a:tcPr marL="8571" marR="8571" marT="857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4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84287"/>
          </a:xfrm>
        </p:spPr>
        <p:txBody>
          <a:bodyPr/>
          <a:lstStyle/>
          <a:p>
            <a:r>
              <a:rPr lang="en-US" dirty="0" smtClean="0"/>
              <a:t>SSS sample (device -23) </a:t>
            </a:r>
            <a:r>
              <a:rPr lang="en-US" dirty="0"/>
              <a:t>results </a:t>
            </a:r>
            <a:r>
              <a:rPr lang="en-US" dirty="0" smtClean="0"/>
              <a:t>@ 25 deg C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44792891"/>
              </p:ext>
            </p:extLst>
          </p:nvPr>
        </p:nvGraphicFramePr>
        <p:xfrm>
          <a:off x="455613" y="871870"/>
          <a:ext cx="8199289" cy="2945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62855"/>
              </p:ext>
            </p:extLst>
          </p:nvPr>
        </p:nvGraphicFramePr>
        <p:xfrm>
          <a:off x="1197935" y="3947337"/>
          <a:ext cx="6705600" cy="800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 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CRC_1.04V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CRC_1.09V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CRC_1.10V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CRC_1.13V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CRC_1.14V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CRC_1.15V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CRC_1.16V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CRC_1.17V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CRC_1.18V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CRC_1.19V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Min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1.625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1.625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1.625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Max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Delta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1.875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1.875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1.875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2.125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2.125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2.125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 dirty="0">
                          <a:effectLst/>
                        </a:rPr>
                        <a:t>2</a:t>
                      </a:r>
                      <a:endParaRPr lang="en-SG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3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84287"/>
          </a:xfrm>
        </p:spPr>
        <p:txBody>
          <a:bodyPr/>
          <a:lstStyle/>
          <a:p>
            <a:r>
              <a:rPr lang="en-US" dirty="0" smtClean="0"/>
              <a:t>SSS sample (device -24) </a:t>
            </a:r>
            <a:r>
              <a:rPr lang="en-US" dirty="0"/>
              <a:t>results </a:t>
            </a:r>
            <a:r>
              <a:rPr lang="en-US" dirty="0" smtClean="0"/>
              <a:t>@ 25deg C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43424927"/>
              </p:ext>
            </p:extLst>
          </p:nvPr>
        </p:nvGraphicFramePr>
        <p:xfrm>
          <a:off x="391817" y="882502"/>
          <a:ext cx="8263085" cy="2934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530676"/>
              </p:ext>
            </p:extLst>
          </p:nvPr>
        </p:nvGraphicFramePr>
        <p:xfrm>
          <a:off x="641498" y="3947338"/>
          <a:ext cx="7924800" cy="800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CRC_1.04V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CRC_1.07V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CRC_1.09V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CRC_1.10V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CRC_1.12V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CRC_1.13V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CRC_1.14V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CRC_1.15V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CRC_1.16V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CRC_1.17V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CRC_1.18V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CRC_1.19V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Min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1.625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1.625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Max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Delta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1.875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1.875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2.125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 dirty="0">
                          <a:effectLst/>
                        </a:rPr>
                        <a:t>2.125</a:t>
                      </a:r>
                      <a:endParaRPr lang="en-SG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4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84287"/>
          </a:xfrm>
        </p:spPr>
        <p:txBody>
          <a:bodyPr/>
          <a:lstStyle/>
          <a:p>
            <a:r>
              <a:rPr lang="en-US" dirty="0" smtClean="0"/>
              <a:t>SSS sample (device -25) </a:t>
            </a:r>
            <a:r>
              <a:rPr lang="en-US"/>
              <a:t>results with Temp @ 25C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37607044"/>
              </p:ext>
            </p:extLst>
          </p:nvPr>
        </p:nvGraphicFramePr>
        <p:xfrm>
          <a:off x="455613" y="903767"/>
          <a:ext cx="8358778" cy="3009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82071"/>
              </p:ext>
            </p:extLst>
          </p:nvPr>
        </p:nvGraphicFramePr>
        <p:xfrm>
          <a:off x="1334977" y="4021766"/>
          <a:ext cx="6197601" cy="800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288"/>
                <a:gridCol w="609288"/>
                <a:gridCol w="609288"/>
                <a:gridCol w="609288"/>
                <a:gridCol w="714009"/>
                <a:gridCol w="609288"/>
                <a:gridCol w="609288"/>
                <a:gridCol w="609288"/>
                <a:gridCol w="609288"/>
                <a:gridCol w="609288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 dirty="0">
                          <a:effectLst/>
                        </a:rPr>
                        <a:t> </a:t>
                      </a:r>
                      <a:endParaRPr lang="en-SG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CRC_1.06V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CRC_1.08V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CRC_1.10V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CRC_1.11V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 dirty="0">
                          <a:effectLst/>
                        </a:rPr>
                        <a:t>CRC_1.13V</a:t>
                      </a:r>
                      <a:endParaRPr lang="en-SG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CRC_1.14V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CRC_1.17V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CRC_1.18V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CRC_1.19V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Min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1.625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1.625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Max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Delta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1.875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2.125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2.125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 dirty="0">
                          <a:effectLst/>
                        </a:rPr>
                        <a:t>2.125</a:t>
                      </a:r>
                      <a:endParaRPr lang="en-SG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4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84287"/>
          </a:xfrm>
        </p:spPr>
        <p:txBody>
          <a:bodyPr/>
          <a:lstStyle/>
          <a:p>
            <a:r>
              <a:rPr lang="en-US" dirty="0" smtClean="0"/>
              <a:t>Combined </a:t>
            </a:r>
            <a:r>
              <a:rPr lang="en-US" dirty="0" smtClean="0"/>
              <a:t>Result of all captured results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</p:nvPr>
        </p:nvGraphicFramePr>
        <p:xfrm>
          <a:off x="455613" y="1203325"/>
          <a:ext cx="8228012" cy="342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36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65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84287"/>
          </a:xfrm>
        </p:spPr>
        <p:txBody>
          <a:bodyPr/>
          <a:lstStyle/>
          <a:p>
            <a:r>
              <a:rPr lang="en-US" dirty="0" smtClean="0"/>
              <a:t>PCDU characterization test Setup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5613" y="1020727"/>
            <a:ext cx="8228012" cy="3608424"/>
          </a:xfrm>
        </p:spPr>
        <p:txBody>
          <a:bodyPr/>
          <a:lstStyle/>
          <a:p>
            <a:r>
              <a:rPr lang="en-US" dirty="0" smtClean="0"/>
              <a:t>The following register setting and varies the PCDU </a:t>
            </a:r>
          </a:p>
          <a:p>
            <a:pPr marL="342900" indent="-342900">
              <a:buAutoNum type="arabicPeriod"/>
            </a:pPr>
            <a:r>
              <a:rPr lang="en-US" dirty="0" smtClean="0"/>
              <a:t>Enabling the PCDU delay Mode setting</a:t>
            </a:r>
          </a:p>
          <a:p>
            <a:pPr marL="914400" lvl="2" indent="-342900">
              <a:buAutoNum type="arabicPeriod"/>
            </a:pPr>
            <a:r>
              <a:rPr lang="en-US" dirty="0"/>
              <a:t>PCDU Delay Setting Mode is Enabled</a:t>
            </a:r>
          </a:p>
          <a:p>
            <a:pPr marL="914400" lvl="2" indent="-342900">
              <a:buAutoNum type="arabicPeriod"/>
            </a:pPr>
            <a:r>
              <a:rPr lang="en-US" dirty="0"/>
              <a:t>PCDU_TX_KVAL register is set </a:t>
            </a:r>
            <a:r>
              <a:rPr lang="en-US" dirty="0" smtClean="0"/>
              <a:t>0x0040</a:t>
            </a:r>
          </a:p>
          <a:p>
            <a:pPr marL="342900" indent="-342900">
              <a:buAutoNum type="arabicPeriod"/>
            </a:pPr>
            <a:r>
              <a:rPr lang="en-US" dirty="0" smtClean="0"/>
              <a:t>Triggering Random Packet transfer using COMPORT 2 </a:t>
            </a:r>
          </a:p>
          <a:p>
            <a:pPr marL="342900" indent="-342900">
              <a:buAutoNum type="arabicPeriod"/>
            </a:pPr>
            <a:r>
              <a:rPr lang="en-US" dirty="0" smtClean="0"/>
              <a:t>Vary PCDU_RX_MREQ in </a:t>
            </a:r>
            <a:r>
              <a:rPr lang="en-US" dirty="0"/>
              <a:t>Steps of </a:t>
            </a:r>
            <a:r>
              <a:rPr lang="en-US" dirty="0" smtClean="0"/>
              <a:t>0x4</a:t>
            </a:r>
          </a:p>
          <a:p>
            <a:pPr marL="342900" indent="-342900">
              <a:buAutoNum type="arabicPeriod"/>
            </a:pPr>
            <a:r>
              <a:rPr lang="en-US" dirty="0" smtClean="0"/>
              <a:t>Wait for 10 </a:t>
            </a:r>
            <a:r>
              <a:rPr lang="en-US" dirty="0" err="1" smtClean="0"/>
              <a:t>Secs</a:t>
            </a:r>
            <a:r>
              <a:rPr lang="en-US" dirty="0" smtClean="0"/>
              <a:t>  and Measure the following RMON Counters</a:t>
            </a:r>
          </a:p>
          <a:p>
            <a:pPr marL="914400" lvl="2" indent="-342900">
              <a:buAutoNum type="arabicPeriod"/>
            </a:pPr>
            <a:r>
              <a:rPr lang="en-US" dirty="0" smtClean="0"/>
              <a:t>RX_CRC ERROR(21h)</a:t>
            </a:r>
          </a:p>
          <a:p>
            <a:pPr marL="914400" lvl="2" indent="-342900">
              <a:buAutoNum type="arabicPeriod"/>
            </a:pPr>
            <a:r>
              <a:rPr lang="en-US" dirty="0" err="1" smtClean="0"/>
              <a:t>RX_Total_Frame_Count</a:t>
            </a:r>
            <a:r>
              <a:rPr lang="en-US" dirty="0" smtClean="0"/>
              <a:t>(1Fh)</a:t>
            </a:r>
          </a:p>
          <a:p>
            <a:pPr marL="914400" lvl="2" indent="-342900">
              <a:buAutoNum type="arabicPeriod"/>
            </a:pPr>
            <a:r>
              <a:rPr lang="en-US" dirty="0" err="1" smtClean="0"/>
              <a:t>TX_Total_Frame_Count</a:t>
            </a:r>
            <a:r>
              <a:rPr lang="en-US" dirty="0" smtClean="0"/>
              <a:t>(0Ch)</a:t>
            </a: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386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84287"/>
          </a:xfrm>
        </p:spPr>
        <p:txBody>
          <a:bodyPr/>
          <a:lstStyle/>
          <a:p>
            <a:r>
              <a:rPr lang="en-US" dirty="0" smtClean="0"/>
              <a:t>Result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5613" y="1020727"/>
            <a:ext cx="8228012" cy="3608424"/>
          </a:xfrm>
        </p:spPr>
        <p:txBody>
          <a:bodyPr/>
          <a:lstStyle/>
          <a:p>
            <a:r>
              <a:rPr lang="en-US" dirty="0" smtClean="0"/>
              <a:t>This Presentation Contains the following test results</a:t>
            </a:r>
          </a:p>
          <a:p>
            <a:pPr marL="342900" indent="-342900">
              <a:buAutoNum type="arabicPeriod"/>
            </a:pPr>
            <a:r>
              <a:rPr lang="en-US" dirty="0" smtClean="0"/>
              <a:t>All Split lot samples tested at constant core voltage(1.1v) and constant temperature( ~25 deg C)</a:t>
            </a:r>
          </a:p>
          <a:p>
            <a:pPr marL="342900" indent="-342900">
              <a:buAutoNum type="arabicPeriod"/>
            </a:pPr>
            <a:r>
              <a:rPr lang="en-US" dirty="0" smtClean="0"/>
              <a:t>TT sample tested varying both core voltage and temperature</a:t>
            </a:r>
          </a:p>
          <a:p>
            <a:pPr marL="5683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Core Voltage varied from 1.00v to 1.19v.</a:t>
            </a:r>
          </a:p>
          <a:p>
            <a:pPr marL="5683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Temperature – 0C, 25C, 40C, 70C</a:t>
            </a:r>
            <a:endParaRPr lang="en-SG" dirty="0" smtClean="0"/>
          </a:p>
          <a:p>
            <a:pPr marL="342900" indent="-342900">
              <a:buAutoNum type="arabicPeriod"/>
            </a:pPr>
            <a:r>
              <a:rPr lang="en-US" dirty="0" smtClean="0"/>
              <a:t>Failed SSS sample at various core voltage at constant temperature</a:t>
            </a:r>
          </a:p>
          <a:p>
            <a:pPr marL="568325" lvl="1" indent="-342900">
              <a:buFont typeface="Wingdings" panose="05000000000000000000" pitchFamily="2" charset="2"/>
              <a:buChar char="§"/>
            </a:pPr>
            <a:r>
              <a:rPr lang="en-US" dirty="0"/>
              <a:t>Core Voltage varied from 1.00v to 1.19v.</a:t>
            </a:r>
          </a:p>
          <a:p>
            <a:pPr marL="5683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Temperature – 25 deg C</a:t>
            </a:r>
          </a:p>
        </p:txBody>
      </p:sp>
    </p:spTree>
    <p:extLst>
      <p:ext uri="{BB962C8B-B14F-4D97-AF65-F5344CB8AC3E}">
        <p14:creationId xmlns:p14="http://schemas.microsoft.com/office/powerpoint/2010/main" val="9728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634" y="276950"/>
            <a:ext cx="9154634" cy="584287"/>
          </a:xfrm>
        </p:spPr>
        <p:txBody>
          <a:bodyPr/>
          <a:lstStyle/>
          <a:p>
            <a:r>
              <a:rPr lang="en-US" dirty="0" smtClean="0"/>
              <a:t>Split Lot Test – Core voltage </a:t>
            </a:r>
            <a:r>
              <a:rPr lang="en-US" dirty="0" smtClean="0"/>
              <a:t>@1.1v  </a:t>
            </a:r>
            <a:r>
              <a:rPr lang="en-US" dirty="0" smtClean="0"/>
              <a:t>and Temp @</a:t>
            </a:r>
            <a:r>
              <a:rPr lang="en-US" dirty="0" smtClean="0"/>
              <a:t>25 deg C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4030216359"/>
              </p:ext>
            </p:extLst>
          </p:nvPr>
        </p:nvGraphicFramePr>
        <p:xfrm>
          <a:off x="361506" y="808074"/>
          <a:ext cx="8665535" cy="2934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16189"/>
              </p:ext>
            </p:extLst>
          </p:nvPr>
        </p:nvGraphicFramePr>
        <p:xfrm>
          <a:off x="1779181" y="4076700"/>
          <a:ext cx="6096000" cy="64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 dirty="0">
                          <a:effectLst/>
                        </a:rPr>
                        <a:t> </a:t>
                      </a:r>
                      <a:endParaRPr lang="en-SG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TT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FFF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FF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SSS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SS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FS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SF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FFrc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SSrc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Min 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1.488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1.612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1.612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1.612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1.612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1.612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1.612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1.736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1.488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Max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3.596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3.596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3.596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3.472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 dirty="0">
                          <a:effectLst/>
                        </a:rPr>
                        <a:t>3.596</a:t>
                      </a:r>
                      <a:endParaRPr lang="en-SG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3.472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3.596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3.596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3.472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Delta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2.108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1.984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1.984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1.86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1.984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1.86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1.984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1.86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 dirty="0">
                          <a:effectLst/>
                        </a:rPr>
                        <a:t>1.984</a:t>
                      </a:r>
                      <a:endParaRPr lang="en-SG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57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84287"/>
          </a:xfrm>
        </p:spPr>
        <p:txBody>
          <a:bodyPr/>
          <a:lstStyle/>
          <a:p>
            <a:r>
              <a:rPr lang="en-US" dirty="0" smtClean="0"/>
              <a:t>TT Results at </a:t>
            </a:r>
            <a:r>
              <a:rPr lang="en-US" dirty="0" smtClean="0"/>
              <a:t>0 deg C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60315"/>
              </p:ext>
            </p:extLst>
          </p:nvPr>
        </p:nvGraphicFramePr>
        <p:xfrm>
          <a:off x="480053" y="3838353"/>
          <a:ext cx="8376872" cy="6869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0888"/>
                <a:gridCol w="440888"/>
                <a:gridCol w="440888"/>
                <a:gridCol w="440888"/>
                <a:gridCol w="440888"/>
                <a:gridCol w="440888"/>
                <a:gridCol w="440888"/>
                <a:gridCol w="440888"/>
                <a:gridCol w="440888"/>
                <a:gridCol w="440888"/>
                <a:gridCol w="440888"/>
                <a:gridCol w="440888"/>
                <a:gridCol w="440888"/>
                <a:gridCol w="440888"/>
                <a:gridCol w="440888"/>
                <a:gridCol w="440888"/>
                <a:gridCol w="440888"/>
                <a:gridCol w="440888"/>
                <a:gridCol w="440888"/>
              </a:tblGrid>
              <a:tr h="269865"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 dirty="0">
                          <a:effectLst/>
                        </a:rPr>
                        <a:t> </a:t>
                      </a:r>
                      <a:endParaRPr lang="en-SG" sz="700" b="0" i="0" u="none" strike="noStrike" dirty="0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CRC_1.01v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CRC_1.03V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 dirty="0">
                          <a:effectLst/>
                        </a:rPr>
                        <a:t>CRC_1.04V</a:t>
                      </a:r>
                      <a:endParaRPr lang="en-SG" sz="700" b="1" i="0" u="none" strike="noStrike" dirty="0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CRC_1.05V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CRC_1.06V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CRC_1.07V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CRC_1.08V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CRC_1.09V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CRC_1.10V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CRC_1.11V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CRC_1.12V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CRC_1.13V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CRC_1.14V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CRC_1.15V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CRC_1.16V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CRC_1.17V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CRC_1.18V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CRC_1.19V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</a:tr>
              <a:tr h="139022"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Min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</a:tr>
              <a:tr h="139022"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Max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</a:tr>
              <a:tr h="139022"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Delta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1.875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1.875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1.875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2.125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2.125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2.125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2.125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2.125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2.125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 dirty="0">
                          <a:effectLst/>
                        </a:rPr>
                        <a:t>2.125</a:t>
                      </a:r>
                      <a:endParaRPr lang="en-SG" sz="700" b="0" i="0" u="none" strike="noStrike" dirty="0">
                        <a:effectLst/>
                        <a:latin typeface="Arial"/>
                      </a:endParaRPr>
                    </a:p>
                  </a:txBody>
                  <a:tcPr marL="6766" marR="6766" marT="6766" marB="0" anchor="b"/>
                </a:tc>
              </a:tr>
            </a:tbl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146773"/>
              </p:ext>
            </p:extLst>
          </p:nvPr>
        </p:nvGraphicFramePr>
        <p:xfrm>
          <a:off x="435935" y="829340"/>
          <a:ext cx="8420986" cy="2910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28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84287"/>
          </a:xfrm>
        </p:spPr>
        <p:txBody>
          <a:bodyPr/>
          <a:lstStyle/>
          <a:p>
            <a:r>
              <a:rPr lang="en-US" dirty="0" smtClean="0"/>
              <a:t>TT Results at </a:t>
            </a:r>
            <a:r>
              <a:rPr lang="en-US" dirty="0" smtClean="0"/>
              <a:t>25 deg C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6208009"/>
              </p:ext>
            </p:extLst>
          </p:nvPr>
        </p:nvGraphicFramePr>
        <p:xfrm>
          <a:off x="423716" y="852450"/>
          <a:ext cx="8348144" cy="2879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6665"/>
              </p:ext>
            </p:extLst>
          </p:nvPr>
        </p:nvGraphicFramePr>
        <p:xfrm>
          <a:off x="393409" y="3923415"/>
          <a:ext cx="8378460" cy="6930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8923"/>
                <a:gridCol w="418923"/>
                <a:gridCol w="418923"/>
                <a:gridCol w="418923"/>
                <a:gridCol w="418923"/>
                <a:gridCol w="418923"/>
                <a:gridCol w="418923"/>
                <a:gridCol w="418923"/>
                <a:gridCol w="418923"/>
                <a:gridCol w="418923"/>
                <a:gridCol w="418923"/>
                <a:gridCol w="418923"/>
                <a:gridCol w="418923"/>
                <a:gridCol w="418923"/>
                <a:gridCol w="418923"/>
                <a:gridCol w="418923"/>
                <a:gridCol w="418923"/>
                <a:gridCol w="418923"/>
                <a:gridCol w="418923"/>
                <a:gridCol w="418923"/>
              </a:tblGrid>
              <a:tr h="272440"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 dirty="0">
                          <a:effectLst/>
                        </a:rPr>
                        <a:t> </a:t>
                      </a:r>
                      <a:endParaRPr lang="en-SG" sz="700" b="0" i="0" u="none" strike="noStrike" dirty="0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CRC_1.00V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CRC_1.01V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CRC_1.02V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 dirty="0">
                          <a:effectLst/>
                        </a:rPr>
                        <a:t>CRC_1.03V</a:t>
                      </a:r>
                      <a:endParaRPr lang="en-SG" sz="700" b="1" i="0" u="none" strike="noStrike" dirty="0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CRC_1.04V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CRC_1.05V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CRC_1.06V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CRC_1.07V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CRC_1.08V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CRC_1.09V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CRC_1.10V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CRC_1.11V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CRC_1.12V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CRC_1.13V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CRC_1.14V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CRC_1.15V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CRC_1.16V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 dirty="0">
                          <a:effectLst/>
                        </a:rPr>
                        <a:t>CRC_1.17V</a:t>
                      </a:r>
                      <a:endParaRPr lang="en-SG" sz="700" b="1" i="0" u="none" strike="noStrike" dirty="0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CRC_1.18V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</a:tr>
              <a:tr h="140204"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Min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1.875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 dirty="0">
                          <a:effectLst/>
                        </a:rPr>
                        <a:t>1.625</a:t>
                      </a:r>
                      <a:endParaRPr lang="en-SG" sz="700" b="0" i="0" u="none" strike="noStrike" dirty="0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 dirty="0">
                          <a:effectLst/>
                        </a:rPr>
                        <a:t>1.5</a:t>
                      </a:r>
                      <a:endParaRPr lang="en-SG" sz="700" b="0" i="0" u="none" strike="noStrike" dirty="0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</a:tr>
              <a:tr h="140204"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Max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</a:tr>
              <a:tr h="140204"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Delta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1.875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1.875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2.125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2.125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 dirty="0">
                          <a:effectLst/>
                        </a:rPr>
                        <a:t>2.125</a:t>
                      </a:r>
                      <a:endParaRPr lang="en-SG" sz="700" b="0" i="0" u="none" strike="noStrike" dirty="0">
                        <a:effectLst/>
                        <a:latin typeface="Arial"/>
                      </a:endParaRPr>
                    </a:p>
                  </a:txBody>
                  <a:tcPr marL="6428" marR="6428" marT="6428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3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84287"/>
          </a:xfrm>
        </p:spPr>
        <p:txBody>
          <a:bodyPr/>
          <a:lstStyle/>
          <a:p>
            <a:r>
              <a:rPr lang="en-US" dirty="0" smtClean="0"/>
              <a:t>TT Results at </a:t>
            </a:r>
            <a:r>
              <a:rPr lang="en-US" dirty="0" smtClean="0"/>
              <a:t>40 deg C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83631812"/>
              </p:ext>
            </p:extLst>
          </p:nvPr>
        </p:nvGraphicFramePr>
        <p:xfrm>
          <a:off x="455613" y="809921"/>
          <a:ext cx="8380043" cy="2996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743462"/>
              </p:ext>
            </p:extLst>
          </p:nvPr>
        </p:nvGraphicFramePr>
        <p:xfrm>
          <a:off x="446560" y="3944678"/>
          <a:ext cx="8325306" cy="7132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2517"/>
                <a:gridCol w="462517"/>
                <a:gridCol w="462517"/>
                <a:gridCol w="462517"/>
                <a:gridCol w="462517"/>
                <a:gridCol w="462517"/>
                <a:gridCol w="462517"/>
                <a:gridCol w="462517"/>
                <a:gridCol w="462517"/>
                <a:gridCol w="462517"/>
                <a:gridCol w="462517"/>
                <a:gridCol w="462517"/>
                <a:gridCol w="462517"/>
                <a:gridCol w="462517"/>
                <a:gridCol w="462517"/>
                <a:gridCol w="462517"/>
                <a:gridCol w="462517"/>
                <a:gridCol w="462517"/>
              </a:tblGrid>
              <a:tr h="280210"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 dirty="0">
                          <a:effectLst/>
                        </a:rPr>
                        <a:t> </a:t>
                      </a:r>
                      <a:endParaRPr lang="en-SG" sz="700" b="0" i="0" u="none" strike="noStrike" dirty="0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CRC_1.02V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CRC_1.03V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CRC_1.04V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CRC_1.05V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CRC_1.06V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CRC_1.07V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CRC_1.08V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CRC_1.09V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CRC_1.10V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CRC_1.11V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CRC_1.12V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CRC_1.13V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CRC_1.14V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CRC_1.15V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CRC_1.16V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CRC_1.17V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CRC_1.18V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</a:tr>
              <a:tr h="144351"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Min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</a:tr>
              <a:tr h="144351"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Max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</a:tr>
              <a:tr h="144351"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Delta</a:t>
                      </a:r>
                      <a:endParaRPr lang="en-SG" sz="700" b="1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1.875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1.875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1.875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2.125</a:t>
                      </a:r>
                      <a:endParaRPr lang="en-SG" sz="700" b="0" i="0" u="none" strike="noStrike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 dirty="0">
                          <a:effectLst/>
                        </a:rPr>
                        <a:t>2.125</a:t>
                      </a:r>
                      <a:endParaRPr lang="en-SG" sz="700" b="0" i="0" u="none" strike="noStrike" dirty="0">
                        <a:effectLst/>
                        <a:latin typeface="Arial"/>
                      </a:endParaRPr>
                    </a:p>
                  </a:txBody>
                  <a:tcPr marL="7142" marR="7142" marT="714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3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84287"/>
          </a:xfrm>
        </p:spPr>
        <p:txBody>
          <a:bodyPr/>
          <a:lstStyle/>
          <a:p>
            <a:r>
              <a:rPr lang="en-US" dirty="0" smtClean="0"/>
              <a:t>TT Results at </a:t>
            </a:r>
            <a:r>
              <a:rPr lang="en-US" dirty="0" smtClean="0"/>
              <a:t>70deg C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88229210"/>
              </p:ext>
            </p:extLst>
          </p:nvPr>
        </p:nvGraphicFramePr>
        <p:xfrm>
          <a:off x="402450" y="884349"/>
          <a:ext cx="8401308" cy="2943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514806"/>
              </p:ext>
            </p:extLst>
          </p:nvPr>
        </p:nvGraphicFramePr>
        <p:xfrm>
          <a:off x="457193" y="3984182"/>
          <a:ext cx="8410359" cy="639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727"/>
                <a:gridCol w="494727"/>
                <a:gridCol w="494727"/>
                <a:gridCol w="494727"/>
                <a:gridCol w="494727"/>
                <a:gridCol w="494727"/>
                <a:gridCol w="494727"/>
                <a:gridCol w="494727"/>
                <a:gridCol w="494727"/>
                <a:gridCol w="494727"/>
                <a:gridCol w="494727"/>
                <a:gridCol w="494727"/>
                <a:gridCol w="494727"/>
                <a:gridCol w="494727"/>
                <a:gridCol w="494727"/>
                <a:gridCol w="494727"/>
                <a:gridCol w="494727"/>
              </a:tblGrid>
              <a:tr h="249563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 </a:t>
                      </a:r>
                      <a:endParaRPr lang="en-SG" sz="800" b="0" i="0" u="none" strike="noStrike" dirty="0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CRC_1.00V</a:t>
                      </a:r>
                      <a:endParaRPr lang="en-SG" sz="800" b="1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CRC_1.02V</a:t>
                      </a:r>
                      <a:endParaRPr lang="en-SG" sz="800" b="1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CRC_1.03V</a:t>
                      </a:r>
                      <a:endParaRPr lang="en-SG" sz="800" b="1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CRC_1.04V</a:t>
                      </a:r>
                      <a:endParaRPr lang="en-SG" sz="800" b="1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CRC_1.05V</a:t>
                      </a:r>
                      <a:endParaRPr lang="en-SG" sz="800" b="1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CRC_1.06V</a:t>
                      </a:r>
                      <a:endParaRPr lang="en-SG" sz="800" b="1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CRC_1.07V</a:t>
                      </a:r>
                      <a:endParaRPr lang="en-SG" sz="800" b="1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CRC_1.08V</a:t>
                      </a:r>
                      <a:endParaRPr lang="en-SG" sz="800" b="1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CRC_1.09V</a:t>
                      </a:r>
                      <a:endParaRPr lang="en-SG" sz="800" b="1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CRC_1.10V</a:t>
                      </a:r>
                      <a:endParaRPr lang="en-SG" sz="800" b="1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CRC_1.11V</a:t>
                      </a:r>
                      <a:endParaRPr lang="en-SG" sz="800" b="1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CRC_1.12V</a:t>
                      </a:r>
                      <a:endParaRPr lang="en-SG" sz="800" b="1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CRC_1.13V</a:t>
                      </a:r>
                      <a:endParaRPr lang="en-SG" sz="800" b="1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CRC_1.14V</a:t>
                      </a:r>
                      <a:endParaRPr lang="en-SG" sz="800" b="1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CRC_1.15V</a:t>
                      </a:r>
                      <a:endParaRPr lang="en-SG" sz="800" b="1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CRC_1.16V</a:t>
                      </a:r>
                      <a:endParaRPr lang="en-SG" sz="800" b="1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</a:tr>
              <a:tr h="128563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Min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1.875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1.75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1.75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1.75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1.75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</a:tr>
              <a:tr h="128563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Max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3.625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3.625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3.625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3.625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3.625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3.625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 dirty="0">
                          <a:effectLst/>
                        </a:rPr>
                        <a:t>3.625</a:t>
                      </a:r>
                      <a:endParaRPr lang="en-SG" sz="800" b="0" i="0" u="none" strike="noStrike" dirty="0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3.625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3.625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3.625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3.625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3.625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3.625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3.625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3.625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3.625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</a:tr>
              <a:tr h="128563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Delta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1.75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1.875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1.875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1.875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1.875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2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2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2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2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2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2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2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2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2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>
                          <a:effectLst/>
                        </a:rPr>
                        <a:t>2</a:t>
                      </a:r>
                      <a:endParaRPr lang="en-SG" sz="800" b="0" i="0" u="none" strike="noStrike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u="none" strike="noStrike" dirty="0">
                          <a:effectLst/>
                        </a:rPr>
                        <a:t>2</a:t>
                      </a:r>
                      <a:endParaRPr lang="en-SG" sz="800" b="0" i="0" u="none" strike="noStrike" dirty="0">
                        <a:effectLst/>
                        <a:latin typeface="Arial"/>
                      </a:endParaRPr>
                    </a:p>
                  </a:txBody>
                  <a:tcPr marL="7563" marR="7563" marT="756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3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84287"/>
          </a:xfrm>
        </p:spPr>
        <p:txBody>
          <a:bodyPr/>
          <a:lstStyle/>
          <a:p>
            <a:r>
              <a:rPr lang="en-US" dirty="0" smtClean="0"/>
              <a:t>SSS sample (device -19) results </a:t>
            </a:r>
            <a:r>
              <a:rPr lang="en-US" dirty="0" smtClean="0"/>
              <a:t>@ 25 deg C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30465147"/>
              </p:ext>
            </p:extLst>
          </p:nvPr>
        </p:nvGraphicFramePr>
        <p:xfrm>
          <a:off x="455612" y="925034"/>
          <a:ext cx="8273717" cy="2849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28021"/>
              </p:ext>
            </p:extLst>
          </p:nvPr>
        </p:nvGraphicFramePr>
        <p:xfrm>
          <a:off x="1251098" y="3989869"/>
          <a:ext cx="6705600" cy="800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CRC_1.04V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CRC_1.09V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CRC_1.10V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CRC_1.13V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CRC_1.14V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CRC_1.15V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CRC_1.16V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CRC_1.17V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CRC_1.18V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CRC_1.19V</a:t>
                      </a:r>
                      <a:endParaRPr lang="en-SG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Min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1.625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1.625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1.625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Max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3.375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3.5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Delta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1.875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1.875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1.875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2.125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2.125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2.125</a:t>
                      </a:r>
                      <a:endParaRPr lang="en-SG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 dirty="0">
                          <a:effectLst/>
                        </a:rPr>
                        <a:t>2</a:t>
                      </a:r>
                      <a:endParaRPr lang="en-SG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0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Intel Clear Jan 2014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00AEEF"/>
      </a:hlink>
      <a:folHlink>
        <a:srgbClr val="0071C5"/>
      </a:folHlink>
    </a:clrScheme>
    <a:fontScheme name="IntelClearPPT">
      <a:majorFont>
        <a:latin typeface="Intel Clear Light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cs typeface="Neo Sans Inte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307</TotalTime>
  <Words>826</Words>
  <Application>Microsoft Office PowerPoint</Application>
  <PresentationFormat>On-screen Show (16:9)</PresentationFormat>
  <Paragraphs>622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BLANK</vt:lpstr>
      <vt:lpstr>PCDU Characterization Results </vt:lpstr>
      <vt:lpstr>PCDU characterization test Setup</vt:lpstr>
      <vt:lpstr>Result Summary</vt:lpstr>
      <vt:lpstr>Split Lot Test – Core voltage @1.1v  and Temp @25 deg C </vt:lpstr>
      <vt:lpstr>TT Results at 0 deg C</vt:lpstr>
      <vt:lpstr>TT Results at 25 deg C</vt:lpstr>
      <vt:lpstr>TT Results at 40 deg C</vt:lpstr>
      <vt:lpstr>TT Results at 70deg C</vt:lpstr>
      <vt:lpstr>SSS sample (device -19) results @ 25 deg C</vt:lpstr>
      <vt:lpstr>SSS sample (device -20) results @ 25 deg C</vt:lpstr>
      <vt:lpstr>SSS sample (device -23) results @ 25 deg C</vt:lpstr>
      <vt:lpstr>SSS sample (device -24) results @ 25deg C</vt:lpstr>
      <vt:lpstr>SSS sample (device -25) results with Temp @ 25C</vt:lpstr>
      <vt:lpstr>Combined Result of all captured results</vt:lpstr>
      <vt:lpstr>PowerPoint Presentation</vt:lpstr>
    </vt:vector>
  </TitlesOfParts>
  <Company>Lantiq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PCDU Characterization Results </dc:title>
  <dc:creator>Udayakumar Hari (LQAP RD ST ER SYS / EE)</dc:creator>
  <cp:lastModifiedBy>Udayakumar Hari (LQAP RD ST ER SYS / EE)</cp:lastModifiedBy>
  <cp:revision>35</cp:revision>
  <dcterms:created xsi:type="dcterms:W3CDTF">2015-05-21T02:15:56Z</dcterms:created>
  <dcterms:modified xsi:type="dcterms:W3CDTF">2015-05-25T08:49:18Z</dcterms:modified>
</cp:coreProperties>
</file>