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61" r:id="rId4"/>
    <p:sldId id="293" r:id="rId5"/>
    <p:sldId id="285" r:id="rId6"/>
    <p:sldId id="296" r:id="rId7"/>
    <p:sldId id="295" r:id="rId8"/>
    <p:sldId id="297" r:id="rId9"/>
    <p:sldId id="302" r:id="rId10"/>
    <p:sldId id="299" r:id="rId11"/>
    <p:sldId id="298" r:id="rId12"/>
    <p:sldId id="300" r:id="rId13"/>
    <p:sldId id="301" r:id="rId14"/>
    <p:sldId id="303" r:id="rId15"/>
    <p:sldId id="28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6" autoAdjust="0"/>
    <p:restoredTop sz="94660"/>
  </p:normalViewPr>
  <p:slideViewPr>
    <p:cSldViewPr snapToGrid="0">
      <p:cViewPr>
        <p:scale>
          <a:sx n="90" d="100"/>
          <a:sy n="90" d="100"/>
        </p:scale>
        <p:origin x="-960" y="-984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25._181704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TT\PCDU_Characterization_TT_0T_131915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TT\PCDU_Characterization_TT_25T_131915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TT\PCDU_Characterization_TT_40T._131915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TT\PCDU_Characterization_TT_70T_131915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19._151702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20._152005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23._181035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24._181345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FFF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'0005'!$K$3:$K$39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17563916</c:v>
                </c:pt>
                <c:pt idx="11">
                  <c:v>6291552</c:v>
                </c:pt>
                <c:pt idx="12">
                  <c:v>655370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3473461</c:v>
                </c:pt>
                <c:pt idx="31">
                  <c:v>14614751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0"/>
          <c:order val="1"/>
          <c:tx>
            <c:v>FF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'0006'!$K$3:$K$39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18153749</c:v>
                </c:pt>
                <c:pt idx="9">
                  <c:v>18088212</c:v>
                </c:pt>
                <c:pt idx="10">
                  <c:v>16777472</c:v>
                </c:pt>
                <c:pt idx="11">
                  <c:v>5177423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7798903</c:v>
                </c:pt>
                <c:pt idx="31">
                  <c:v>16187639</c:v>
                </c:pt>
                <c:pt idx="32">
                  <c:v>18088212</c:v>
                </c:pt>
                <c:pt idx="33">
                  <c:v>17629453</c:v>
                </c:pt>
                <c:pt idx="34">
                  <c:v>17432842</c:v>
                </c:pt>
                <c:pt idx="35">
                  <c:v>17563916</c:v>
                </c:pt>
                <c:pt idx="36">
                  <c:v>17498379</c:v>
                </c:pt>
              </c:numCache>
            </c:numRef>
          </c:val>
          <c:smooth val="0"/>
        </c:ser>
        <c:ser>
          <c:idx val="2"/>
          <c:order val="2"/>
          <c:tx>
            <c:v>SSS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'0007'!$K$3:$K$39</c:f>
              <c:numCache>
                <c:formatCode>General</c:formatCode>
                <c:ptCount val="37"/>
                <c:pt idx="0">
                  <c:v>13500622</c:v>
                </c:pt>
                <c:pt idx="1">
                  <c:v>18088212</c:v>
                </c:pt>
                <c:pt idx="2">
                  <c:v>18153749</c:v>
                </c:pt>
                <c:pt idx="3">
                  <c:v>18153749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18153749</c:v>
                </c:pt>
                <c:pt idx="8">
                  <c:v>18153749</c:v>
                </c:pt>
                <c:pt idx="9">
                  <c:v>18153749</c:v>
                </c:pt>
                <c:pt idx="10">
                  <c:v>18088212</c:v>
                </c:pt>
                <c:pt idx="11">
                  <c:v>9240717</c:v>
                </c:pt>
                <c:pt idx="12">
                  <c:v>1638425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</c:v>
                </c:pt>
                <c:pt idx="30">
                  <c:v>2883628</c:v>
                </c:pt>
                <c:pt idx="31">
                  <c:v>13697233</c:v>
                </c:pt>
                <c:pt idx="32">
                  <c:v>17957138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3"/>
          <c:order val="3"/>
          <c:tx>
            <c:v>SS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'0008'!$K$3:$K$39</c:f>
              <c:numCache>
                <c:formatCode>General</c:formatCode>
                <c:ptCount val="37"/>
                <c:pt idx="0">
                  <c:v>14876899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13172937</c:v>
                </c:pt>
                <c:pt idx="12">
                  <c:v>2949165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6422626</c:v>
                </c:pt>
                <c:pt idx="31">
                  <c:v>15728880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v>FS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'0009'!$K$3:$K$39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17891601</c:v>
                </c:pt>
                <c:pt idx="11">
                  <c:v>8192125</c:v>
                </c:pt>
                <c:pt idx="12">
                  <c:v>1179666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7209070</c:v>
                </c:pt>
                <c:pt idx="31">
                  <c:v>15925491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5"/>
          <c:tx>
            <c:v>SF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'000A'!$K$3:$K$39</c:f>
              <c:numCache>
                <c:formatCode>General</c:formatCode>
                <c:ptCount val="37"/>
                <c:pt idx="0">
                  <c:v>14221529</c:v>
                </c:pt>
                <c:pt idx="1">
                  <c:v>9765013</c:v>
                </c:pt>
                <c:pt idx="2">
                  <c:v>8716421</c:v>
                </c:pt>
                <c:pt idx="3">
                  <c:v>16908546</c:v>
                </c:pt>
                <c:pt idx="4">
                  <c:v>18153749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17957138</c:v>
                </c:pt>
                <c:pt idx="11">
                  <c:v>11075753</c:v>
                </c:pt>
                <c:pt idx="12">
                  <c:v>2228258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11075753</c:v>
                </c:pt>
                <c:pt idx="32">
                  <c:v>17170694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v>FFrc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'000B'!$K$3:$K$39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18153749</c:v>
                </c:pt>
                <c:pt idx="2">
                  <c:v>18153749</c:v>
                </c:pt>
                <c:pt idx="3">
                  <c:v>18088212</c:v>
                </c:pt>
                <c:pt idx="4">
                  <c:v>18153749</c:v>
                </c:pt>
                <c:pt idx="5">
                  <c:v>18153749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14287066</c:v>
                </c:pt>
                <c:pt idx="11">
                  <c:v>3407924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2883628</c:v>
                </c:pt>
                <c:pt idx="31">
                  <c:v>14418140</c:v>
                </c:pt>
                <c:pt idx="32">
                  <c:v>18153749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7"/>
          <c:order val="7"/>
          <c:tx>
            <c:v>SSrc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'000C'!$K$3:$K$39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18153749</c:v>
                </c:pt>
                <c:pt idx="11">
                  <c:v>17957138</c:v>
                </c:pt>
                <c:pt idx="12">
                  <c:v>5439571</c:v>
                </c:pt>
                <c:pt idx="13">
                  <c:v>262148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458759</c:v>
                </c:pt>
                <c:pt idx="30">
                  <c:v>4390979</c:v>
                </c:pt>
                <c:pt idx="31">
                  <c:v>12976326</c:v>
                </c:pt>
                <c:pt idx="32">
                  <c:v>17498379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8"/>
          <c:order val="8"/>
          <c:tx>
            <c:v>TT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'0001'!$K$3:$K$39</c:f>
              <c:numCache>
                <c:formatCode>General</c:formatCode>
                <c:ptCount val="37"/>
                <c:pt idx="0">
                  <c:v>14614751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12320956</c:v>
                </c:pt>
                <c:pt idx="11">
                  <c:v>2621480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13172937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79968"/>
        <c:axId val="110260224"/>
      </c:lineChart>
      <c:catAx>
        <c:axId val="10777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0260224"/>
        <c:crosses val="autoZero"/>
        <c:auto val="1"/>
        <c:lblAlgn val="ctr"/>
        <c:lblOffset val="100"/>
        <c:noMultiLvlLbl val="0"/>
      </c:catAx>
      <c:valAx>
        <c:axId val="1102602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SG"/>
                  <a:t>RX CRC Error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7779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14090455</c:v>
                </c:pt>
                <c:pt idx="11">
                  <c:v>4063294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3735609</c:v>
                </c:pt>
                <c:pt idx="30">
                  <c:v>12452030</c:v>
                </c:pt>
                <c:pt idx="31">
                  <c:v>16384250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15663343</c:v>
                </c:pt>
                <c:pt idx="11">
                  <c:v>3932220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196611</c:v>
                </c:pt>
                <c:pt idx="30">
                  <c:v>7209070</c:v>
                </c:pt>
                <c:pt idx="31">
                  <c:v>16384250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10289309</c:v>
                </c:pt>
                <c:pt idx="11">
                  <c:v>1966110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2097184</c:v>
                </c:pt>
                <c:pt idx="30">
                  <c:v>12779715</c:v>
                </c:pt>
                <c:pt idx="31">
                  <c:v>17629453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7012459</c:v>
                </c:pt>
                <c:pt idx="11">
                  <c:v>851981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9437328</c:v>
                </c:pt>
                <c:pt idx="31">
                  <c:v>16843009</c:v>
                </c:pt>
                <c:pt idx="32">
                  <c:v>18022675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17039620</c:v>
                </c:pt>
                <c:pt idx="10">
                  <c:v>8323199</c:v>
                </c:pt>
                <c:pt idx="11">
                  <c:v>1441814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2883628</c:v>
                </c:pt>
                <c:pt idx="30">
                  <c:v>13107400</c:v>
                </c:pt>
                <c:pt idx="31">
                  <c:v>17629453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17105157</c:v>
                </c:pt>
                <c:pt idx="10">
                  <c:v>8257662</c:v>
                </c:pt>
                <c:pt idx="11">
                  <c:v>1310740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983055</c:v>
                </c:pt>
                <c:pt idx="30">
                  <c:v>13435085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17105157</c:v>
                </c:pt>
                <c:pt idx="10">
                  <c:v>4390979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1638425</c:v>
                </c:pt>
                <c:pt idx="30">
                  <c:v>12976326</c:v>
                </c:pt>
                <c:pt idx="31">
                  <c:v>17694990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14287066</c:v>
                </c:pt>
                <c:pt idx="10">
                  <c:v>3342387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12452030</c:v>
                </c:pt>
                <c:pt idx="31">
                  <c:v>17760527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Summary!$V$2:$V$38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12189882</c:v>
                </c:pt>
                <c:pt idx="10">
                  <c:v>2621480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1114129</c:v>
                </c:pt>
                <c:pt idx="30">
                  <c:v>13828307</c:v>
                </c:pt>
                <c:pt idx="31">
                  <c:v>18088212</c:v>
                </c:pt>
                <c:pt idx="32">
                  <c:v>18088212</c:v>
                </c:pt>
                <c:pt idx="33">
                  <c:v>17957138</c:v>
                </c:pt>
                <c:pt idx="34">
                  <c:v>18022675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95968"/>
        <c:axId val="67805952"/>
      </c:lineChart>
      <c:catAx>
        <c:axId val="6779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805952"/>
        <c:crosses val="autoZero"/>
        <c:auto val="1"/>
        <c:lblAlgn val="ctr"/>
        <c:lblOffset val="100"/>
        <c:noMultiLvlLbl val="0"/>
      </c:catAx>
      <c:valAx>
        <c:axId val="67805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795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Splitlot_TT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Splitlot!$C$2:$C$38</c:f>
              <c:numCache>
                <c:formatCode>General</c:formatCode>
                <c:ptCount val="37"/>
                <c:pt idx="0">
                  <c:v>14614751</c:v>
                </c:pt>
                <c:pt idx="1">
                  <c:v>14614751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12320956</c:v>
                </c:pt>
                <c:pt idx="12">
                  <c:v>2621480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262148</c:v>
                </c:pt>
                <c:pt idx="32">
                  <c:v>13172937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v>Splitlot_FFF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17563916</c:v>
                </c:pt>
                <c:pt idx="12">
                  <c:v>6291552</c:v>
                </c:pt>
                <c:pt idx="13">
                  <c:v>655370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3473461</c:v>
                </c:pt>
                <c:pt idx="32">
                  <c:v>14614751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2"/>
          <c:order val="2"/>
          <c:tx>
            <c:v>Splitlot_FF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18153749</c:v>
                </c:pt>
                <c:pt idx="10">
                  <c:v>18088212</c:v>
                </c:pt>
                <c:pt idx="11">
                  <c:v>16777472</c:v>
                </c:pt>
                <c:pt idx="12">
                  <c:v>5177423</c:v>
                </c:pt>
                <c:pt idx="13">
                  <c:v>327685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7798903</c:v>
                </c:pt>
                <c:pt idx="32">
                  <c:v>16187639</c:v>
                </c:pt>
                <c:pt idx="33">
                  <c:v>18088212</c:v>
                </c:pt>
                <c:pt idx="34">
                  <c:v>17629453</c:v>
                </c:pt>
                <c:pt idx="35">
                  <c:v>17432842</c:v>
                </c:pt>
                <c:pt idx="36">
                  <c:v>17563916</c:v>
                </c:pt>
              </c:numCache>
            </c:numRef>
          </c:val>
          <c:smooth val="0"/>
        </c:ser>
        <c:ser>
          <c:idx val="3"/>
          <c:order val="3"/>
          <c:tx>
            <c:v>Splitlot_SSS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Splitlot!$F$2:$F$38</c:f>
              <c:numCache>
                <c:formatCode>General</c:formatCode>
                <c:ptCount val="37"/>
                <c:pt idx="0">
                  <c:v>13500622</c:v>
                </c:pt>
                <c:pt idx="1">
                  <c:v>13500622</c:v>
                </c:pt>
                <c:pt idx="2">
                  <c:v>18088212</c:v>
                </c:pt>
                <c:pt idx="3">
                  <c:v>18153749</c:v>
                </c:pt>
                <c:pt idx="4">
                  <c:v>18153749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18153749</c:v>
                </c:pt>
                <c:pt idx="10">
                  <c:v>18153749</c:v>
                </c:pt>
                <c:pt idx="11">
                  <c:v>18088212</c:v>
                </c:pt>
                <c:pt idx="12">
                  <c:v>9240717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2883628</c:v>
                </c:pt>
                <c:pt idx="32">
                  <c:v>13697233</c:v>
                </c:pt>
                <c:pt idx="33">
                  <c:v>17957138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v>Splitlot_SS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Splitlot!$G$2:$G$38</c:f>
              <c:numCache>
                <c:formatCode>General</c:formatCode>
                <c:ptCount val="37"/>
                <c:pt idx="0">
                  <c:v>14876899</c:v>
                </c:pt>
                <c:pt idx="1">
                  <c:v>14876899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18088212</c:v>
                </c:pt>
                <c:pt idx="12">
                  <c:v>13172937</c:v>
                </c:pt>
                <c:pt idx="13">
                  <c:v>2949165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6422626</c:v>
                </c:pt>
                <c:pt idx="32">
                  <c:v>15728880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5"/>
          <c:tx>
            <c:v>Splitlot_FS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17891601</c:v>
                </c:pt>
                <c:pt idx="12">
                  <c:v>8192125</c:v>
                </c:pt>
                <c:pt idx="13">
                  <c:v>1179666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7209070</c:v>
                </c:pt>
                <c:pt idx="32">
                  <c:v>15925491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6"/>
          <c:order val="6"/>
          <c:tx>
            <c:v>Splitlot_SF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Splitlot!$I$2:$I$38</c:f>
              <c:numCache>
                <c:formatCode>General</c:formatCode>
                <c:ptCount val="37"/>
                <c:pt idx="0">
                  <c:v>14221529</c:v>
                </c:pt>
                <c:pt idx="1">
                  <c:v>14221529</c:v>
                </c:pt>
                <c:pt idx="2">
                  <c:v>9765013</c:v>
                </c:pt>
                <c:pt idx="3">
                  <c:v>8716421</c:v>
                </c:pt>
                <c:pt idx="4">
                  <c:v>16908546</c:v>
                </c:pt>
                <c:pt idx="5">
                  <c:v>18153749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17957138</c:v>
                </c:pt>
                <c:pt idx="12">
                  <c:v>11075753</c:v>
                </c:pt>
                <c:pt idx="13">
                  <c:v>2228258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983055</c:v>
                </c:pt>
                <c:pt idx="32">
                  <c:v>11075753</c:v>
                </c:pt>
                <c:pt idx="33">
                  <c:v>17170694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7"/>
          <c:order val="7"/>
          <c:tx>
            <c:v>Splitlot_FFrc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18153749</c:v>
                </c:pt>
                <c:pt idx="3">
                  <c:v>18153749</c:v>
                </c:pt>
                <c:pt idx="4">
                  <c:v>18088212</c:v>
                </c:pt>
                <c:pt idx="5">
                  <c:v>18153749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14287066</c:v>
                </c:pt>
                <c:pt idx="12">
                  <c:v>3407924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2883628</c:v>
                </c:pt>
                <c:pt idx="32">
                  <c:v>14418140</c:v>
                </c:pt>
                <c:pt idx="33">
                  <c:v>18153749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8"/>
          <c:order val="8"/>
          <c:tx>
            <c:v>Splitlot_SSrc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18153749</c:v>
                </c:pt>
                <c:pt idx="12">
                  <c:v>17957138</c:v>
                </c:pt>
                <c:pt idx="13">
                  <c:v>5439571</c:v>
                </c:pt>
                <c:pt idx="14">
                  <c:v>262148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458759</c:v>
                </c:pt>
                <c:pt idx="31">
                  <c:v>4390979</c:v>
                </c:pt>
                <c:pt idx="32">
                  <c:v>12976326</c:v>
                </c:pt>
                <c:pt idx="33">
                  <c:v>17498379</c:v>
                </c:pt>
                <c:pt idx="34">
                  <c:v>18088212</c:v>
                </c:pt>
                <c:pt idx="35">
                  <c:v>18153749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v>TT_0T_1.00v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17957138</c:v>
                </c:pt>
                <c:pt idx="12">
                  <c:v>9699476</c:v>
                </c:pt>
                <c:pt idx="13">
                  <c:v>1507351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3014702</c:v>
                </c:pt>
                <c:pt idx="32">
                  <c:v>14418140</c:v>
                </c:pt>
                <c:pt idx="33">
                  <c:v>17891601</c:v>
                </c:pt>
                <c:pt idx="34">
                  <c:v>17891601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10"/>
          <c:order val="1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TT_0T!$F$2:$F$38</c:f>
              <c:numCache>
                <c:formatCode>General</c:formatCode>
                <c:ptCount val="37"/>
                <c:pt idx="0">
                  <c:v>14745825</c:v>
                </c:pt>
                <c:pt idx="1">
                  <c:v>18153749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17039620</c:v>
                </c:pt>
                <c:pt idx="12">
                  <c:v>6684774</c:v>
                </c:pt>
                <c:pt idx="13">
                  <c:v>851981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8585347</c:v>
                </c:pt>
                <c:pt idx="32">
                  <c:v>16318713</c:v>
                </c:pt>
                <c:pt idx="33">
                  <c:v>17694990</c:v>
                </c:pt>
                <c:pt idx="34">
                  <c:v>17498379</c:v>
                </c:pt>
                <c:pt idx="35">
                  <c:v>17563916</c:v>
                </c:pt>
                <c:pt idx="36">
                  <c:v>17563916</c:v>
                </c:pt>
              </c:numCache>
            </c:numRef>
          </c:val>
          <c:smooth val="0"/>
        </c:ser>
        <c:ser>
          <c:idx val="11"/>
          <c:order val="1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16908546</c:v>
                </c:pt>
                <c:pt idx="12">
                  <c:v>5111886</c:v>
                </c:pt>
                <c:pt idx="13">
                  <c:v>262148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3538998</c:v>
                </c:pt>
                <c:pt idx="32">
                  <c:v>14614751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"/>
          <c:order val="1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16122102</c:v>
                </c:pt>
                <c:pt idx="12">
                  <c:v>3997757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10354846</c:v>
                </c:pt>
                <c:pt idx="32">
                  <c:v>17039620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"/>
          <c:order val="1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12910789</c:v>
                </c:pt>
                <c:pt idx="12">
                  <c:v>2949165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10748068</c:v>
                </c:pt>
                <c:pt idx="32">
                  <c:v>17039620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4"/>
          <c:order val="1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9371791</c:v>
                </c:pt>
                <c:pt idx="12">
                  <c:v>1638425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10420383</c:v>
                </c:pt>
                <c:pt idx="32">
                  <c:v>17039620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5"/>
          <c:order val="1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17367305</c:v>
                </c:pt>
                <c:pt idx="11">
                  <c:v>4653127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917518</c:v>
                </c:pt>
                <c:pt idx="31">
                  <c:v>10289309</c:v>
                </c:pt>
                <c:pt idx="32">
                  <c:v>16843009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6"/>
          <c:order val="1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16777472</c:v>
                </c:pt>
                <c:pt idx="11">
                  <c:v>4456516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9961624</c:v>
                </c:pt>
                <c:pt idx="32">
                  <c:v>16908546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7"/>
          <c:order val="1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16711935</c:v>
                </c:pt>
                <c:pt idx="11">
                  <c:v>5701719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12386493</c:v>
                </c:pt>
                <c:pt idx="32">
                  <c:v>17563916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8"/>
          <c:order val="1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14155992</c:v>
                </c:pt>
                <c:pt idx="11">
                  <c:v>3932220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1572888</c:v>
                </c:pt>
                <c:pt idx="31">
                  <c:v>12583104</c:v>
                </c:pt>
                <c:pt idx="32">
                  <c:v>17629453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9"/>
          <c:order val="1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14287066</c:v>
                </c:pt>
                <c:pt idx="11">
                  <c:v>3670072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13238474</c:v>
                </c:pt>
                <c:pt idx="32">
                  <c:v>17826064</c:v>
                </c:pt>
                <c:pt idx="33">
                  <c:v>18088212</c:v>
                </c:pt>
                <c:pt idx="34">
                  <c:v>18022675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20"/>
          <c:order val="2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11927734</c:v>
                </c:pt>
                <c:pt idx="11">
                  <c:v>2490406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589833</c:v>
                </c:pt>
                <c:pt idx="31">
                  <c:v>12583104</c:v>
                </c:pt>
                <c:pt idx="32">
                  <c:v>17760527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21"/>
          <c:order val="2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12452030</c:v>
                </c:pt>
                <c:pt idx="11">
                  <c:v>2687017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12386493</c:v>
                </c:pt>
                <c:pt idx="32">
                  <c:v>17563916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22"/>
          <c:order val="2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10158235</c:v>
                </c:pt>
                <c:pt idx="11">
                  <c:v>1900573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1114129</c:v>
                </c:pt>
                <c:pt idx="31">
                  <c:v>12845252</c:v>
                </c:pt>
                <c:pt idx="32">
                  <c:v>17694990</c:v>
                </c:pt>
                <c:pt idx="33">
                  <c:v>17891601</c:v>
                </c:pt>
                <c:pt idx="34">
                  <c:v>17694990</c:v>
                </c:pt>
                <c:pt idx="35">
                  <c:v>17694990</c:v>
                </c:pt>
                <c:pt idx="36">
                  <c:v>17694990</c:v>
                </c:pt>
              </c:numCache>
            </c:numRef>
          </c:val>
          <c:smooth val="0"/>
        </c:ser>
        <c:ser>
          <c:idx val="23"/>
          <c:order val="2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8978569</c:v>
                </c:pt>
                <c:pt idx="11">
                  <c:v>1572888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13500622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24"/>
          <c:order val="2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17957138</c:v>
                </c:pt>
                <c:pt idx="10">
                  <c:v>7929977</c:v>
                </c:pt>
                <c:pt idx="11">
                  <c:v>1114129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1245203</c:v>
                </c:pt>
                <c:pt idx="31">
                  <c:v>13304011</c:v>
                </c:pt>
                <c:pt idx="32">
                  <c:v>17891601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25"/>
          <c:order val="2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8978569</c:v>
                </c:pt>
                <c:pt idx="11">
                  <c:v>1572888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1114129</c:v>
                </c:pt>
                <c:pt idx="31">
                  <c:v>12124345</c:v>
                </c:pt>
                <c:pt idx="32">
                  <c:v>17563916</c:v>
                </c:pt>
                <c:pt idx="33">
                  <c:v>17826064</c:v>
                </c:pt>
                <c:pt idx="34">
                  <c:v>17826064</c:v>
                </c:pt>
                <c:pt idx="35">
                  <c:v>17891601</c:v>
                </c:pt>
                <c:pt idx="36">
                  <c:v>17826064</c:v>
                </c:pt>
              </c:numCache>
            </c:numRef>
          </c:val>
          <c:smooth val="0"/>
        </c:ser>
        <c:ser>
          <c:idx val="26"/>
          <c:order val="2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TT_0T!$V$2:$V$38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17760527</c:v>
                </c:pt>
                <c:pt idx="10">
                  <c:v>8061051</c:v>
                </c:pt>
                <c:pt idx="11">
                  <c:v>1310740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851981</c:v>
                </c:pt>
                <c:pt idx="31">
                  <c:v>9830550</c:v>
                </c:pt>
                <c:pt idx="32">
                  <c:v>16711935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27"/>
          <c:order val="27"/>
          <c:tx>
            <c:v>TT_25T_1.00V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TT_25T!$C$2:$C$38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17826064</c:v>
                </c:pt>
                <c:pt idx="12">
                  <c:v>10223772</c:v>
                </c:pt>
                <c:pt idx="13">
                  <c:v>2162721</c:v>
                </c:pt>
                <c:pt idx="14">
                  <c:v>65537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3473461</c:v>
                </c:pt>
                <c:pt idx="31">
                  <c:v>12058808</c:v>
                </c:pt>
                <c:pt idx="32">
                  <c:v>17236231</c:v>
                </c:pt>
                <c:pt idx="33">
                  <c:v>18022675</c:v>
                </c:pt>
                <c:pt idx="34">
                  <c:v>18022675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28"/>
          <c:order val="2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18088212</c:v>
                </c:pt>
                <c:pt idx="12">
                  <c:v>9437328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7340144</c:v>
                </c:pt>
                <c:pt idx="32">
                  <c:v>16253176</c:v>
                </c:pt>
                <c:pt idx="33">
                  <c:v>17891601</c:v>
                </c:pt>
                <c:pt idx="34">
                  <c:v>17694990</c:v>
                </c:pt>
                <c:pt idx="35">
                  <c:v>17694990</c:v>
                </c:pt>
                <c:pt idx="36">
                  <c:v>17760527</c:v>
                </c:pt>
              </c:numCache>
            </c:numRef>
          </c:val>
          <c:smooth val="0"/>
        </c:ser>
        <c:ser>
          <c:idx val="29"/>
          <c:order val="2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16056565</c:v>
                </c:pt>
                <c:pt idx="12">
                  <c:v>3932220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720907</c:v>
                </c:pt>
                <c:pt idx="31">
                  <c:v>13041863</c:v>
                </c:pt>
                <c:pt idx="32">
                  <c:v>17826064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0"/>
          <c:order val="3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17432842</c:v>
                </c:pt>
                <c:pt idx="12">
                  <c:v>5570645</c:v>
                </c:pt>
                <c:pt idx="13">
                  <c:v>393222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10813605</c:v>
                </c:pt>
                <c:pt idx="32">
                  <c:v>17170694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31"/>
          <c:order val="3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16449787</c:v>
                </c:pt>
                <c:pt idx="12">
                  <c:v>4128831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10420383</c:v>
                </c:pt>
                <c:pt idx="32">
                  <c:v>17105157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2"/>
          <c:order val="3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15073510</c:v>
                </c:pt>
                <c:pt idx="12">
                  <c:v>3670072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1638425</c:v>
                </c:pt>
                <c:pt idx="31">
                  <c:v>11141290</c:v>
                </c:pt>
                <c:pt idx="32">
                  <c:v>17105157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3"/>
          <c:order val="3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14221529</c:v>
                </c:pt>
                <c:pt idx="12">
                  <c:v>3342387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720907</c:v>
                </c:pt>
                <c:pt idx="31">
                  <c:v>12058808</c:v>
                </c:pt>
                <c:pt idx="32">
                  <c:v>17498379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4"/>
          <c:order val="3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17826064</c:v>
                </c:pt>
                <c:pt idx="11">
                  <c:v>8454273</c:v>
                </c:pt>
                <c:pt idx="12">
                  <c:v>1310740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12189882</c:v>
                </c:pt>
                <c:pt idx="32">
                  <c:v>17694990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5"/>
          <c:order val="3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17826064</c:v>
                </c:pt>
                <c:pt idx="11">
                  <c:v>4784201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1769499</c:v>
                </c:pt>
                <c:pt idx="31">
                  <c:v>12124345</c:v>
                </c:pt>
                <c:pt idx="32">
                  <c:v>17432842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6"/>
          <c:order val="3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14221529</c:v>
                </c:pt>
                <c:pt idx="11">
                  <c:v>3538998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9961624</c:v>
                </c:pt>
                <c:pt idx="32">
                  <c:v>16843009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37"/>
          <c:order val="3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16384250</c:v>
                </c:pt>
                <c:pt idx="11">
                  <c:v>4915275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11796660</c:v>
                </c:pt>
                <c:pt idx="32">
                  <c:v>17432842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38"/>
          <c:order val="3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15663343</c:v>
                </c:pt>
                <c:pt idx="11">
                  <c:v>4653127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12583104</c:v>
                </c:pt>
                <c:pt idx="32">
                  <c:v>17694990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39"/>
          <c:order val="3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14811362</c:v>
                </c:pt>
                <c:pt idx="11">
                  <c:v>3866683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13566159</c:v>
                </c:pt>
                <c:pt idx="32">
                  <c:v>18022675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0"/>
          <c:order val="4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14155992</c:v>
                </c:pt>
                <c:pt idx="11">
                  <c:v>3342387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12976326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1"/>
          <c:order val="4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15597806</c:v>
                </c:pt>
                <c:pt idx="11">
                  <c:v>3932220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13238474</c:v>
                </c:pt>
                <c:pt idx="32">
                  <c:v>18022675</c:v>
                </c:pt>
                <c:pt idx="33">
                  <c:v>18022675</c:v>
                </c:pt>
                <c:pt idx="34">
                  <c:v>17891601</c:v>
                </c:pt>
                <c:pt idx="35">
                  <c:v>17891601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42"/>
          <c:order val="4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12255419</c:v>
                </c:pt>
                <c:pt idx="11">
                  <c:v>2949165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1179666</c:v>
                </c:pt>
                <c:pt idx="31">
                  <c:v>13304011</c:v>
                </c:pt>
                <c:pt idx="32">
                  <c:v>17957138</c:v>
                </c:pt>
                <c:pt idx="33">
                  <c:v>17957138</c:v>
                </c:pt>
                <c:pt idx="34">
                  <c:v>17694990</c:v>
                </c:pt>
                <c:pt idx="35">
                  <c:v>17694990</c:v>
                </c:pt>
                <c:pt idx="36">
                  <c:v>17694990</c:v>
                </c:pt>
              </c:numCache>
            </c:numRef>
          </c:val>
          <c:smooth val="0"/>
        </c:ser>
        <c:ser>
          <c:idx val="43"/>
          <c:order val="4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12386493</c:v>
                </c:pt>
                <c:pt idx="11">
                  <c:v>2883628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13369548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44"/>
          <c:order val="4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10748068</c:v>
                </c:pt>
                <c:pt idx="11">
                  <c:v>2097184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13435085</c:v>
                </c:pt>
                <c:pt idx="32">
                  <c:v>18088212</c:v>
                </c:pt>
                <c:pt idx="33">
                  <c:v>17957138</c:v>
                </c:pt>
                <c:pt idx="34">
                  <c:v>17891601</c:v>
                </c:pt>
                <c:pt idx="35">
                  <c:v>17891601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45"/>
          <c:order val="4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11862197</c:v>
                </c:pt>
                <c:pt idx="11">
                  <c:v>2555943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1638425</c:v>
                </c:pt>
                <c:pt idx="31">
                  <c:v>13893844</c:v>
                </c:pt>
                <c:pt idx="32">
                  <c:v>18022675</c:v>
                </c:pt>
                <c:pt idx="33">
                  <c:v>17957138</c:v>
                </c:pt>
                <c:pt idx="34">
                  <c:v>17826064</c:v>
                </c:pt>
                <c:pt idx="35">
                  <c:v>17891601</c:v>
                </c:pt>
                <c:pt idx="36">
                  <c:v>17826064</c:v>
                </c:pt>
              </c:numCache>
            </c:numRef>
          </c:val>
          <c:smooth val="0"/>
        </c:ser>
        <c:ser>
          <c:idx val="46"/>
          <c:order val="4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17891601</c:v>
                </c:pt>
                <c:pt idx="12">
                  <c:v>9306254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12845252</c:v>
                </c:pt>
                <c:pt idx="32">
                  <c:v>17891601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7"/>
          <c:order val="4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17694990</c:v>
                </c:pt>
                <c:pt idx="12">
                  <c:v>7012459</c:v>
                </c:pt>
                <c:pt idx="13">
                  <c:v>851981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10420383</c:v>
                </c:pt>
                <c:pt idx="32">
                  <c:v>16974083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8"/>
          <c:order val="4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18022675</c:v>
                </c:pt>
                <c:pt idx="12">
                  <c:v>5177423</c:v>
                </c:pt>
                <c:pt idx="13">
                  <c:v>196611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589833</c:v>
                </c:pt>
                <c:pt idx="31">
                  <c:v>7209070</c:v>
                </c:pt>
                <c:pt idx="32">
                  <c:v>15794417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9"/>
          <c:order val="4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16318713</c:v>
                </c:pt>
                <c:pt idx="12">
                  <c:v>4063294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13435085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0"/>
          <c:order val="5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14745825</c:v>
                </c:pt>
                <c:pt idx="12">
                  <c:v>3538998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1572888</c:v>
                </c:pt>
                <c:pt idx="31">
                  <c:v>12714178</c:v>
                </c:pt>
                <c:pt idx="32">
                  <c:v>17629453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51"/>
          <c:order val="5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9699476</c:v>
                </c:pt>
                <c:pt idx="12">
                  <c:v>1769499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7733366</c:v>
                </c:pt>
                <c:pt idx="32">
                  <c:v>16122102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2"/>
          <c:order val="5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7864440</c:v>
                </c:pt>
                <c:pt idx="12">
                  <c:v>1179666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13435085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3"/>
          <c:order val="5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17760527</c:v>
                </c:pt>
                <c:pt idx="11">
                  <c:v>6488163</c:v>
                </c:pt>
                <c:pt idx="12">
                  <c:v>655370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12779715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4"/>
          <c:order val="5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17760527</c:v>
                </c:pt>
                <c:pt idx="11">
                  <c:v>7602292</c:v>
                </c:pt>
                <c:pt idx="12">
                  <c:v>1048592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8978569</c:v>
                </c:pt>
                <c:pt idx="32">
                  <c:v>16449787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55"/>
          <c:order val="5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16056565</c:v>
                </c:pt>
                <c:pt idx="11">
                  <c:v>5308497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13304011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6"/>
          <c:order val="5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14942436</c:v>
                </c:pt>
                <c:pt idx="11">
                  <c:v>3997757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2818091</c:v>
                </c:pt>
                <c:pt idx="31">
                  <c:v>13435085</c:v>
                </c:pt>
                <c:pt idx="32">
                  <c:v>17760527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7"/>
          <c:order val="5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4587590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655370</c:v>
                </c:pt>
                <c:pt idx="31">
                  <c:v>13172937</c:v>
                </c:pt>
                <c:pt idx="32">
                  <c:v>17957138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8"/>
          <c:order val="5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16384250</c:v>
                </c:pt>
                <c:pt idx="11">
                  <c:v>4522053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1769499</c:v>
                </c:pt>
                <c:pt idx="31">
                  <c:v>13631696</c:v>
                </c:pt>
                <c:pt idx="32">
                  <c:v>17957138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59"/>
          <c:order val="5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15728880</c:v>
                </c:pt>
                <c:pt idx="11">
                  <c:v>5046349</c:v>
                </c:pt>
                <c:pt idx="12">
                  <c:v>393222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1900573</c:v>
                </c:pt>
                <c:pt idx="31">
                  <c:v>13500622</c:v>
                </c:pt>
                <c:pt idx="32">
                  <c:v>17891601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0"/>
          <c:order val="6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14549214</c:v>
                </c:pt>
                <c:pt idx="11">
                  <c:v>4456516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13435085</c:v>
                </c:pt>
                <c:pt idx="32">
                  <c:v>17891601</c:v>
                </c:pt>
                <c:pt idx="33">
                  <c:v>17957138</c:v>
                </c:pt>
                <c:pt idx="34">
                  <c:v>17891601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61"/>
          <c:order val="6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12124345</c:v>
                </c:pt>
                <c:pt idx="11">
                  <c:v>2687017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12714178</c:v>
                </c:pt>
                <c:pt idx="32">
                  <c:v>17760527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2"/>
          <c:order val="6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14352603</c:v>
                </c:pt>
                <c:pt idx="11">
                  <c:v>3473461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655370</c:v>
                </c:pt>
                <c:pt idx="31">
                  <c:v>13631696</c:v>
                </c:pt>
                <c:pt idx="32">
                  <c:v>18088212</c:v>
                </c:pt>
                <c:pt idx="33">
                  <c:v>17891601</c:v>
                </c:pt>
                <c:pt idx="34">
                  <c:v>17826064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63"/>
          <c:order val="63"/>
          <c:tx>
            <c:v>TT_70T_1.00V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TT_70T!$C$2:$C$38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15204584</c:v>
                </c:pt>
                <c:pt idx="13">
                  <c:v>4194368</c:v>
                </c:pt>
                <c:pt idx="14">
                  <c:v>327685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10682531</c:v>
                </c:pt>
                <c:pt idx="32">
                  <c:v>17105157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4"/>
          <c:order val="6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14155992</c:v>
                </c:pt>
                <c:pt idx="13">
                  <c:v>3276850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4194368</c:v>
                </c:pt>
                <c:pt idx="32">
                  <c:v>14811362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5"/>
          <c:order val="6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14549214</c:v>
                </c:pt>
                <c:pt idx="13">
                  <c:v>3407924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8650884</c:v>
                </c:pt>
                <c:pt idx="32">
                  <c:v>16646398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6"/>
          <c:order val="6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11993271</c:v>
                </c:pt>
                <c:pt idx="13">
                  <c:v>2555943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3276850</c:v>
                </c:pt>
                <c:pt idx="31">
                  <c:v>12189882</c:v>
                </c:pt>
                <c:pt idx="32">
                  <c:v>17301768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7"/>
          <c:order val="6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17760527</c:v>
                </c:pt>
                <c:pt idx="12">
                  <c:v>5701719</c:v>
                </c:pt>
                <c:pt idx="13">
                  <c:v>458759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5505108</c:v>
                </c:pt>
                <c:pt idx="32">
                  <c:v>15270121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8"/>
          <c:order val="6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17629453</c:v>
                </c:pt>
                <c:pt idx="12">
                  <c:v>4522053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12648641</c:v>
                </c:pt>
                <c:pt idx="32">
                  <c:v>17826064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9"/>
          <c:order val="6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17694990</c:v>
                </c:pt>
                <c:pt idx="2">
                  <c:v>16515324</c:v>
                </c:pt>
                <c:pt idx="3">
                  <c:v>16449787</c:v>
                </c:pt>
                <c:pt idx="4">
                  <c:v>16515324</c:v>
                </c:pt>
                <c:pt idx="5">
                  <c:v>16515324</c:v>
                </c:pt>
                <c:pt idx="6">
                  <c:v>16515324</c:v>
                </c:pt>
                <c:pt idx="7">
                  <c:v>16515324</c:v>
                </c:pt>
                <c:pt idx="8">
                  <c:v>16515324</c:v>
                </c:pt>
                <c:pt idx="9">
                  <c:v>16515324</c:v>
                </c:pt>
                <c:pt idx="10">
                  <c:v>16515324</c:v>
                </c:pt>
                <c:pt idx="11">
                  <c:v>13369548</c:v>
                </c:pt>
                <c:pt idx="12">
                  <c:v>3145776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2293795</c:v>
                </c:pt>
                <c:pt idx="31">
                  <c:v>12189882</c:v>
                </c:pt>
                <c:pt idx="32">
                  <c:v>16253176</c:v>
                </c:pt>
                <c:pt idx="33">
                  <c:v>16515324</c:v>
                </c:pt>
                <c:pt idx="34">
                  <c:v>16449787</c:v>
                </c:pt>
                <c:pt idx="35">
                  <c:v>16515324</c:v>
                </c:pt>
                <c:pt idx="36">
                  <c:v>16449787</c:v>
                </c:pt>
              </c:numCache>
            </c:numRef>
          </c:val>
          <c:smooth val="0"/>
        </c:ser>
        <c:ser>
          <c:idx val="70"/>
          <c:order val="7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14942436</c:v>
                </c:pt>
                <c:pt idx="12">
                  <c:v>3670072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13893844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1"/>
          <c:order val="7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8388736</c:v>
                </c:pt>
                <c:pt idx="12">
                  <c:v>1310740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917518</c:v>
                </c:pt>
                <c:pt idx="31">
                  <c:v>12779715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72"/>
          <c:order val="7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6750311</c:v>
                </c:pt>
                <c:pt idx="12">
                  <c:v>720907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13369548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3"/>
          <c:order val="7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18022675</c:v>
                </c:pt>
                <c:pt idx="11">
                  <c:v>7602292</c:v>
                </c:pt>
                <c:pt idx="12">
                  <c:v>1048592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2228258</c:v>
                </c:pt>
                <c:pt idx="31">
                  <c:v>13828307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74"/>
          <c:order val="7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17891601</c:v>
                </c:pt>
                <c:pt idx="11">
                  <c:v>10748068</c:v>
                </c:pt>
                <c:pt idx="12">
                  <c:v>2162721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851981</c:v>
                </c:pt>
                <c:pt idx="31">
                  <c:v>11337901</c:v>
                </c:pt>
                <c:pt idx="32">
                  <c:v>17236231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5"/>
          <c:order val="7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17694990</c:v>
                </c:pt>
                <c:pt idx="11">
                  <c:v>7274607</c:v>
                </c:pt>
                <c:pt idx="12">
                  <c:v>983055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13041863</c:v>
                </c:pt>
                <c:pt idx="32">
                  <c:v>17891601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6"/>
          <c:order val="7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17170694</c:v>
                </c:pt>
                <c:pt idx="11">
                  <c:v>5963867</c:v>
                </c:pt>
                <c:pt idx="12">
                  <c:v>524296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2293795</c:v>
                </c:pt>
                <c:pt idx="31">
                  <c:v>13959381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77"/>
          <c:order val="7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17563916</c:v>
                </c:pt>
                <c:pt idx="11">
                  <c:v>5308497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12976326</c:v>
                </c:pt>
                <c:pt idx="32">
                  <c:v>17891601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8"/>
          <c:order val="7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17105157</c:v>
                </c:pt>
                <c:pt idx="11">
                  <c:v>4915275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11206827</c:v>
                </c:pt>
                <c:pt idx="32">
                  <c:v>17170694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9"/>
          <c:order val="7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TT_70T!$T$2:$T$38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80"/>
          <c:order val="8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TT_70T!$U$2:$U$38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81"/>
          <c:order val="81"/>
          <c:tx>
            <c:v>SSS_19_1.04V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SSS_19!$G$2:$G$37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15532269</c:v>
                </c:pt>
                <c:pt idx="11">
                  <c:v>5111886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5439571</c:v>
                </c:pt>
                <c:pt idx="30">
                  <c:v>12452030</c:v>
                </c:pt>
                <c:pt idx="31">
                  <c:v>17301768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2"/>
          <c:order val="8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16449787</c:v>
                </c:pt>
                <c:pt idx="11">
                  <c:v>7405681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917518</c:v>
                </c:pt>
                <c:pt idx="30">
                  <c:v>13566159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83"/>
          <c:order val="8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6357089</c:v>
                </c:pt>
                <c:pt idx="12">
                  <c:v>851981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4784201</c:v>
                </c:pt>
                <c:pt idx="30">
                  <c:v>13959381</c:v>
                </c:pt>
                <c:pt idx="31">
                  <c:v>17629453</c:v>
                </c:pt>
                <c:pt idx="32">
                  <c:v>17957138</c:v>
                </c:pt>
                <c:pt idx="33">
                  <c:v>17891601</c:v>
                </c:pt>
                <c:pt idx="34">
                  <c:v>17957138</c:v>
                </c:pt>
                <c:pt idx="35">
                  <c:v>17826064</c:v>
                </c:pt>
              </c:numCache>
            </c:numRef>
          </c:val>
          <c:smooth val="0"/>
        </c:ser>
        <c:ser>
          <c:idx val="84"/>
          <c:order val="8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14155992</c:v>
                </c:pt>
                <c:pt idx="11">
                  <c:v>3276850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14024918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5"/>
          <c:order val="8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12714178</c:v>
                </c:pt>
                <c:pt idx="11">
                  <c:v>2818091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3407924</c:v>
                </c:pt>
                <c:pt idx="30">
                  <c:v>15073510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6"/>
          <c:order val="8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17301768</c:v>
                </c:pt>
                <c:pt idx="10">
                  <c:v>6488163</c:v>
                </c:pt>
                <c:pt idx="11">
                  <c:v>720907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12648641</c:v>
                </c:pt>
                <c:pt idx="31">
                  <c:v>17629453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7"/>
          <c:order val="8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13304011</c:v>
                </c:pt>
                <c:pt idx="10">
                  <c:v>3014702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2228258</c:v>
                </c:pt>
                <c:pt idx="30">
                  <c:v>13631696</c:v>
                </c:pt>
                <c:pt idx="31">
                  <c:v>17957138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88"/>
          <c:order val="8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17563916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7995514</c:v>
                </c:pt>
                <c:pt idx="30">
                  <c:v>16187639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9"/>
          <c:order val="8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SSS_19!$U$2:$U$37</c:f>
              <c:numCache>
                <c:formatCode>General</c:formatCode>
                <c:ptCount val="36"/>
                <c:pt idx="0">
                  <c:v>15270121</c:v>
                </c:pt>
                <c:pt idx="1">
                  <c:v>15270121</c:v>
                </c:pt>
                <c:pt idx="2">
                  <c:v>15270121</c:v>
                </c:pt>
                <c:pt idx="3">
                  <c:v>15270121</c:v>
                </c:pt>
                <c:pt idx="4">
                  <c:v>15270121</c:v>
                </c:pt>
                <c:pt idx="5">
                  <c:v>15270121</c:v>
                </c:pt>
                <c:pt idx="6">
                  <c:v>15270121</c:v>
                </c:pt>
                <c:pt idx="7">
                  <c:v>15335658</c:v>
                </c:pt>
                <c:pt idx="8">
                  <c:v>15270121</c:v>
                </c:pt>
                <c:pt idx="9">
                  <c:v>14942436</c:v>
                </c:pt>
                <c:pt idx="10">
                  <c:v>3801146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11010216</c:v>
                </c:pt>
                <c:pt idx="31">
                  <c:v>15073510</c:v>
                </c:pt>
                <c:pt idx="32">
                  <c:v>15335658</c:v>
                </c:pt>
                <c:pt idx="33">
                  <c:v>15270121</c:v>
                </c:pt>
                <c:pt idx="34">
                  <c:v>15270121</c:v>
                </c:pt>
                <c:pt idx="35">
                  <c:v>15270121</c:v>
                </c:pt>
              </c:numCache>
            </c:numRef>
          </c:val>
          <c:smooth val="0"/>
        </c:ser>
        <c:ser>
          <c:idx val="90"/>
          <c:order val="9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13828307</c:v>
                </c:pt>
                <c:pt idx="10">
                  <c:v>3211313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1507351</c:v>
                </c:pt>
                <c:pt idx="30">
                  <c:v>13959381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91"/>
          <c:order val="91"/>
          <c:tx>
            <c:v>SSS_20_1.00V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SSS_20!$I$2:$I$37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15728880</c:v>
                </c:pt>
                <c:pt idx="11">
                  <c:v>6029404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7929977</c:v>
                </c:pt>
                <c:pt idx="31">
                  <c:v>15925491</c:v>
                </c:pt>
                <c:pt idx="32">
                  <c:v>18022675</c:v>
                </c:pt>
                <c:pt idx="33">
                  <c:v>17957138</c:v>
                </c:pt>
                <c:pt idx="34">
                  <c:v>17957138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2"/>
          <c:order val="9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SSS_20!$J$2:$J$37</c:f>
              <c:numCache>
                <c:formatCode>General</c:formatCode>
                <c:ptCount val="36"/>
                <c:pt idx="0">
                  <c:v>18153749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13500622</c:v>
                </c:pt>
                <c:pt idx="11">
                  <c:v>3211313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327685</c:v>
                </c:pt>
                <c:pt idx="30">
                  <c:v>8847495</c:v>
                </c:pt>
                <c:pt idx="31">
                  <c:v>16384250</c:v>
                </c:pt>
                <c:pt idx="32">
                  <c:v>17957138</c:v>
                </c:pt>
                <c:pt idx="33">
                  <c:v>17826064</c:v>
                </c:pt>
                <c:pt idx="34">
                  <c:v>17891601</c:v>
                </c:pt>
                <c:pt idx="35">
                  <c:v>17891601</c:v>
                </c:pt>
              </c:numCache>
            </c:numRef>
          </c:val>
          <c:smooth val="0"/>
        </c:ser>
        <c:ser>
          <c:idx val="93"/>
          <c:order val="9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SSS_20!$K$2:$K$37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13828307</c:v>
                </c:pt>
                <c:pt idx="11">
                  <c:v>3735609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7077996</c:v>
                </c:pt>
                <c:pt idx="31">
                  <c:v>15859954</c:v>
                </c:pt>
                <c:pt idx="32">
                  <c:v>18022675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4"/>
          <c:order val="9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14287066</c:v>
                </c:pt>
                <c:pt idx="11">
                  <c:v>4456516</c:v>
                </c:pt>
                <c:pt idx="12">
                  <c:v>393222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851981</c:v>
                </c:pt>
                <c:pt idx="30">
                  <c:v>12583104</c:v>
                </c:pt>
                <c:pt idx="31">
                  <c:v>17694990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5"/>
          <c:order val="9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17957138</c:v>
                </c:pt>
                <c:pt idx="10">
                  <c:v>12320956</c:v>
                </c:pt>
                <c:pt idx="11">
                  <c:v>3211313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10879142</c:v>
                </c:pt>
                <c:pt idx="31">
                  <c:v>17170694</c:v>
                </c:pt>
                <c:pt idx="32">
                  <c:v>17957138</c:v>
                </c:pt>
                <c:pt idx="33">
                  <c:v>17891601</c:v>
                </c:pt>
                <c:pt idx="34">
                  <c:v>17891601</c:v>
                </c:pt>
                <c:pt idx="35">
                  <c:v>17891601</c:v>
                </c:pt>
              </c:numCache>
            </c:numRef>
          </c:val>
          <c:smooth val="0"/>
        </c:ser>
        <c:ser>
          <c:idx val="96"/>
          <c:order val="9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SSS_20!$N$2:$N$37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11337901</c:v>
                </c:pt>
                <c:pt idx="11">
                  <c:v>2555943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5898330</c:v>
                </c:pt>
                <c:pt idx="31">
                  <c:v>15401195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7"/>
          <c:order val="9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SSS_20!$O$2:$O$37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11075753</c:v>
                </c:pt>
                <c:pt idx="11">
                  <c:v>2293795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196611</c:v>
                </c:pt>
                <c:pt idx="30">
                  <c:v>12714178</c:v>
                </c:pt>
                <c:pt idx="31">
                  <c:v>17826064</c:v>
                </c:pt>
                <c:pt idx="32">
                  <c:v>18022675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98"/>
          <c:order val="9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11534512</c:v>
                </c:pt>
                <c:pt idx="11">
                  <c:v>2359332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1769499</c:v>
                </c:pt>
                <c:pt idx="30">
                  <c:v>12517567</c:v>
                </c:pt>
                <c:pt idx="31">
                  <c:v>17629453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9"/>
          <c:order val="9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17498379</c:v>
                </c:pt>
                <c:pt idx="10">
                  <c:v>7536755</c:v>
                </c:pt>
                <c:pt idx="11">
                  <c:v>1048592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10354846</c:v>
                </c:pt>
                <c:pt idx="31">
                  <c:v>16974083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0"/>
          <c:order val="10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17563916</c:v>
                </c:pt>
                <c:pt idx="10">
                  <c:v>6750311</c:v>
                </c:pt>
                <c:pt idx="11">
                  <c:v>786444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</c:v>
                </c:pt>
                <c:pt idx="30">
                  <c:v>13304011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1"/>
          <c:order val="10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17432842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458759</c:v>
                </c:pt>
                <c:pt idx="30">
                  <c:v>12058808</c:v>
                </c:pt>
                <c:pt idx="31">
                  <c:v>17563916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2"/>
          <c:order val="10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SSS_20!$U$2:$U$37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14287066</c:v>
                </c:pt>
                <c:pt idx="10">
                  <c:v>3342387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786444</c:v>
                </c:pt>
                <c:pt idx="30">
                  <c:v>11993271</c:v>
                </c:pt>
                <c:pt idx="31">
                  <c:v>17498379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3"/>
          <c:order val="10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14876899</c:v>
                </c:pt>
                <c:pt idx="10">
                  <c:v>3538998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327685</c:v>
                </c:pt>
                <c:pt idx="30">
                  <c:v>13041863</c:v>
                </c:pt>
                <c:pt idx="31">
                  <c:v>17891601</c:v>
                </c:pt>
                <c:pt idx="32">
                  <c:v>17957138</c:v>
                </c:pt>
                <c:pt idx="33">
                  <c:v>17957138</c:v>
                </c:pt>
                <c:pt idx="34">
                  <c:v>17957138</c:v>
                </c:pt>
                <c:pt idx="35">
                  <c:v>17957138</c:v>
                </c:pt>
              </c:numCache>
            </c:numRef>
          </c:val>
          <c:smooth val="0"/>
        </c:ser>
        <c:ser>
          <c:idx val="104"/>
          <c:order val="104"/>
          <c:tx>
            <c:v>SSS_23_1.00V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SSS_23!$G$2:$G$37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15532269</c:v>
                </c:pt>
                <c:pt idx="11">
                  <c:v>5111886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5439571</c:v>
                </c:pt>
                <c:pt idx="30">
                  <c:v>12452030</c:v>
                </c:pt>
                <c:pt idx="31">
                  <c:v>17301768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5"/>
          <c:order val="10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16449787</c:v>
                </c:pt>
                <c:pt idx="11">
                  <c:v>7405681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917518</c:v>
                </c:pt>
                <c:pt idx="30">
                  <c:v>13566159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06"/>
          <c:order val="10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6357089</c:v>
                </c:pt>
                <c:pt idx="12">
                  <c:v>851981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4784201</c:v>
                </c:pt>
                <c:pt idx="30">
                  <c:v>13959381</c:v>
                </c:pt>
                <c:pt idx="31">
                  <c:v>17629453</c:v>
                </c:pt>
                <c:pt idx="32">
                  <c:v>17957138</c:v>
                </c:pt>
                <c:pt idx="33">
                  <c:v>17891601</c:v>
                </c:pt>
                <c:pt idx="34">
                  <c:v>17957138</c:v>
                </c:pt>
                <c:pt idx="35">
                  <c:v>17826064</c:v>
                </c:pt>
              </c:numCache>
            </c:numRef>
          </c:val>
          <c:smooth val="0"/>
        </c:ser>
        <c:ser>
          <c:idx val="107"/>
          <c:order val="10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14155992</c:v>
                </c:pt>
                <c:pt idx="11">
                  <c:v>3276850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14024918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8"/>
          <c:order val="10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12714178</c:v>
                </c:pt>
                <c:pt idx="11">
                  <c:v>2818091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3407924</c:v>
                </c:pt>
                <c:pt idx="30">
                  <c:v>15073510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9"/>
          <c:order val="10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13304011</c:v>
                </c:pt>
                <c:pt idx="10">
                  <c:v>3014702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2228258</c:v>
                </c:pt>
                <c:pt idx="30">
                  <c:v>13631696</c:v>
                </c:pt>
                <c:pt idx="31">
                  <c:v>17957138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10"/>
          <c:order val="11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17563916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7995514</c:v>
                </c:pt>
                <c:pt idx="30">
                  <c:v>16187639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1"/>
          <c:order val="11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SSS_23!$U$2:$U$37</c:f>
              <c:numCache>
                <c:formatCode>General</c:formatCode>
                <c:ptCount val="36"/>
                <c:pt idx="0">
                  <c:v>15270121</c:v>
                </c:pt>
                <c:pt idx="1">
                  <c:v>15270121</c:v>
                </c:pt>
                <c:pt idx="2">
                  <c:v>15270121</c:v>
                </c:pt>
                <c:pt idx="3">
                  <c:v>15270121</c:v>
                </c:pt>
                <c:pt idx="4">
                  <c:v>15270121</c:v>
                </c:pt>
                <c:pt idx="5">
                  <c:v>15270121</c:v>
                </c:pt>
                <c:pt idx="6">
                  <c:v>15270121</c:v>
                </c:pt>
                <c:pt idx="7">
                  <c:v>15335658</c:v>
                </c:pt>
                <c:pt idx="8">
                  <c:v>15270121</c:v>
                </c:pt>
                <c:pt idx="9">
                  <c:v>14942436</c:v>
                </c:pt>
                <c:pt idx="10">
                  <c:v>3801146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11010216</c:v>
                </c:pt>
                <c:pt idx="31">
                  <c:v>15073510</c:v>
                </c:pt>
                <c:pt idx="32">
                  <c:v>15335658</c:v>
                </c:pt>
                <c:pt idx="33">
                  <c:v>15270121</c:v>
                </c:pt>
                <c:pt idx="34">
                  <c:v>15270121</c:v>
                </c:pt>
                <c:pt idx="35">
                  <c:v>15270121</c:v>
                </c:pt>
              </c:numCache>
            </c:numRef>
          </c:val>
          <c:smooth val="0"/>
        </c:ser>
        <c:ser>
          <c:idx val="112"/>
          <c:order val="11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13828307</c:v>
                </c:pt>
                <c:pt idx="10">
                  <c:v>3211313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1507351</c:v>
                </c:pt>
                <c:pt idx="30">
                  <c:v>13959381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3"/>
          <c:order val="113"/>
          <c:tx>
            <c:v>SSS_24_1.00V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SSS_24!$G$2:$G$37</c:f>
              <c:numCache>
                <c:formatCode>General</c:formatCode>
                <c:ptCount val="36"/>
                <c:pt idx="0">
                  <c:v>7274607</c:v>
                </c:pt>
                <c:pt idx="1">
                  <c:v>7209070</c:v>
                </c:pt>
                <c:pt idx="2">
                  <c:v>7274607</c:v>
                </c:pt>
                <c:pt idx="3">
                  <c:v>7209070</c:v>
                </c:pt>
                <c:pt idx="4">
                  <c:v>7274607</c:v>
                </c:pt>
                <c:pt idx="5">
                  <c:v>7209070</c:v>
                </c:pt>
                <c:pt idx="6">
                  <c:v>7274607</c:v>
                </c:pt>
                <c:pt idx="7">
                  <c:v>7209070</c:v>
                </c:pt>
                <c:pt idx="8">
                  <c:v>7274607</c:v>
                </c:pt>
                <c:pt idx="9">
                  <c:v>7209070</c:v>
                </c:pt>
                <c:pt idx="10">
                  <c:v>5046349</c:v>
                </c:pt>
                <c:pt idx="11">
                  <c:v>1114129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3735609</c:v>
                </c:pt>
                <c:pt idx="31">
                  <c:v>6619237</c:v>
                </c:pt>
                <c:pt idx="32">
                  <c:v>7143533</c:v>
                </c:pt>
                <c:pt idx="33">
                  <c:v>7077996</c:v>
                </c:pt>
                <c:pt idx="34">
                  <c:v>7143533</c:v>
                </c:pt>
                <c:pt idx="35">
                  <c:v>7143533</c:v>
                </c:pt>
              </c:numCache>
            </c:numRef>
          </c:val>
          <c:smooth val="0"/>
        </c:ser>
        <c:ser>
          <c:idx val="114"/>
          <c:order val="11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13435085</c:v>
                </c:pt>
                <c:pt idx="11">
                  <c:v>3080239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655370</c:v>
                </c:pt>
                <c:pt idx="30">
                  <c:v>13369548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5"/>
          <c:order val="11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10616994</c:v>
                </c:pt>
                <c:pt idx="11">
                  <c:v>2359332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5111886</c:v>
                </c:pt>
                <c:pt idx="30">
                  <c:v>14418140</c:v>
                </c:pt>
                <c:pt idx="31">
                  <c:v>17826064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6"/>
          <c:order val="11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SSS_24!$O$2:$O$37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11206827</c:v>
                </c:pt>
                <c:pt idx="11">
                  <c:v>2293795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983055</c:v>
                </c:pt>
                <c:pt idx="30">
                  <c:v>13172937</c:v>
                </c:pt>
                <c:pt idx="31">
                  <c:v>17891601</c:v>
                </c:pt>
                <c:pt idx="32">
                  <c:v>18088212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7"/>
          <c:order val="11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13893844</c:v>
                </c:pt>
                <c:pt idx="11">
                  <c:v>3211313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1769499</c:v>
                </c:pt>
                <c:pt idx="30">
                  <c:v>14024918</c:v>
                </c:pt>
                <c:pt idx="31">
                  <c:v>18088212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8"/>
          <c:order val="11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SSS_24!$Q$2:$Q$37</c:f>
              <c:numCache>
                <c:formatCode>General</c:formatCode>
                <c:ptCount val="36"/>
                <c:pt idx="0">
                  <c:v>16056565</c:v>
                </c:pt>
                <c:pt idx="1">
                  <c:v>16122102</c:v>
                </c:pt>
                <c:pt idx="2">
                  <c:v>16122102</c:v>
                </c:pt>
                <c:pt idx="3">
                  <c:v>16056565</c:v>
                </c:pt>
                <c:pt idx="4">
                  <c:v>16122102</c:v>
                </c:pt>
                <c:pt idx="5">
                  <c:v>16056565</c:v>
                </c:pt>
                <c:pt idx="6">
                  <c:v>16122102</c:v>
                </c:pt>
                <c:pt idx="7">
                  <c:v>16122102</c:v>
                </c:pt>
                <c:pt idx="8">
                  <c:v>16056565</c:v>
                </c:pt>
                <c:pt idx="9">
                  <c:v>15859954</c:v>
                </c:pt>
                <c:pt idx="10">
                  <c:v>9240717</c:v>
                </c:pt>
                <c:pt idx="11">
                  <c:v>1769499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5374034</c:v>
                </c:pt>
                <c:pt idx="30">
                  <c:v>13631696</c:v>
                </c:pt>
                <c:pt idx="31">
                  <c:v>15991028</c:v>
                </c:pt>
                <c:pt idx="32">
                  <c:v>16122102</c:v>
                </c:pt>
                <c:pt idx="33">
                  <c:v>16056565</c:v>
                </c:pt>
                <c:pt idx="34">
                  <c:v>16122102</c:v>
                </c:pt>
                <c:pt idx="35">
                  <c:v>16056565</c:v>
                </c:pt>
              </c:numCache>
            </c:numRef>
          </c:val>
          <c:smooth val="0"/>
        </c:ser>
        <c:ser>
          <c:idx val="119"/>
          <c:order val="11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7012459</c:v>
                </c:pt>
                <c:pt idx="11">
                  <c:v>786444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3473461</c:v>
                </c:pt>
                <c:pt idx="30">
                  <c:v>13828307</c:v>
                </c:pt>
                <c:pt idx="31">
                  <c:v>17826064</c:v>
                </c:pt>
                <c:pt idx="32">
                  <c:v>18088212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0"/>
          <c:order val="12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5177423</c:v>
                </c:pt>
                <c:pt idx="11">
                  <c:v>196611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13762770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1"/>
          <c:order val="12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17760527</c:v>
                </c:pt>
                <c:pt idx="10">
                  <c:v>4587590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7143533</c:v>
                </c:pt>
                <c:pt idx="30">
                  <c:v>15859954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2"/>
          <c:order val="12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SSS_24!$U$2:$U$37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16318713</c:v>
                </c:pt>
                <c:pt idx="10">
                  <c:v>4063294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131074</c:v>
                </c:pt>
                <c:pt idx="29">
                  <c:v>2555943</c:v>
                </c:pt>
                <c:pt idx="30">
                  <c:v>14090455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23"/>
          <c:order val="12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13762770</c:v>
                </c:pt>
                <c:pt idx="10">
                  <c:v>3211313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1310740</c:v>
                </c:pt>
                <c:pt idx="30">
                  <c:v>13893844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4"/>
          <c:order val="124"/>
          <c:tx>
            <c:v>SSS_25_1.00v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SSS_25!$I$2:$I$38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14090455</c:v>
                </c:pt>
                <c:pt idx="11">
                  <c:v>4063294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3735609</c:v>
                </c:pt>
                <c:pt idx="30">
                  <c:v>12452030</c:v>
                </c:pt>
                <c:pt idx="31">
                  <c:v>16384250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5"/>
          <c:order val="12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SSS_25!$K$2:$K$38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15663343</c:v>
                </c:pt>
                <c:pt idx="11">
                  <c:v>3932220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196611</c:v>
                </c:pt>
                <c:pt idx="30">
                  <c:v>7209070</c:v>
                </c:pt>
                <c:pt idx="31">
                  <c:v>16384250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26"/>
          <c:order val="12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SSS_25!$M$2:$M$38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10289309</c:v>
                </c:pt>
                <c:pt idx="11">
                  <c:v>1966110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2097184</c:v>
                </c:pt>
                <c:pt idx="30">
                  <c:v>12779715</c:v>
                </c:pt>
                <c:pt idx="31">
                  <c:v>17629453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27"/>
          <c:order val="12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SSS_25!$N$2:$N$38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7012459</c:v>
                </c:pt>
                <c:pt idx="11">
                  <c:v>851981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9437328</c:v>
                </c:pt>
                <c:pt idx="31">
                  <c:v>16843009</c:v>
                </c:pt>
                <c:pt idx="32">
                  <c:v>18022675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8"/>
          <c:order val="12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SSS_25!$P$2:$P$38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17039620</c:v>
                </c:pt>
                <c:pt idx="10">
                  <c:v>8323199</c:v>
                </c:pt>
                <c:pt idx="11">
                  <c:v>1441814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2883628</c:v>
                </c:pt>
                <c:pt idx="30">
                  <c:v>13107400</c:v>
                </c:pt>
                <c:pt idx="31">
                  <c:v>17629453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9"/>
          <c:order val="12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SSS_25!$Q$2:$Q$38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17105157</c:v>
                </c:pt>
                <c:pt idx="10">
                  <c:v>8257662</c:v>
                </c:pt>
                <c:pt idx="11">
                  <c:v>1310740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983055</c:v>
                </c:pt>
                <c:pt idx="30">
                  <c:v>13435085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0"/>
          <c:order val="13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SSS_25!$T$2:$T$38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17105157</c:v>
                </c:pt>
                <c:pt idx="10">
                  <c:v>4390979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1638425</c:v>
                </c:pt>
                <c:pt idx="30">
                  <c:v>12976326</c:v>
                </c:pt>
                <c:pt idx="31">
                  <c:v>17694990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31"/>
          <c:order val="13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SSS_25!$U$2:$U$38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14287066</c:v>
                </c:pt>
                <c:pt idx="10">
                  <c:v>3342387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12452030</c:v>
                </c:pt>
                <c:pt idx="31">
                  <c:v>17760527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2"/>
          <c:order val="13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SSS_25!$V$2:$V$38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12189882</c:v>
                </c:pt>
                <c:pt idx="10">
                  <c:v>2621480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1114129</c:v>
                </c:pt>
                <c:pt idx="30">
                  <c:v>13828307</c:v>
                </c:pt>
                <c:pt idx="31">
                  <c:v>18088212</c:v>
                </c:pt>
                <c:pt idx="32">
                  <c:v>18088212</c:v>
                </c:pt>
                <c:pt idx="33">
                  <c:v>17957138</c:v>
                </c:pt>
                <c:pt idx="34">
                  <c:v>18022675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547904"/>
        <c:axId val="93553792"/>
      </c:lineChart>
      <c:catAx>
        <c:axId val="9354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3553792"/>
        <c:crosses val="autoZero"/>
        <c:auto val="1"/>
        <c:lblAlgn val="ctr"/>
        <c:lblOffset val="100"/>
        <c:noMultiLvlLbl val="0"/>
      </c:catAx>
      <c:valAx>
        <c:axId val="93553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547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Summary!$D$1</c:f>
              <c:strCache>
                <c:ptCount val="1"/>
                <c:pt idx="0">
                  <c:v>CRC_1.01V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17957138</c:v>
                </c:pt>
                <c:pt idx="12">
                  <c:v>9699476</c:v>
                </c:pt>
                <c:pt idx="13">
                  <c:v>1507351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3014702</c:v>
                </c:pt>
                <c:pt idx="32">
                  <c:v>14418140</c:v>
                </c:pt>
                <c:pt idx="33">
                  <c:v>17891601</c:v>
                </c:pt>
                <c:pt idx="34">
                  <c:v>17891601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Summary!$F$1</c:f>
              <c:strCache>
                <c:ptCount val="1"/>
                <c:pt idx="0">
                  <c:v>CRC_1.03V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Summary!$F$2:$F$38</c:f>
              <c:numCache>
                <c:formatCode>General</c:formatCode>
                <c:ptCount val="37"/>
                <c:pt idx="0">
                  <c:v>14745825</c:v>
                </c:pt>
                <c:pt idx="1">
                  <c:v>18153749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17039620</c:v>
                </c:pt>
                <c:pt idx="12">
                  <c:v>6684774</c:v>
                </c:pt>
                <c:pt idx="13">
                  <c:v>851981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8585347</c:v>
                </c:pt>
                <c:pt idx="32">
                  <c:v>16318713</c:v>
                </c:pt>
                <c:pt idx="33">
                  <c:v>17694990</c:v>
                </c:pt>
                <c:pt idx="34">
                  <c:v>17498379</c:v>
                </c:pt>
                <c:pt idx="35">
                  <c:v>17563916</c:v>
                </c:pt>
                <c:pt idx="36">
                  <c:v>17563916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16908546</c:v>
                </c:pt>
                <c:pt idx="12">
                  <c:v>5111886</c:v>
                </c:pt>
                <c:pt idx="13">
                  <c:v>262148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3538998</c:v>
                </c:pt>
                <c:pt idx="32">
                  <c:v>14614751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16122102</c:v>
                </c:pt>
                <c:pt idx="12">
                  <c:v>3997757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10354846</c:v>
                </c:pt>
                <c:pt idx="32">
                  <c:v>17039620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12910789</c:v>
                </c:pt>
                <c:pt idx="12">
                  <c:v>2949165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10748068</c:v>
                </c:pt>
                <c:pt idx="32">
                  <c:v>17039620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9371791</c:v>
                </c:pt>
                <c:pt idx="12">
                  <c:v>1638425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10420383</c:v>
                </c:pt>
                <c:pt idx="32">
                  <c:v>17039620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7"/>
          <c:order val="6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17367305</c:v>
                </c:pt>
                <c:pt idx="11">
                  <c:v>4653127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917518</c:v>
                </c:pt>
                <c:pt idx="31">
                  <c:v>10289309</c:v>
                </c:pt>
                <c:pt idx="32">
                  <c:v>16843009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8"/>
          <c:order val="7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16777472</c:v>
                </c:pt>
                <c:pt idx="11">
                  <c:v>4456516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9961624</c:v>
                </c:pt>
                <c:pt idx="32">
                  <c:v>16908546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9"/>
          <c:order val="8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16711935</c:v>
                </c:pt>
                <c:pt idx="11">
                  <c:v>5701719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12386493</c:v>
                </c:pt>
                <c:pt idx="32">
                  <c:v>17563916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0"/>
          <c:order val="9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14155992</c:v>
                </c:pt>
                <c:pt idx="11">
                  <c:v>3932220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1572888</c:v>
                </c:pt>
                <c:pt idx="31">
                  <c:v>12583104</c:v>
                </c:pt>
                <c:pt idx="32">
                  <c:v>17629453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1"/>
          <c:order val="10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14287066</c:v>
                </c:pt>
                <c:pt idx="11">
                  <c:v>3670072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13238474</c:v>
                </c:pt>
                <c:pt idx="32">
                  <c:v>17826064</c:v>
                </c:pt>
                <c:pt idx="33">
                  <c:v>18088212</c:v>
                </c:pt>
                <c:pt idx="34">
                  <c:v>18022675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"/>
          <c:order val="11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11927734</c:v>
                </c:pt>
                <c:pt idx="11">
                  <c:v>2490406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589833</c:v>
                </c:pt>
                <c:pt idx="31">
                  <c:v>12583104</c:v>
                </c:pt>
                <c:pt idx="32">
                  <c:v>17760527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3"/>
          <c:order val="12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12452030</c:v>
                </c:pt>
                <c:pt idx="11">
                  <c:v>2687017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12386493</c:v>
                </c:pt>
                <c:pt idx="32">
                  <c:v>17563916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4"/>
          <c:order val="13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10158235</c:v>
                </c:pt>
                <c:pt idx="11">
                  <c:v>1900573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1114129</c:v>
                </c:pt>
                <c:pt idx="31">
                  <c:v>12845252</c:v>
                </c:pt>
                <c:pt idx="32">
                  <c:v>17694990</c:v>
                </c:pt>
                <c:pt idx="33">
                  <c:v>17891601</c:v>
                </c:pt>
                <c:pt idx="34">
                  <c:v>17694990</c:v>
                </c:pt>
                <c:pt idx="35">
                  <c:v>17694990</c:v>
                </c:pt>
                <c:pt idx="36">
                  <c:v>17694990</c:v>
                </c:pt>
              </c:numCache>
            </c:numRef>
          </c:val>
          <c:smooth val="0"/>
        </c:ser>
        <c:ser>
          <c:idx val="15"/>
          <c:order val="14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8978569</c:v>
                </c:pt>
                <c:pt idx="11">
                  <c:v>1572888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13500622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6"/>
          <c:order val="15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17957138</c:v>
                </c:pt>
                <c:pt idx="10">
                  <c:v>7929977</c:v>
                </c:pt>
                <c:pt idx="11">
                  <c:v>1114129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1245203</c:v>
                </c:pt>
                <c:pt idx="31">
                  <c:v>13304011</c:v>
                </c:pt>
                <c:pt idx="32">
                  <c:v>17891601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7"/>
          <c:order val="16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8978569</c:v>
                </c:pt>
                <c:pt idx="11">
                  <c:v>1572888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1114129</c:v>
                </c:pt>
                <c:pt idx="31">
                  <c:v>12124345</c:v>
                </c:pt>
                <c:pt idx="32">
                  <c:v>17563916</c:v>
                </c:pt>
                <c:pt idx="33">
                  <c:v>17826064</c:v>
                </c:pt>
                <c:pt idx="34">
                  <c:v>17826064</c:v>
                </c:pt>
                <c:pt idx="35">
                  <c:v>17891601</c:v>
                </c:pt>
                <c:pt idx="36">
                  <c:v>17826064</c:v>
                </c:pt>
              </c:numCache>
            </c:numRef>
          </c:val>
          <c:smooth val="0"/>
        </c:ser>
        <c:ser>
          <c:idx val="18"/>
          <c:order val="17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Summary!$V$2:$V$38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17760527</c:v>
                </c:pt>
                <c:pt idx="10">
                  <c:v>8061051</c:v>
                </c:pt>
                <c:pt idx="11">
                  <c:v>1310740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851981</c:v>
                </c:pt>
                <c:pt idx="31">
                  <c:v>9830550</c:v>
                </c:pt>
                <c:pt idx="32">
                  <c:v>16711935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53216"/>
        <c:axId val="180555136"/>
      </c:lineChart>
      <c:catAx>
        <c:axId val="18055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0555136"/>
        <c:crosses val="autoZero"/>
        <c:auto val="1"/>
        <c:lblAlgn val="ctr"/>
        <c:lblOffset val="100"/>
        <c:noMultiLvlLbl val="0"/>
      </c:catAx>
      <c:valAx>
        <c:axId val="180555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553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Summary!$C$1</c:f>
              <c:strCache>
                <c:ptCount val="1"/>
                <c:pt idx="0">
                  <c:v>CRC_1.00V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Summary!$C$2:$C$38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17826064</c:v>
                </c:pt>
                <c:pt idx="12">
                  <c:v>10223772</c:v>
                </c:pt>
                <c:pt idx="13">
                  <c:v>2162721</c:v>
                </c:pt>
                <c:pt idx="14">
                  <c:v>65537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3473461</c:v>
                </c:pt>
                <c:pt idx="31">
                  <c:v>12058808</c:v>
                </c:pt>
                <c:pt idx="32">
                  <c:v>17236231</c:v>
                </c:pt>
                <c:pt idx="33">
                  <c:v>18022675</c:v>
                </c:pt>
                <c:pt idx="34">
                  <c:v>18022675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Summary!$D$1</c:f>
              <c:strCache>
                <c:ptCount val="1"/>
                <c:pt idx="0">
                  <c:v>CRC_1.01V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18088212</c:v>
                </c:pt>
                <c:pt idx="12">
                  <c:v>9437328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7340144</c:v>
                </c:pt>
                <c:pt idx="32">
                  <c:v>16253176</c:v>
                </c:pt>
                <c:pt idx="33">
                  <c:v>17891601</c:v>
                </c:pt>
                <c:pt idx="34">
                  <c:v>17694990</c:v>
                </c:pt>
                <c:pt idx="35">
                  <c:v>17694990</c:v>
                </c:pt>
                <c:pt idx="36">
                  <c:v>17760527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Summary!$E$1</c:f>
              <c:strCache>
                <c:ptCount val="1"/>
                <c:pt idx="0">
                  <c:v>CRC_1.02V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16056565</c:v>
                </c:pt>
                <c:pt idx="12">
                  <c:v>3932220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720907</c:v>
                </c:pt>
                <c:pt idx="31">
                  <c:v>13041863</c:v>
                </c:pt>
                <c:pt idx="32">
                  <c:v>17826064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Summary!$F$1</c:f>
              <c:strCache>
                <c:ptCount val="1"/>
                <c:pt idx="0">
                  <c:v>CRC_1.03V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17432842</c:v>
                </c:pt>
                <c:pt idx="12">
                  <c:v>5570645</c:v>
                </c:pt>
                <c:pt idx="13">
                  <c:v>393222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10813605</c:v>
                </c:pt>
                <c:pt idx="32">
                  <c:v>17170694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16449787</c:v>
                </c:pt>
                <c:pt idx="12">
                  <c:v>4128831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10420383</c:v>
                </c:pt>
                <c:pt idx="32">
                  <c:v>17105157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15073510</c:v>
                </c:pt>
                <c:pt idx="12">
                  <c:v>3670072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1638425</c:v>
                </c:pt>
                <c:pt idx="31">
                  <c:v>11141290</c:v>
                </c:pt>
                <c:pt idx="32">
                  <c:v>17105157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14221529</c:v>
                </c:pt>
                <c:pt idx="12">
                  <c:v>3342387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720907</c:v>
                </c:pt>
                <c:pt idx="31">
                  <c:v>12058808</c:v>
                </c:pt>
                <c:pt idx="32">
                  <c:v>17498379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17826064</c:v>
                </c:pt>
                <c:pt idx="11">
                  <c:v>8454273</c:v>
                </c:pt>
                <c:pt idx="12">
                  <c:v>1310740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12189882</c:v>
                </c:pt>
                <c:pt idx="32">
                  <c:v>17694990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17826064</c:v>
                </c:pt>
                <c:pt idx="11">
                  <c:v>4784201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1769499</c:v>
                </c:pt>
                <c:pt idx="31">
                  <c:v>12124345</c:v>
                </c:pt>
                <c:pt idx="32">
                  <c:v>17432842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14221529</c:v>
                </c:pt>
                <c:pt idx="11">
                  <c:v>3538998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9961624</c:v>
                </c:pt>
                <c:pt idx="32">
                  <c:v>16843009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16384250</c:v>
                </c:pt>
                <c:pt idx="11">
                  <c:v>4915275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11796660</c:v>
                </c:pt>
                <c:pt idx="32">
                  <c:v>17432842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15663343</c:v>
                </c:pt>
                <c:pt idx="11">
                  <c:v>4653127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12583104</c:v>
                </c:pt>
                <c:pt idx="32">
                  <c:v>17694990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14811362</c:v>
                </c:pt>
                <c:pt idx="11">
                  <c:v>3866683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13566159</c:v>
                </c:pt>
                <c:pt idx="32">
                  <c:v>18022675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14155992</c:v>
                </c:pt>
                <c:pt idx="11">
                  <c:v>3342387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12976326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15597806</c:v>
                </c:pt>
                <c:pt idx="11">
                  <c:v>3932220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13238474</c:v>
                </c:pt>
                <c:pt idx="32">
                  <c:v>18022675</c:v>
                </c:pt>
                <c:pt idx="33">
                  <c:v>18022675</c:v>
                </c:pt>
                <c:pt idx="34">
                  <c:v>17891601</c:v>
                </c:pt>
                <c:pt idx="35">
                  <c:v>17891601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12255419</c:v>
                </c:pt>
                <c:pt idx="11">
                  <c:v>2949165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1179666</c:v>
                </c:pt>
                <c:pt idx="31">
                  <c:v>13304011</c:v>
                </c:pt>
                <c:pt idx="32">
                  <c:v>17957138</c:v>
                </c:pt>
                <c:pt idx="33">
                  <c:v>17957138</c:v>
                </c:pt>
                <c:pt idx="34">
                  <c:v>17694990</c:v>
                </c:pt>
                <c:pt idx="35">
                  <c:v>17694990</c:v>
                </c:pt>
                <c:pt idx="36">
                  <c:v>17694990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12386493</c:v>
                </c:pt>
                <c:pt idx="11">
                  <c:v>2883628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13369548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10748068</c:v>
                </c:pt>
                <c:pt idx="11">
                  <c:v>2097184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13435085</c:v>
                </c:pt>
                <c:pt idx="32">
                  <c:v>18088212</c:v>
                </c:pt>
                <c:pt idx="33">
                  <c:v>17957138</c:v>
                </c:pt>
                <c:pt idx="34">
                  <c:v>17891601</c:v>
                </c:pt>
                <c:pt idx="35">
                  <c:v>17891601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11862197</c:v>
                </c:pt>
                <c:pt idx="11">
                  <c:v>2555943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1638425</c:v>
                </c:pt>
                <c:pt idx="31">
                  <c:v>13893844</c:v>
                </c:pt>
                <c:pt idx="32">
                  <c:v>18022675</c:v>
                </c:pt>
                <c:pt idx="33">
                  <c:v>17957138</c:v>
                </c:pt>
                <c:pt idx="34">
                  <c:v>17826064</c:v>
                </c:pt>
                <c:pt idx="35">
                  <c:v>17891601</c:v>
                </c:pt>
                <c:pt idx="36">
                  <c:v>17826064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185280"/>
        <c:axId val="67195264"/>
      </c:lineChart>
      <c:catAx>
        <c:axId val="6718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195264"/>
        <c:crosses val="autoZero"/>
        <c:auto val="1"/>
        <c:lblAlgn val="ctr"/>
        <c:lblOffset val="100"/>
        <c:noMultiLvlLbl val="0"/>
      </c:catAx>
      <c:valAx>
        <c:axId val="67195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185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Summary!$E$1</c:f>
              <c:strCache>
                <c:ptCount val="1"/>
                <c:pt idx="0">
                  <c:v>CRC_1.02V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17891601</c:v>
                </c:pt>
                <c:pt idx="12">
                  <c:v>9306254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12845252</c:v>
                </c:pt>
                <c:pt idx="32">
                  <c:v>17891601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Summary!$F$1</c:f>
              <c:strCache>
                <c:ptCount val="1"/>
                <c:pt idx="0">
                  <c:v>CRC_1.03V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17694990</c:v>
                </c:pt>
                <c:pt idx="12">
                  <c:v>7012459</c:v>
                </c:pt>
                <c:pt idx="13">
                  <c:v>851981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10420383</c:v>
                </c:pt>
                <c:pt idx="32">
                  <c:v>16974083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18022675</c:v>
                </c:pt>
                <c:pt idx="12">
                  <c:v>5177423</c:v>
                </c:pt>
                <c:pt idx="13">
                  <c:v>196611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589833</c:v>
                </c:pt>
                <c:pt idx="31">
                  <c:v>7209070</c:v>
                </c:pt>
                <c:pt idx="32">
                  <c:v>15794417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16318713</c:v>
                </c:pt>
                <c:pt idx="12">
                  <c:v>4063294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13435085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14745825</c:v>
                </c:pt>
                <c:pt idx="12">
                  <c:v>3538998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1572888</c:v>
                </c:pt>
                <c:pt idx="31">
                  <c:v>12714178</c:v>
                </c:pt>
                <c:pt idx="32">
                  <c:v>17629453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9699476</c:v>
                </c:pt>
                <c:pt idx="12">
                  <c:v>1769499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7733366</c:v>
                </c:pt>
                <c:pt idx="32">
                  <c:v>16122102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7864440</c:v>
                </c:pt>
                <c:pt idx="12">
                  <c:v>1179666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13435085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17760527</c:v>
                </c:pt>
                <c:pt idx="11">
                  <c:v>6488163</c:v>
                </c:pt>
                <c:pt idx="12">
                  <c:v>655370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12779715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17760527</c:v>
                </c:pt>
                <c:pt idx="11">
                  <c:v>7602292</c:v>
                </c:pt>
                <c:pt idx="12">
                  <c:v>1048592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8978569</c:v>
                </c:pt>
                <c:pt idx="32">
                  <c:v>16449787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16056565</c:v>
                </c:pt>
                <c:pt idx="11">
                  <c:v>5308497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13304011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14942436</c:v>
                </c:pt>
                <c:pt idx="11">
                  <c:v>3997757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2818091</c:v>
                </c:pt>
                <c:pt idx="31">
                  <c:v>13435085</c:v>
                </c:pt>
                <c:pt idx="32">
                  <c:v>17760527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4587590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655370</c:v>
                </c:pt>
                <c:pt idx="31">
                  <c:v>13172937</c:v>
                </c:pt>
                <c:pt idx="32">
                  <c:v>17957138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16384250</c:v>
                </c:pt>
                <c:pt idx="11">
                  <c:v>4522053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1769499</c:v>
                </c:pt>
                <c:pt idx="31">
                  <c:v>13631696</c:v>
                </c:pt>
                <c:pt idx="32">
                  <c:v>17957138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15728880</c:v>
                </c:pt>
                <c:pt idx="11">
                  <c:v>5046349</c:v>
                </c:pt>
                <c:pt idx="12">
                  <c:v>393222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1900573</c:v>
                </c:pt>
                <c:pt idx="31">
                  <c:v>13500622</c:v>
                </c:pt>
                <c:pt idx="32">
                  <c:v>17891601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14549214</c:v>
                </c:pt>
                <c:pt idx="11">
                  <c:v>4456516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13435085</c:v>
                </c:pt>
                <c:pt idx="32">
                  <c:v>17891601</c:v>
                </c:pt>
                <c:pt idx="33">
                  <c:v>17957138</c:v>
                </c:pt>
                <c:pt idx="34">
                  <c:v>17891601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12124345</c:v>
                </c:pt>
                <c:pt idx="11">
                  <c:v>2687017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12714178</c:v>
                </c:pt>
                <c:pt idx="32">
                  <c:v>17760527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14352603</c:v>
                </c:pt>
                <c:pt idx="11">
                  <c:v>3473461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655370</c:v>
                </c:pt>
                <c:pt idx="31">
                  <c:v>13631696</c:v>
                </c:pt>
                <c:pt idx="32">
                  <c:v>18088212</c:v>
                </c:pt>
                <c:pt idx="33">
                  <c:v>17891601</c:v>
                </c:pt>
                <c:pt idx="34">
                  <c:v>17826064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21760"/>
        <c:axId val="67223552"/>
      </c:lineChart>
      <c:catAx>
        <c:axId val="67221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223552"/>
        <c:crosses val="autoZero"/>
        <c:auto val="1"/>
        <c:lblAlgn val="ctr"/>
        <c:lblOffset val="100"/>
        <c:noMultiLvlLbl val="0"/>
      </c:catAx>
      <c:valAx>
        <c:axId val="6722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221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Summary!$C$1</c:f>
              <c:strCache>
                <c:ptCount val="1"/>
                <c:pt idx="0">
                  <c:v>CRC_1.00V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Summary!$C$2:$C$38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15204584</c:v>
                </c:pt>
                <c:pt idx="13">
                  <c:v>4194368</c:v>
                </c:pt>
                <c:pt idx="14">
                  <c:v>327685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10682531</c:v>
                </c:pt>
                <c:pt idx="32">
                  <c:v>17105157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Summary!$D$1</c:f>
              <c:strCache>
                <c:ptCount val="1"/>
                <c:pt idx="0">
                  <c:v>CRC_1.01V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Summary!$D$2:$D$38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Summary!$E$1</c:f>
              <c:strCache>
                <c:ptCount val="1"/>
                <c:pt idx="0">
                  <c:v>CRC_1.02V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14155992</c:v>
                </c:pt>
                <c:pt idx="13">
                  <c:v>3276850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4194368</c:v>
                </c:pt>
                <c:pt idx="32">
                  <c:v>14811362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Summary!$F$1</c:f>
              <c:strCache>
                <c:ptCount val="1"/>
                <c:pt idx="0">
                  <c:v>CRC_1.03V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14549214</c:v>
                </c:pt>
                <c:pt idx="13">
                  <c:v>3407924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8650884</c:v>
                </c:pt>
                <c:pt idx="32">
                  <c:v>16646398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11993271</c:v>
                </c:pt>
                <c:pt idx="13">
                  <c:v>2555943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3276850</c:v>
                </c:pt>
                <c:pt idx="31">
                  <c:v>12189882</c:v>
                </c:pt>
                <c:pt idx="32">
                  <c:v>17301768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17760527</c:v>
                </c:pt>
                <c:pt idx="12">
                  <c:v>5701719</c:v>
                </c:pt>
                <c:pt idx="13">
                  <c:v>458759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5505108</c:v>
                </c:pt>
                <c:pt idx="32">
                  <c:v>15270121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17629453</c:v>
                </c:pt>
                <c:pt idx="12">
                  <c:v>4522053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12648641</c:v>
                </c:pt>
                <c:pt idx="32">
                  <c:v>17826064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17694990</c:v>
                </c:pt>
                <c:pt idx="2">
                  <c:v>16515324</c:v>
                </c:pt>
                <c:pt idx="3">
                  <c:v>16449787</c:v>
                </c:pt>
                <c:pt idx="4">
                  <c:v>16515324</c:v>
                </c:pt>
                <c:pt idx="5">
                  <c:v>16515324</c:v>
                </c:pt>
                <c:pt idx="6">
                  <c:v>16515324</c:v>
                </c:pt>
                <c:pt idx="7">
                  <c:v>16515324</c:v>
                </c:pt>
                <c:pt idx="8">
                  <c:v>16515324</c:v>
                </c:pt>
                <c:pt idx="9">
                  <c:v>16515324</c:v>
                </c:pt>
                <c:pt idx="10">
                  <c:v>16515324</c:v>
                </c:pt>
                <c:pt idx="11">
                  <c:v>13369548</c:v>
                </c:pt>
                <c:pt idx="12">
                  <c:v>3145776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2293795</c:v>
                </c:pt>
                <c:pt idx="31">
                  <c:v>12189882</c:v>
                </c:pt>
                <c:pt idx="32">
                  <c:v>16253176</c:v>
                </c:pt>
                <c:pt idx="33">
                  <c:v>16515324</c:v>
                </c:pt>
                <c:pt idx="34">
                  <c:v>16449787</c:v>
                </c:pt>
                <c:pt idx="35">
                  <c:v>16515324</c:v>
                </c:pt>
                <c:pt idx="36">
                  <c:v>16449787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14942436</c:v>
                </c:pt>
                <c:pt idx="12">
                  <c:v>3670072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13893844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8388736</c:v>
                </c:pt>
                <c:pt idx="12">
                  <c:v>1310740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917518</c:v>
                </c:pt>
                <c:pt idx="31">
                  <c:v>12779715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6750311</c:v>
                </c:pt>
                <c:pt idx="12">
                  <c:v>720907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13369548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18022675</c:v>
                </c:pt>
                <c:pt idx="11">
                  <c:v>7602292</c:v>
                </c:pt>
                <c:pt idx="12">
                  <c:v>1048592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2228258</c:v>
                </c:pt>
                <c:pt idx="31">
                  <c:v>13828307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17891601</c:v>
                </c:pt>
                <c:pt idx="11">
                  <c:v>10748068</c:v>
                </c:pt>
                <c:pt idx="12">
                  <c:v>2162721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851981</c:v>
                </c:pt>
                <c:pt idx="31">
                  <c:v>11337901</c:v>
                </c:pt>
                <c:pt idx="32">
                  <c:v>17236231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17694990</c:v>
                </c:pt>
                <c:pt idx="11">
                  <c:v>7274607</c:v>
                </c:pt>
                <c:pt idx="12">
                  <c:v>983055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13041863</c:v>
                </c:pt>
                <c:pt idx="32">
                  <c:v>17891601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17170694</c:v>
                </c:pt>
                <c:pt idx="11">
                  <c:v>5963867</c:v>
                </c:pt>
                <c:pt idx="12">
                  <c:v>524296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2293795</c:v>
                </c:pt>
                <c:pt idx="31">
                  <c:v>13959381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17563916</c:v>
                </c:pt>
                <c:pt idx="11">
                  <c:v>5308497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12976326</c:v>
                </c:pt>
                <c:pt idx="32">
                  <c:v>17891601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17105157</c:v>
                </c:pt>
                <c:pt idx="11">
                  <c:v>4915275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11206827</c:v>
                </c:pt>
                <c:pt idx="32">
                  <c:v>17170694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460480"/>
        <c:axId val="67462272"/>
      </c:lineChart>
      <c:catAx>
        <c:axId val="67460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462272"/>
        <c:crosses val="autoZero"/>
        <c:auto val="1"/>
        <c:lblAlgn val="ctr"/>
        <c:lblOffset val="100"/>
        <c:noMultiLvlLbl val="0"/>
      </c:catAx>
      <c:valAx>
        <c:axId val="6746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60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Summary!$G$2:$G$37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15532269</c:v>
                </c:pt>
                <c:pt idx="11">
                  <c:v>5111886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5439571</c:v>
                </c:pt>
                <c:pt idx="30">
                  <c:v>12452030</c:v>
                </c:pt>
                <c:pt idx="31">
                  <c:v>17301768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Summary!$H$2:$H$37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Summary!$I$2:$I$37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Summary!$J$2:$J$37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Summary!$K$2:$K$37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16449787</c:v>
                </c:pt>
                <c:pt idx="11">
                  <c:v>7405681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917518</c:v>
                </c:pt>
                <c:pt idx="30">
                  <c:v>13566159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6357089</c:v>
                </c:pt>
                <c:pt idx="12">
                  <c:v>851981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4784201</c:v>
                </c:pt>
                <c:pt idx="30">
                  <c:v>13959381</c:v>
                </c:pt>
                <c:pt idx="31">
                  <c:v>17629453</c:v>
                </c:pt>
                <c:pt idx="32">
                  <c:v>17957138</c:v>
                </c:pt>
                <c:pt idx="33">
                  <c:v>17891601</c:v>
                </c:pt>
                <c:pt idx="34">
                  <c:v>17957138</c:v>
                </c:pt>
                <c:pt idx="35">
                  <c:v>17826064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Summary!$N$2:$N$37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Summary!$O$2:$O$37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14155992</c:v>
                </c:pt>
                <c:pt idx="11">
                  <c:v>3276850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14024918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12714178</c:v>
                </c:pt>
                <c:pt idx="11">
                  <c:v>2818091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3407924</c:v>
                </c:pt>
                <c:pt idx="30">
                  <c:v>15073510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17301768</c:v>
                </c:pt>
                <c:pt idx="10">
                  <c:v>6488163</c:v>
                </c:pt>
                <c:pt idx="11">
                  <c:v>720907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12648641</c:v>
                </c:pt>
                <c:pt idx="31">
                  <c:v>17629453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13304011</c:v>
                </c:pt>
                <c:pt idx="10">
                  <c:v>3014702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2228258</c:v>
                </c:pt>
                <c:pt idx="30">
                  <c:v>13631696</c:v>
                </c:pt>
                <c:pt idx="31">
                  <c:v>17957138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17563916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7995514</c:v>
                </c:pt>
                <c:pt idx="30">
                  <c:v>16187639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Summary!$U$2:$U$37</c:f>
              <c:numCache>
                <c:formatCode>General</c:formatCode>
                <c:ptCount val="36"/>
                <c:pt idx="0">
                  <c:v>15270121</c:v>
                </c:pt>
                <c:pt idx="1">
                  <c:v>15270121</c:v>
                </c:pt>
                <c:pt idx="2">
                  <c:v>15270121</c:v>
                </c:pt>
                <c:pt idx="3">
                  <c:v>15270121</c:v>
                </c:pt>
                <c:pt idx="4">
                  <c:v>15270121</c:v>
                </c:pt>
                <c:pt idx="5">
                  <c:v>15270121</c:v>
                </c:pt>
                <c:pt idx="6">
                  <c:v>15270121</c:v>
                </c:pt>
                <c:pt idx="7">
                  <c:v>15335658</c:v>
                </c:pt>
                <c:pt idx="8">
                  <c:v>15270121</c:v>
                </c:pt>
                <c:pt idx="9">
                  <c:v>14942436</c:v>
                </c:pt>
                <c:pt idx="10">
                  <c:v>3801146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11010216</c:v>
                </c:pt>
                <c:pt idx="31">
                  <c:v>15073510</c:v>
                </c:pt>
                <c:pt idx="32">
                  <c:v>15335658</c:v>
                </c:pt>
                <c:pt idx="33">
                  <c:v>15270121</c:v>
                </c:pt>
                <c:pt idx="34">
                  <c:v>15270121</c:v>
                </c:pt>
                <c:pt idx="35">
                  <c:v>15270121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13828307</c:v>
                </c:pt>
                <c:pt idx="10">
                  <c:v>3211313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1507351</c:v>
                </c:pt>
                <c:pt idx="30">
                  <c:v>13959381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492096"/>
        <c:axId val="67493888"/>
      </c:lineChart>
      <c:catAx>
        <c:axId val="67492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493888"/>
        <c:crosses val="autoZero"/>
        <c:auto val="1"/>
        <c:lblAlgn val="ctr"/>
        <c:lblOffset val="100"/>
        <c:noMultiLvlLbl val="0"/>
      </c:catAx>
      <c:valAx>
        <c:axId val="67493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92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Summary!$I$2:$I$37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15728880</c:v>
                </c:pt>
                <c:pt idx="11">
                  <c:v>6029404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7929977</c:v>
                </c:pt>
                <c:pt idx="31">
                  <c:v>15925491</c:v>
                </c:pt>
                <c:pt idx="32">
                  <c:v>18022675</c:v>
                </c:pt>
                <c:pt idx="33">
                  <c:v>17957138</c:v>
                </c:pt>
                <c:pt idx="34">
                  <c:v>17957138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Summary!$J$2:$J$37</c:f>
              <c:numCache>
                <c:formatCode>General</c:formatCode>
                <c:ptCount val="36"/>
                <c:pt idx="0">
                  <c:v>18153749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13500622</c:v>
                </c:pt>
                <c:pt idx="11">
                  <c:v>3211313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327685</c:v>
                </c:pt>
                <c:pt idx="30">
                  <c:v>8847495</c:v>
                </c:pt>
                <c:pt idx="31">
                  <c:v>16384250</c:v>
                </c:pt>
                <c:pt idx="32">
                  <c:v>17957138</c:v>
                </c:pt>
                <c:pt idx="33">
                  <c:v>17826064</c:v>
                </c:pt>
                <c:pt idx="34">
                  <c:v>17891601</c:v>
                </c:pt>
                <c:pt idx="35">
                  <c:v>17891601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Summary!$K$2:$K$37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13828307</c:v>
                </c:pt>
                <c:pt idx="11">
                  <c:v>3735609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7077996</c:v>
                </c:pt>
                <c:pt idx="31">
                  <c:v>15859954</c:v>
                </c:pt>
                <c:pt idx="32">
                  <c:v>18022675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14287066</c:v>
                </c:pt>
                <c:pt idx="11">
                  <c:v>4456516</c:v>
                </c:pt>
                <c:pt idx="12">
                  <c:v>393222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851981</c:v>
                </c:pt>
                <c:pt idx="30">
                  <c:v>12583104</c:v>
                </c:pt>
                <c:pt idx="31">
                  <c:v>17694990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17957138</c:v>
                </c:pt>
                <c:pt idx="10">
                  <c:v>12320956</c:v>
                </c:pt>
                <c:pt idx="11">
                  <c:v>3211313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10879142</c:v>
                </c:pt>
                <c:pt idx="31">
                  <c:v>17170694</c:v>
                </c:pt>
                <c:pt idx="32">
                  <c:v>17957138</c:v>
                </c:pt>
                <c:pt idx="33">
                  <c:v>17891601</c:v>
                </c:pt>
                <c:pt idx="34">
                  <c:v>17891601</c:v>
                </c:pt>
                <c:pt idx="35">
                  <c:v>17891601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Summary!$N$2:$N$37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11337901</c:v>
                </c:pt>
                <c:pt idx="11">
                  <c:v>2555943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5898330</c:v>
                </c:pt>
                <c:pt idx="31">
                  <c:v>15401195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Summary!$O$2:$O$37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11075753</c:v>
                </c:pt>
                <c:pt idx="11">
                  <c:v>2293795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196611</c:v>
                </c:pt>
                <c:pt idx="30">
                  <c:v>12714178</c:v>
                </c:pt>
                <c:pt idx="31">
                  <c:v>17826064</c:v>
                </c:pt>
                <c:pt idx="32">
                  <c:v>18022675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11534512</c:v>
                </c:pt>
                <c:pt idx="11">
                  <c:v>2359332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1769499</c:v>
                </c:pt>
                <c:pt idx="30">
                  <c:v>12517567</c:v>
                </c:pt>
                <c:pt idx="31">
                  <c:v>17629453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17498379</c:v>
                </c:pt>
                <c:pt idx="10">
                  <c:v>7536755</c:v>
                </c:pt>
                <c:pt idx="11">
                  <c:v>1048592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10354846</c:v>
                </c:pt>
                <c:pt idx="31">
                  <c:v>16974083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17563916</c:v>
                </c:pt>
                <c:pt idx="10">
                  <c:v>6750311</c:v>
                </c:pt>
                <c:pt idx="11">
                  <c:v>786444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</c:v>
                </c:pt>
                <c:pt idx="30">
                  <c:v>13304011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17498379</c:v>
                </c:pt>
                <c:pt idx="10">
                  <c:v>4587590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10027161</c:v>
                </c:pt>
                <c:pt idx="31">
                  <c:v>16777472</c:v>
                </c:pt>
                <c:pt idx="32">
                  <c:v>17957138</c:v>
                </c:pt>
                <c:pt idx="33">
                  <c:v>17891601</c:v>
                </c:pt>
                <c:pt idx="34">
                  <c:v>17891601</c:v>
                </c:pt>
                <c:pt idx="35">
                  <c:v>17957138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17432842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458759</c:v>
                </c:pt>
                <c:pt idx="30">
                  <c:v>12058808</c:v>
                </c:pt>
                <c:pt idx="31">
                  <c:v>17563916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Summary!$U$2:$U$37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14287066</c:v>
                </c:pt>
                <c:pt idx="10">
                  <c:v>3342387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786444</c:v>
                </c:pt>
                <c:pt idx="30">
                  <c:v>11993271</c:v>
                </c:pt>
                <c:pt idx="31">
                  <c:v>17498379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14876899</c:v>
                </c:pt>
                <c:pt idx="10">
                  <c:v>3538998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327685</c:v>
                </c:pt>
                <c:pt idx="30">
                  <c:v>13041863</c:v>
                </c:pt>
                <c:pt idx="31">
                  <c:v>17891601</c:v>
                </c:pt>
                <c:pt idx="32">
                  <c:v>17957138</c:v>
                </c:pt>
                <c:pt idx="33">
                  <c:v>17957138</c:v>
                </c:pt>
                <c:pt idx="34">
                  <c:v>17957138</c:v>
                </c:pt>
                <c:pt idx="35">
                  <c:v>17957138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17824"/>
        <c:axId val="67519616"/>
      </c:lineChart>
      <c:catAx>
        <c:axId val="67517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519616"/>
        <c:crosses val="autoZero"/>
        <c:auto val="1"/>
        <c:lblAlgn val="ctr"/>
        <c:lblOffset val="100"/>
        <c:noMultiLvlLbl val="0"/>
      </c:catAx>
      <c:valAx>
        <c:axId val="6751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517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Summary!$G$2:$G$37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15532269</c:v>
                </c:pt>
                <c:pt idx="11">
                  <c:v>5111886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5439571</c:v>
                </c:pt>
                <c:pt idx="30">
                  <c:v>12452030</c:v>
                </c:pt>
                <c:pt idx="31">
                  <c:v>17301768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Summary!$H$2:$H$37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Summary!$I$2:$I$37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Summary!$J$2:$J$37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Summary!$K$2:$K$37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16449787</c:v>
                </c:pt>
                <c:pt idx="11">
                  <c:v>7405681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917518</c:v>
                </c:pt>
                <c:pt idx="30">
                  <c:v>13566159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6357089</c:v>
                </c:pt>
                <c:pt idx="12">
                  <c:v>851981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4784201</c:v>
                </c:pt>
                <c:pt idx="30">
                  <c:v>13959381</c:v>
                </c:pt>
                <c:pt idx="31">
                  <c:v>17629453</c:v>
                </c:pt>
                <c:pt idx="32">
                  <c:v>17957138</c:v>
                </c:pt>
                <c:pt idx="33">
                  <c:v>17891601</c:v>
                </c:pt>
                <c:pt idx="34">
                  <c:v>17957138</c:v>
                </c:pt>
                <c:pt idx="35">
                  <c:v>17826064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Summary!$N$2:$N$37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Summary!$O$2:$O$37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14155992</c:v>
                </c:pt>
                <c:pt idx="11">
                  <c:v>3276850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14024918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12714178</c:v>
                </c:pt>
                <c:pt idx="11">
                  <c:v>2818091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3407924</c:v>
                </c:pt>
                <c:pt idx="30">
                  <c:v>15073510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17301768</c:v>
                </c:pt>
                <c:pt idx="10">
                  <c:v>6488163</c:v>
                </c:pt>
                <c:pt idx="11">
                  <c:v>720907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12648641</c:v>
                </c:pt>
                <c:pt idx="31">
                  <c:v>17629453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13304011</c:v>
                </c:pt>
                <c:pt idx="10">
                  <c:v>3014702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2228258</c:v>
                </c:pt>
                <c:pt idx="30">
                  <c:v>13631696</c:v>
                </c:pt>
                <c:pt idx="31">
                  <c:v>17957138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17563916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7995514</c:v>
                </c:pt>
                <c:pt idx="30">
                  <c:v>16187639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Summary!$U$2:$U$37</c:f>
              <c:numCache>
                <c:formatCode>General</c:formatCode>
                <c:ptCount val="36"/>
                <c:pt idx="0">
                  <c:v>15270121</c:v>
                </c:pt>
                <c:pt idx="1">
                  <c:v>15270121</c:v>
                </c:pt>
                <c:pt idx="2">
                  <c:v>15270121</c:v>
                </c:pt>
                <c:pt idx="3">
                  <c:v>15270121</c:v>
                </c:pt>
                <c:pt idx="4">
                  <c:v>15270121</c:v>
                </c:pt>
                <c:pt idx="5">
                  <c:v>15270121</c:v>
                </c:pt>
                <c:pt idx="6">
                  <c:v>15270121</c:v>
                </c:pt>
                <c:pt idx="7">
                  <c:v>15335658</c:v>
                </c:pt>
                <c:pt idx="8">
                  <c:v>15270121</c:v>
                </c:pt>
                <c:pt idx="9">
                  <c:v>14942436</c:v>
                </c:pt>
                <c:pt idx="10">
                  <c:v>3801146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11010216</c:v>
                </c:pt>
                <c:pt idx="31">
                  <c:v>15073510</c:v>
                </c:pt>
                <c:pt idx="32">
                  <c:v>15335658</c:v>
                </c:pt>
                <c:pt idx="33">
                  <c:v>15270121</c:v>
                </c:pt>
                <c:pt idx="34">
                  <c:v>15270121</c:v>
                </c:pt>
                <c:pt idx="35">
                  <c:v>15270121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13828307</c:v>
                </c:pt>
                <c:pt idx="10">
                  <c:v>3211313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1507351</c:v>
                </c:pt>
                <c:pt idx="30">
                  <c:v>13959381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676416"/>
        <c:axId val="67682304"/>
      </c:lineChart>
      <c:catAx>
        <c:axId val="67676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682304"/>
        <c:crosses val="autoZero"/>
        <c:auto val="1"/>
        <c:lblAlgn val="ctr"/>
        <c:lblOffset val="100"/>
        <c:noMultiLvlLbl val="0"/>
      </c:catAx>
      <c:valAx>
        <c:axId val="6768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676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7274607</c:v>
                </c:pt>
                <c:pt idx="1">
                  <c:v>7209070</c:v>
                </c:pt>
                <c:pt idx="2">
                  <c:v>7274607</c:v>
                </c:pt>
                <c:pt idx="3">
                  <c:v>7209070</c:v>
                </c:pt>
                <c:pt idx="4">
                  <c:v>7274607</c:v>
                </c:pt>
                <c:pt idx="5">
                  <c:v>7209070</c:v>
                </c:pt>
                <c:pt idx="6">
                  <c:v>7274607</c:v>
                </c:pt>
                <c:pt idx="7">
                  <c:v>7209070</c:v>
                </c:pt>
                <c:pt idx="8">
                  <c:v>7274607</c:v>
                </c:pt>
                <c:pt idx="9">
                  <c:v>7209070</c:v>
                </c:pt>
                <c:pt idx="10">
                  <c:v>5046349</c:v>
                </c:pt>
                <c:pt idx="11">
                  <c:v>1114129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3735609</c:v>
                </c:pt>
                <c:pt idx="31">
                  <c:v>6619237</c:v>
                </c:pt>
                <c:pt idx="32">
                  <c:v>7143533</c:v>
                </c:pt>
                <c:pt idx="33">
                  <c:v>7077996</c:v>
                </c:pt>
                <c:pt idx="34">
                  <c:v>7143533</c:v>
                </c:pt>
                <c:pt idx="35">
                  <c:v>7143533</c:v>
                </c:pt>
                <c:pt idx="36">
                  <c:v>7143533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17891601</c:v>
                </c:pt>
                <c:pt idx="11">
                  <c:v>5111886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393222</c:v>
                </c:pt>
                <c:pt idx="29">
                  <c:v>3604535</c:v>
                </c:pt>
                <c:pt idx="30">
                  <c:v>12779715</c:v>
                </c:pt>
                <c:pt idx="31">
                  <c:v>17301768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13435085</c:v>
                </c:pt>
                <c:pt idx="11">
                  <c:v>3080239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655370</c:v>
                </c:pt>
                <c:pt idx="30">
                  <c:v>13369548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10616994</c:v>
                </c:pt>
                <c:pt idx="11">
                  <c:v>2359332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5111886</c:v>
                </c:pt>
                <c:pt idx="30">
                  <c:v>14418140</c:v>
                </c:pt>
                <c:pt idx="31">
                  <c:v>17826064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11206827</c:v>
                </c:pt>
                <c:pt idx="11">
                  <c:v>2293795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983055</c:v>
                </c:pt>
                <c:pt idx="30">
                  <c:v>13172937</c:v>
                </c:pt>
                <c:pt idx="31">
                  <c:v>17891601</c:v>
                </c:pt>
                <c:pt idx="32">
                  <c:v>18088212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13893844</c:v>
                </c:pt>
                <c:pt idx="11">
                  <c:v>3211313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1769499</c:v>
                </c:pt>
                <c:pt idx="30">
                  <c:v>14024918</c:v>
                </c:pt>
                <c:pt idx="31">
                  <c:v>18088212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16056565</c:v>
                </c:pt>
                <c:pt idx="1">
                  <c:v>16122102</c:v>
                </c:pt>
                <c:pt idx="2">
                  <c:v>16122102</c:v>
                </c:pt>
                <c:pt idx="3">
                  <c:v>16056565</c:v>
                </c:pt>
                <c:pt idx="4">
                  <c:v>16122102</c:v>
                </c:pt>
                <c:pt idx="5">
                  <c:v>16056565</c:v>
                </c:pt>
                <c:pt idx="6">
                  <c:v>16122102</c:v>
                </c:pt>
                <c:pt idx="7">
                  <c:v>16122102</c:v>
                </c:pt>
                <c:pt idx="8">
                  <c:v>16056565</c:v>
                </c:pt>
                <c:pt idx="9">
                  <c:v>15859954</c:v>
                </c:pt>
                <c:pt idx="10">
                  <c:v>9240717</c:v>
                </c:pt>
                <c:pt idx="11">
                  <c:v>1769499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5374034</c:v>
                </c:pt>
                <c:pt idx="30">
                  <c:v>13631696</c:v>
                </c:pt>
                <c:pt idx="31">
                  <c:v>15991028</c:v>
                </c:pt>
                <c:pt idx="32">
                  <c:v>16122102</c:v>
                </c:pt>
                <c:pt idx="33">
                  <c:v>16056565</c:v>
                </c:pt>
                <c:pt idx="34">
                  <c:v>16122102</c:v>
                </c:pt>
                <c:pt idx="35">
                  <c:v>16056565</c:v>
                </c:pt>
                <c:pt idx="36">
                  <c:v>16056565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7012459</c:v>
                </c:pt>
                <c:pt idx="11">
                  <c:v>786444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3473461</c:v>
                </c:pt>
                <c:pt idx="30">
                  <c:v>13828307</c:v>
                </c:pt>
                <c:pt idx="31">
                  <c:v>17826064</c:v>
                </c:pt>
                <c:pt idx="32">
                  <c:v>18088212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5177423</c:v>
                </c:pt>
                <c:pt idx="11">
                  <c:v>196611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13762770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17760527</c:v>
                </c:pt>
                <c:pt idx="10">
                  <c:v>4587590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7143533</c:v>
                </c:pt>
                <c:pt idx="30">
                  <c:v>15859954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16318713</c:v>
                </c:pt>
                <c:pt idx="10">
                  <c:v>4063294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131074</c:v>
                </c:pt>
                <c:pt idx="29">
                  <c:v>2555943</c:v>
                </c:pt>
                <c:pt idx="30">
                  <c:v>14090455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Summary!$V$2:$V$38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13762770</c:v>
                </c:pt>
                <c:pt idx="10">
                  <c:v>3211313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1310740</c:v>
                </c:pt>
                <c:pt idx="30">
                  <c:v>13893844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24416"/>
        <c:axId val="67725952"/>
      </c:lineChart>
      <c:catAx>
        <c:axId val="67724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725952"/>
        <c:crosses val="autoZero"/>
        <c:auto val="1"/>
        <c:lblAlgn val="ctr"/>
        <c:lblOffset val="100"/>
        <c:noMultiLvlLbl val="0"/>
      </c:catAx>
      <c:valAx>
        <c:axId val="67725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724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221197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3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2" y="1431892"/>
            <a:ext cx="2049636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775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355675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 userDrawn="1"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8" y="1223661"/>
            <a:ext cx="1220881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1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65" r:id="rId12"/>
    <p:sldLayoutId id="2147483654" r:id="rId13"/>
    <p:sldLayoutId id="2147483655" r:id="rId14"/>
    <p:sldLayoutId id="21474836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PCDU Characterization Results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Hari Udayakumar</a:t>
            </a:r>
          </a:p>
          <a:p>
            <a:r>
              <a:rPr lang="en-US" dirty="0" smtClean="0"/>
              <a:t>25/5/2015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-20) </a:t>
            </a:r>
            <a:r>
              <a:rPr lang="en-US" dirty="0"/>
              <a:t>results </a:t>
            </a:r>
            <a:r>
              <a:rPr lang="en-US" dirty="0" smtClean="0"/>
              <a:t>at </a:t>
            </a:r>
            <a:r>
              <a:rPr lang="en-US" dirty="0" smtClean="0"/>
              <a:t>25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32450651"/>
              </p:ext>
            </p:extLst>
          </p:nvPr>
        </p:nvGraphicFramePr>
        <p:xfrm>
          <a:off x="455612" y="839971"/>
          <a:ext cx="8465103" cy="2955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38765"/>
              </p:ext>
            </p:extLst>
          </p:nvPr>
        </p:nvGraphicFramePr>
        <p:xfrm>
          <a:off x="575746" y="4008291"/>
          <a:ext cx="8228010" cy="720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</a:tblGrid>
              <a:tr h="282838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 dirty="0">
                          <a:effectLst/>
                        </a:rPr>
                        <a:t> </a:t>
                      </a:r>
                      <a:endParaRPr lang="en-SG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CRC_1.06V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CRC_1.07V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CRC_1.08V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CRC_1.09V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CRC_1.10V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CRC_1.11V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 dirty="0">
                          <a:effectLst/>
                        </a:rPr>
                        <a:t>CRC_1.12V</a:t>
                      </a:r>
                      <a:endParaRPr lang="en-SG" sz="900" b="1" i="0" u="none" strike="noStrike" dirty="0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CRC_1.13V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CRC_1.14V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CRC_1.15V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CRC_1.16V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CRC_1.17V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CRC_1.18V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CRC_1.19V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</a:tr>
              <a:tr h="145704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Min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1.375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1.375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1.375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</a:tr>
              <a:tr h="145704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Max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</a:tr>
              <a:tr h="145704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Delta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2.125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2.125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 dirty="0">
                          <a:effectLst/>
                        </a:rPr>
                        <a:t>2.125</a:t>
                      </a:r>
                      <a:endParaRPr lang="en-SG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-23) </a:t>
            </a:r>
            <a:r>
              <a:rPr lang="en-US" dirty="0"/>
              <a:t>results </a:t>
            </a:r>
            <a:r>
              <a:rPr lang="en-US" dirty="0" smtClean="0"/>
              <a:t>at </a:t>
            </a:r>
            <a:r>
              <a:rPr lang="en-US" dirty="0" smtClean="0"/>
              <a:t>25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4792891"/>
              </p:ext>
            </p:extLst>
          </p:nvPr>
        </p:nvGraphicFramePr>
        <p:xfrm>
          <a:off x="455613" y="871870"/>
          <a:ext cx="8199289" cy="2945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2855"/>
              </p:ext>
            </p:extLst>
          </p:nvPr>
        </p:nvGraphicFramePr>
        <p:xfrm>
          <a:off x="1197935" y="3947337"/>
          <a:ext cx="67056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 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CRC_1.10V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CRC_1.13V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CRC_1.15V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CRC_1.16V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2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-24) </a:t>
            </a:r>
            <a:r>
              <a:rPr lang="en-US" dirty="0"/>
              <a:t>results </a:t>
            </a:r>
            <a:r>
              <a:rPr lang="en-US" dirty="0" smtClean="0"/>
              <a:t>at </a:t>
            </a:r>
            <a:r>
              <a:rPr lang="en-US" dirty="0" smtClean="0"/>
              <a:t>25deg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43424927"/>
              </p:ext>
            </p:extLst>
          </p:nvPr>
        </p:nvGraphicFramePr>
        <p:xfrm>
          <a:off x="391817" y="882502"/>
          <a:ext cx="8263085" cy="293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30676"/>
              </p:ext>
            </p:extLst>
          </p:nvPr>
        </p:nvGraphicFramePr>
        <p:xfrm>
          <a:off x="641498" y="3947338"/>
          <a:ext cx="79248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CRC_1.10V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CRC_1.12V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CRC_1.13V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CRC_1.15V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CRC_1.16V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2.125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-25) </a:t>
            </a:r>
            <a:r>
              <a:rPr lang="en-US" dirty="0"/>
              <a:t>results </a:t>
            </a:r>
            <a:r>
              <a:rPr lang="en-US" dirty="0" smtClean="0"/>
              <a:t>at 25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37607044"/>
              </p:ext>
            </p:extLst>
          </p:nvPr>
        </p:nvGraphicFramePr>
        <p:xfrm>
          <a:off x="455613" y="903767"/>
          <a:ext cx="8358778" cy="3009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82071"/>
              </p:ext>
            </p:extLst>
          </p:nvPr>
        </p:nvGraphicFramePr>
        <p:xfrm>
          <a:off x="1334977" y="4021766"/>
          <a:ext cx="6197601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88"/>
                <a:gridCol w="609288"/>
                <a:gridCol w="609288"/>
                <a:gridCol w="609288"/>
                <a:gridCol w="714009"/>
                <a:gridCol w="609288"/>
                <a:gridCol w="609288"/>
                <a:gridCol w="609288"/>
                <a:gridCol w="609288"/>
                <a:gridCol w="609288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 dirty="0">
                          <a:effectLst/>
                        </a:rPr>
                        <a:t> 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CRC_1.06V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CRC_1.10V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CRC_1.11V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 dirty="0">
                          <a:effectLst/>
                        </a:rPr>
                        <a:t>CRC_1.13V</a:t>
                      </a:r>
                      <a:endParaRPr lang="en-SG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2.125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Consolidated plot of all captured 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</p:nvPr>
        </p:nvGraphicFramePr>
        <p:xfrm>
          <a:off x="455613" y="1203325"/>
          <a:ext cx="8228012" cy="342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6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PCDU characterization test Setup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5613" y="1020727"/>
            <a:ext cx="8228012" cy="3608424"/>
          </a:xfrm>
        </p:spPr>
        <p:txBody>
          <a:bodyPr/>
          <a:lstStyle/>
          <a:p>
            <a:r>
              <a:rPr lang="en-US" dirty="0" smtClean="0"/>
              <a:t>The following register setting and varies the PCDU </a:t>
            </a:r>
          </a:p>
          <a:p>
            <a:pPr marL="342900" indent="-342900">
              <a:buAutoNum type="arabicPeriod"/>
            </a:pPr>
            <a:r>
              <a:rPr lang="en-US" dirty="0" smtClean="0"/>
              <a:t>Enabling the PCDU delay Mode setting</a:t>
            </a:r>
          </a:p>
          <a:p>
            <a:pPr marL="914400" lvl="2" indent="-342900">
              <a:buAutoNum type="arabicPeriod"/>
            </a:pPr>
            <a:r>
              <a:rPr lang="en-US" dirty="0"/>
              <a:t>PCDU Delay Setting Mode is Enabled</a:t>
            </a:r>
          </a:p>
          <a:p>
            <a:pPr marL="914400" lvl="2" indent="-342900">
              <a:buAutoNum type="arabicPeriod"/>
            </a:pPr>
            <a:r>
              <a:rPr lang="en-US" dirty="0"/>
              <a:t>PCDU_TX_KVAL register is set </a:t>
            </a:r>
            <a:r>
              <a:rPr lang="en-US" dirty="0" smtClean="0"/>
              <a:t>0x0040</a:t>
            </a:r>
          </a:p>
          <a:p>
            <a:pPr marL="342900" indent="-342900">
              <a:buAutoNum type="arabicPeriod"/>
            </a:pPr>
            <a:r>
              <a:rPr lang="en-US" dirty="0" smtClean="0"/>
              <a:t>Triggering Random Packet transfer using COMPORT 2 </a:t>
            </a:r>
          </a:p>
          <a:p>
            <a:pPr marL="342900" indent="-342900">
              <a:buAutoNum type="arabicPeriod"/>
            </a:pPr>
            <a:r>
              <a:rPr lang="en-US" dirty="0" smtClean="0"/>
              <a:t>Vary PCDU_RX_MREQ in </a:t>
            </a:r>
            <a:r>
              <a:rPr lang="en-US" dirty="0"/>
              <a:t>Steps of </a:t>
            </a:r>
            <a:r>
              <a:rPr lang="en-US" dirty="0" smtClean="0"/>
              <a:t>0x4</a:t>
            </a:r>
          </a:p>
          <a:p>
            <a:pPr marL="342900" indent="-342900">
              <a:buAutoNum type="arabicPeriod"/>
            </a:pPr>
            <a:r>
              <a:rPr lang="en-US" dirty="0" smtClean="0"/>
              <a:t>Wait for 10 </a:t>
            </a:r>
            <a:r>
              <a:rPr lang="en-US" dirty="0" err="1" smtClean="0"/>
              <a:t>Secs</a:t>
            </a:r>
            <a:r>
              <a:rPr lang="en-US" dirty="0" smtClean="0"/>
              <a:t>  and Measure the following RMON Counters</a:t>
            </a:r>
          </a:p>
          <a:p>
            <a:pPr marL="914400" lvl="2" indent="-342900">
              <a:buAutoNum type="arabicPeriod"/>
            </a:pPr>
            <a:r>
              <a:rPr lang="en-US" dirty="0" smtClean="0"/>
              <a:t>RX_CRC ERROR(21h)</a:t>
            </a:r>
          </a:p>
          <a:p>
            <a:pPr marL="914400" lvl="2" indent="-342900">
              <a:buAutoNum type="arabicPeriod"/>
            </a:pPr>
            <a:r>
              <a:rPr lang="en-US" dirty="0" err="1" smtClean="0"/>
              <a:t>RX_Total_Frame_Count</a:t>
            </a:r>
            <a:r>
              <a:rPr lang="en-US" dirty="0" smtClean="0"/>
              <a:t>(1Fh)</a:t>
            </a:r>
          </a:p>
          <a:p>
            <a:pPr marL="914400" lvl="2" indent="-342900">
              <a:buAutoNum type="arabicPeriod"/>
            </a:pPr>
            <a:r>
              <a:rPr lang="en-US" dirty="0" err="1" smtClean="0"/>
              <a:t>TX_Total_Frame_Count</a:t>
            </a:r>
            <a:r>
              <a:rPr lang="en-US" dirty="0" smtClean="0"/>
              <a:t>(0Ch)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8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Result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5613" y="1020727"/>
            <a:ext cx="8228012" cy="3608424"/>
          </a:xfrm>
        </p:spPr>
        <p:txBody>
          <a:bodyPr/>
          <a:lstStyle/>
          <a:p>
            <a:r>
              <a:rPr lang="en-US" dirty="0" smtClean="0"/>
              <a:t>This Presentation Contains the following test results</a:t>
            </a:r>
          </a:p>
          <a:p>
            <a:pPr marL="342900" indent="-342900">
              <a:buAutoNum type="arabicPeriod"/>
            </a:pPr>
            <a:r>
              <a:rPr lang="en-US" dirty="0" smtClean="0"/>
              <a:t>All Split lot samples tested at constant core voltage(1.1v) and constant temperature( ~25 deg C)</a:t>
            </a:r>
          </a:p>
          <a:p>
            <a:pPr marL="342900" indent="-342900">
              <a:buAutoNum type="arabicPeriod"/>
            </a:pPr>
            <a:r>
              <a:rPr lang="en-US" dirty="0" smtClean="0"/>
              <a:t>TT sample tested varying both core voltage and temperature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Core Voltage varied from 1.00v to 1.19v.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Temperature – 0C, 25C, 40C, 70C</a:t>
            </a:r>
            <a:endParaRPr lang="en-SG" dirty="0" smtClean="0"/>
          </a:p>
          <a:p>
            <a:pPr marL="342900" indent="-342900">
              <a:buAutoNum type="arabicPeriod"/>
            </a:pPr>
            <a:r>
              <a:rPr lang="en-US" dirty="0" smtClean="0"/>
              <a:t>Failed SSS sample at various core voltage at constant temperature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dirty="0"/>
              <a:t>Core Voltage varied from 1.00v to 1.19v.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Temperature – 25 deg C</a:t>
            </a:r>
          </a:p>
        </p:txBody>
      </p:sp>
    </p:spTree>
    <p:extLst>
      <p:ext uri="{BB962C8B-B14F-4D97-AF65-F5344CB8AC3E}">
        <p14:creationId xmlns:p14="http://schemas.microsoft.com/office/powerpoint/2010/main" val="972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34" y="276950"/>
            <a:ext cx="9154634" cy="584287"/>
          </a:xfrm>
        </p:spPr>
        <p:txBody>
          <a:bodyPr/>
          <a:lstStyle/>
          <a:p>
            <a:r>
              <a:rPr lang="en-US" dirty="0" smtClean="0"/>
              <a:t>Split Lot Test – Core voltage @1.1v  and Temp @25 deg C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30216359"/>
              </p:ext>
            </p:extLst>
          </p:nvPr>
        </p:nvGraphicFramePr>
        <p:xfrm>
          <a:off x="361506" y="808074"/>
          <a:ext cx="8665535" cy="293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16189"/>
              </p:ext>
            </p:extLst>
          </p:nvPr>
        </p:nvGraphicFramePr>
        <p:xfrm>
          <a:off x="1779181" y="4076700"/>
          <a:ext cx="60960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 dirty="0">
                          <a:effectLst/>
                        </a:rPr>
                        <a:t> 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TT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FFF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FF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SSS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SS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FS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SF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FFrc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SSrc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 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1.488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1.736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1.488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3.472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3.596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3.472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3.472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2.108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1.984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1.984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1.984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1.984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1.984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TT Results at 0 deg C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0315"/>
              </p:ext>
            </p:extLst>
          </p:nvPr>
        </p:nvGraphicFramePr>
        <p:xfrm>
          <a:off x="480053" y="3838353"/>
          <a:ext cx="8376872" cy="686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</a:tblGrid>
              <a:tr h="269865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 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CRC_1.01v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CRC_1.04V</a:t>
                      </a:r>
                      <a:endParaRPr lang="en-SG" sz="700" b="1" i="0" u="none" strike="noStrike" dirty="0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CRC_1.09V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CRC_1.10V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CRC_1.11V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CRC_1.19V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</a:tr>
              <a:tr h="139022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Min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</a:tr>
              <a:tr h="139022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Max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</a:tr>
              <a:tr h="139022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Delta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2.125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146773"/>
              </p:ext>
            </p:extLst>
          </p:nvPr>
        </p:nvGraphicFramePr>
        <p:xfrm>
          <a:off x="435935" y="829340"/>
          <a:ext cx="8420986" cy="291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8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TT Results at 25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6208009"/>
              </p:ext>
            </p:extLst>
          </p:nvPr>
        </p:nvGraphicFramePr>
        <p:xfrm>
          <a:off x="423716" y="852450"/>
          <a:ext cx="8348144" cy="287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6665"/>
              </p:ext>
            </p:extLst>
          </p:nvPr>
        </p:nvGraphicFramePr>
        <p:xfrm>
          <a:off x="393409" y="3923415"/>
          <a:ext cx="8378460" cy="693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</a:tblGrid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 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CRC_1.00V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CRC_1.01V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CRC_1.03V</a:t>
                      </a:r>
                      <a:endParaRPr lang="en-SG" sz="700" b="1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CRC_1.09V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CRC_1.10V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CRC_1.11V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CRC_1.17V</a:t>
                      </a:r>
                      <a:endParaRPr lang="en-SG" sz="700" b="1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</a:tr>
              <a:tr h="140204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Min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1.625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1.5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</a:tr>
              <a:tr h="140204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Max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</a:tr>
              <a:tr h="140204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Delta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2.125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TT Results at 40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83631812"/>
              </p:ext>
            </p:extLst>
          </p:nvPr>
        </p:nvGraphicFramePr>
        <p:xfrm>
          <a:off x="455613" y="809921"/>
          <a:ext cx="8380043" cy="2996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43462"/>
              </p:ext>
            </p:extLst>
          </p:nvPr>
        </p:nvGraphicFramePr>
        <p:xfrm>
          <a:off x="446560" y="3944678"/>
          <a:ext cx="8325306" cy="713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</a:tblGrid>
              <a:tr h="280210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 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CRC_1.09V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CRC_1.10V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CRC_1.11V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</a:tr>
              <a:tr h="144351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Min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</a:tr>
              <a:tr h="144351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Max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</a:tr>
              <a:tr h="144351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Delta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2.125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TT Results at </a:t>
            </a:r>
            <a:r>
              <a:rPr lang="en-US" dirty="0" smtClean="0"/>
              <a:t>70 deg </a:t>
            </a:r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88229210"/>
              </p:ext>
            </p:extLst>
          </p:nvPr>
        </p:nvGraphicFramePr>
        <p:xfrm>
          <a:off x="402450" y="884349"/>
          <a:ext cx="8401308" cy="294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4806"/>
              </p:ext>
            </p:extLst>
          </p:nvPr>
        </p:nvGraphicFramePr>
        <p:xfrm>
          <a:off x="457193" y="3984182"/>
          <a:ext cx="8410359" cy="63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</a:tblGrid>
              <a:tr h="24956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 </a:t>
                      </a:r>
                      <a:endParaRPr lang="en-SG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CRC_1.00V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CRC_1.02V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CRC_1.03V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CRC_1.04V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CRC_1.05V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CRC_1.06V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CRC_1.07V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CRC_1.08V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CRC_1.09V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CRC_1.10V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CRC_1.11V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CRC_1.12V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CRC_1.13V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CRC_1.14V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CRC_1.15V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CRC_1.16V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</a:tr>
              <a:tr h="12856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Min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</a:tr>
              <a:tr h="12856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Max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 dirty="0">
                          <a:effectLst/>
                        </a:rPr>
                        <a:t>3.625</a:t>
                      </a:r>
                      <a:endParaRPr lang="en-SG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</a:tr>
              <a:tr h="12856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Delta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 dirty="0">
                          <a:effectLst/>
                        </a:rPr>
                        <a:t>2</a:t>
                      </a:r>
                      <a:endParaRPr lang="en-SG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-19) results </a:t>
            </a:r>
            <a:r>
              <a:rPr lang="en-US" dirty="0" smtClean="0"/>
              <a:t>at 25 </a:t>
            </a:r>
            <a:r>
              <a:rPr lang="en-US" dirty="0" smtClean="0"/>
              <a:t>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0465147"/>
              </p:ext>
            </p:extLst>
          </p:nvPr>
        </p:nvGraphicFramePr>
        <p:xfrm>
          <a:off x="455612" y="925034"/>
          <a:ext cx="8273717" cy="284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28021"/>
              </p:ext>
            </p:extLst>
          </p:nvPr>
        </p:nvGraphicFramePr>
        <p:xfrm>
          <a:off x="1251098" y="3989869"/>
          <a:ext cx="67056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CRC_1.10V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CRC_1.13V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CRC_1.15V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CRC_1.16V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2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309</TotalTime>
  <Words>827</Words>
  <Application>Microsoft Office PowerPoint</Application>
  <PresentationFormat>On-screen Show (16:9)</PresentationFormat>
  <Paragraphs>622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PCDU Characterization Results </vt:lpstr>
      <vt:lpstr>PCDU characterization test Setup</vt:lpstr>
      <vt:lpstr>Result Summary</vt:lpstr>
      <vt:lpstr>Split Lot Test – Core voltage @1.1v  and Temp @25 deg C </vt:lpstr>
      <vt:lpstr>TT Results at 0 deg C</vt:lpstr>
      <vt:lpstr>TT Results at 25 deg C</vt:lpstr>
      <vt:lpstr>TT Results at 40 deg C</vt:lpstr>
      <vt:lpstr>TT Results at 70 deg C</vt:lpstr>
      <vt:lpstr>SSS sample (device -19) results at 25 deg C</vt:lpstr>
      <vt:lpstr>SSS sample (device -20) results at 25 deg C</vt:lpstr>
      <vt:lpstr>SSS sample (device -23) results at 25 deg C</vt:lpstr>
      <vt:lpstr>SSS sample (device -24) results at 25deg C</vt:lpstr>
      <vt:lpstr>SSS sample (device -25) results at 25 deg C</vt:lpstr>
      <vt:lpstr>Consolidated plot of all captured results</vt:lpstr>
      <vt:lpstr>PowerPoint Presentation</vt:lpstr>
    </vt:vector>
  </TitlesOfParts>
  <Company>Lantiq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PCDU Characterization Results</dc:title>
  <dc:creator>Udayakumar Hari (LQAP RD ST ER SYS / EE)</dc:creator>
  <cp:lastModifiedBy>Udayakumar Hari (LQAP RD ST ER SYS / EE)</cp:lastModifiedBy>
  <cp:revision>38</cp:revision>
  <dcterms:created xsi:type="dcterms:W3CDTF">2015-05-21T02:15:56Z</dcterms:created>
  <dcterms:modified xsi:type="dcterms:W3CDTF">2015-05-25T08:52:02Z</dcterms:modified>
</cp:coreProperties>
</file>