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4072" r:id="rId5"/>
    <p:sldMasterId id="2147484053" r:id="rId6"/>
    <p:sldMasterId id="2147484027" r:id="rId7"/>
  </p:sldMasterIdLst>
  <p:notesMasterIdLst>
    <p:notesMasterId r:id="rId19"/>
  </p:notesMasterIdLst>
  <p:handoutMasterIdLst>
    <p:handoutMasterId r:id="rId20"/>
  </p:handoutMasterIdLst>
  <p:sldIdLst>
    <p:sldId id="266" r:id="rId8"/>
    <p:sldId id="327" r:id="rId9"/>
    <p:sldId id="336" r:id="rId10"/>
    <p:sldId id="328" r:id="rId11"/>
    <p:sldId id="329" r:id="rId12"/>
    <p:sldId id="330" r:id="rId13"/>
    <p:sldId id="338" r:id="rId14"/>
    <p:sldId id="333" r:id="rId15"/>
    <p:sldId id="337" r:id="rId16"/>
    <p:sldId id="339" r:id="rId17"/>
    <p:sldId id="260" r:id="rId18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rebuchet MS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rebuchet MS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rebuchet MS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rebuchet MS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rebuchet MS" pitchFamily="34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rebuchet MS" pitchFamily="34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rebuchet MS" pitchFamily="34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rebuchet MS" pitchFamily="34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rebuchet MS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00"/>
    <a:srgbClr val="0000FF"/>
    <a:srgbClr val="C60C30"/>
    <a:srgbClr val="000000"/>
    <a:srgbClr val="007AC9"/>
    <a:srgbClr val="009AA6"/>
    <a:srgbClr val="8DC63F"/>
    <a:srgbClr val="857363"/>
    <a:srgbClr val="6A7F1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4660"/>
  </p:normalViewPr>
  <p:slideViewPr>
    <p:cSldViewPr>
      <p:cViewPr varScale="1">
        <p:scale>
          <a:sx n="92" d="100"/>
          <a:sy n="92" d="100"/>
        </p:scale>
        <p:origin x="-1602" y="-102"/>
      </p:cViewPr>
      <p:guideLst>
        <p:guide orient="horz" pos="3994"/>
        <p:guide orient="horz" pos="436"/>
        <p:guide orient="horz" pos="572"/>
        <p:guide orient="horz" pos="4065"/>
        <p:guide orient="horz" pos="2296"/>
        <p:guide orient="horz" pos="2432"/>
        <p:guide pos="2880"/>
        <p:guide pos="204"/>
        <p:guide pos="2213"/>
        <p:guide pos="4887"/>
        <p:guide pos="2721"/>
        <p:guide pos="1565"/>
        <p:guide pos="4217"/>
        <p:guide pos="3047"/>
        <p:guide pos="5759"/>
        <p:guide pos="5556"/>
        <p:guide pos="3549"/>
        <p:guide/>
        <p:guide pos="8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814" y="-11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EF6B6FFC-A78B-47B6-8CCF-AEEA7617E587}" type="datetime3">
              <a:rPr lang="de-DE"/>
              <a:pPr>
                <a:defRPr/>
              </a:pPr>
              <a:t>20/07/15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024184C2-8827-4AAF-A360-382D1D76E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880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60B270EC-ED28-47FB-B950-40E9CE0A59AB}" type="datetime3">
              <a:rPr lang="de-DE"/>
              <a:pPr>
                <a:defRPr/>
              </a:pPr>
              <a:t>20/07/15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429557E9-3E34-4773-9F8E-E9CAF1D50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73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Arial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Arial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Arial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Arial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Arial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r="16960"/>
          <a:stretch/>
        </p:blipFill>
        <p:spPr>
          <a:xfrm>
            <a:off x="0" y="1675603"/>
            <a:ext cx="9144000" cy="1631456"/>
          </a:xfrm>
          <a:prstGeom prst="rect">
            <a:avLst/>
          </a:prstGeom>
        </p:spPr>
      </p:pic>
      <p:pic>
        <p:nvPicPr>
          <p:cNvPr id="5" name="Picture 5" descr="LogoLarg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6263" y="554038"/>
            <a:ext cx="54165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9315" name="Text Placeholder 2"/>
          <p:cNvSpPr>
            <a:spLocks noGrp="1"/>
          </p:cNvSpPr>
          <p:nvPr>
            <p:ph type="subTitle" idx="1"/>
          </p:nvPr>
        </p:nvSpPr>
        <p:spPr>
          <a:xfrm>
            <a:off x="323850" y="4509135"/>
            <a:ext cx="8193600" cy="179006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mtClean="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Trebuchet MS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 smtClean="0"/>
          </a:p>
        </p:txBody>
      </p:sp>
      <p:sp>
        <p:nvSpPr>
          <p:cNvPr id="269320" name="Title Placeholder 1"/>
          <p:cNvSpPr>
            <a:spLocks noGrp="1"/>
          </p:cNvSpPr>
          <p:nvPr>
            <p:ph type="ctrTitle"/>
          </p:nvPr>
        </p:nvSpPr>
        <p:spPr>
          <a:xfrm>
            <a:off x="323850" y="3351803"/>
            <a:ext cx="8193600" cy="1145887"/>
          </a:xfrm>
          <a:prstGeom prst="rect">
            <a:avLst/>
          </a:prstGeom>
        </p:spPr>
        <p:txBody>
          <a:bodyPr anchor="t"/>
          <a:lstStyle>
            <a:lvl1pPr algn="r">
              <a:defRPr sz="3600" b="0" smtClean="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Trebuchet MS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850" y="0"/>
            <a:ext cx="84963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quarter" idx="10"/>
          </p:nvPr>
        </p:nvSpPr>
        <p:spPr>
          <a:xfrm>
            <a:off x="323850" y="908050"/>
            <a:ext cx="2656800" cy="540067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1"/>
          </p:nvPr>
        </p:nvSpPr>
        <p:spPr>
          <a:xfrm>
            <a:off x="3238999" y="908050"/>
            <a:ext cx="2656800" cy="540067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Inhaltsplatzhalter 5"/>
          <p:cNvSpPr>
            <a:spLocks noGrp="1"/>
          </p:cNvSpPr>
          <p:nvPr>
            <p:ph sz="quarter" idx="12"/>
          </p:nvPr>
        </p:nvSpPr>
        <p:spPr>
          <a:xfrm>
            <a:off x="6154147" y="908050"/>
            <a:ext cx="2656800" cy="540067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850" y="0"/>
            <a:ext cx="84963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quarter" idx="10"/>
          </p:nvPr>
        </p:nvSpPr>
        <p:spPr>
          <a:xfrm>
            <a:off x="323850" y="908050"/>
            <a:ext cx="2656800" cy="5400675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 marL="182562" indent="0">
              <a:buFontTx/>
              <a:buNone/>
              <a:defRPr sz="1600"/>
            </a:lvl2pPr>
            <a:lvl3pPr marL="358775" indent="0">
              <a:buFontTx/>
              <a:buNone/>
              <a:defRPr sz="1400"/>
            </a:lvl3pPr>
            <a:lvl4pPr marL="541337" indent="0">
              <a:buFontTx/>
              <a:buNone/>
              <a:defRPr sz="1200"/>
            </a:lvl4pPr>
            <a:lvl5pPr marL="541337" indent="0"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1"/>
          </p:nvPr>
        </p:nvSpPr>
        <p:spPr>
          <a:xfrm>
            <a:off x="3243761" y="908050"/>
            <a:ext cx="2656800" cy="5400675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 marL="182562" indent="0">
              <a:buFontTx/>
              <a:buNone/>
              <a:defRPr sz="1600"/>
            </a:lvl2pPr>
            <a:lvl3pPr marL="358775" indent="0">
              <a:buFontTx/>
              <a:buNone/>
              <a:defRPr sz="1400"/>
            </a:lvl3pPr>
            <a:lvl4pPr marL="541337" indent="0">
              <a:buFontTx/>
              <a:buNone/>
              <a:defRPr sz="1200"/>
            </a:lvl4pPr>
            <a:lvl5pPr marL="541337" indent="0"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5"/>
          <p:cNvSpPr>
            <a:spLocks noGrp="1"/>
          </p:cNvSpPr>
          <p:nvPr>
            <p:ph sz="quarter" idx="12"/>
          </p:nvPr>
        </p:nvSpPr>
        <p:spPr>
          <a:xfrm>
            <a:off x="6154147" y="908050"/>
            <a:ext cx="2656800" cy="5400675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 marL="182562" indent="0">
              <a:buFontTx/>
              <a:buNone/>
              <a:defRPr sz="1600"/>
            </a:lvl2pPr>
            <a:lvl3pPr marL="358775" indent="0">
              <a:buFontTx/>
              <a:buNone/>
              <a:defRPr sz="1400"/>
            </a:lvl3pPr>
            <a:lvl4pPr marL="541337" indent="0">
              <a:buFontTx/>
              <a:buNone/>
              <a:defRPr sz="1200"/>
            </a:lvl4pPr>
            <a:lvl5pPr marL="541337" indent="0"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2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s -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850" y="0"/>
            <a:ext cx="84963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quarter" idx="10"/>
          </p:nvPr>
        </p:nvSpPr>
        <p:spPr>
          <a:xfrm>
            <a:off x="323850" y="908051"/>
            <a:ext cx="8496000" cy="15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1"/>
          </p:nvPr>
        </p:nvSpPr>
        <p:spPr>
          <a:xfrm>
            <a:off x="323850" y="2844209"/>
            <a:ext cx="8496000" cy="15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Inhaltsplatzhalter 5"/>
          <p:cNvSpPr>
            <a:spLocks noGrp="1"/>
          </p:cNvSpPr>
          <p:nvPr>
            <p:ph sz="quarter" idx="12"/>
          </p:nvPr>
        </p:nvSpPr>
        <p:spPr>
          <a:xfrm>
            <a:off x="323850" y="4780366"/>
            <a:ext cx="8496000" cy="15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20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850" y="0"/>
            <a:ext cx="84963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quarter" idx="10"/>
          </p:nvPr>
        </p:nvSpPr>
        <p:spPr>
          <a:xfrm>
            <a:off x="323850" y="908051"/>
            <a:ext cx="8496000" cy="1512000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 marL="182562" indent="0">
              <a:buFontTx/>
              <a:buNone/>
              <a:defRPr sz="1600"/>
            </a:lvl2pPr>
            <a:lvl3pPr marL="358775" indent="0">
              <a:buFontTx/>
              <a:buNone/>
              <a:defRPr sz="1400"/>
            </a:lvl3pPr>
            <a:lvl4pPr marL="541337" indent="0">
              <a:buFontTx/>
              <a:buNone/>
              <a:defRPr sz="1200"/>
            </a:lvl4pPr>
            <a:lvl5pPr marL="541337" indent="0"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1"/>
          </p:nvPr>
        </p:nvSpPr>
        <p:spPr>
          <a:xfrm>
            <a:off x="323850" y="2847923"/>
            <a:ext cx="8496000" cy="1512000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 marL="182562" indent="0">
              <a:buFontTx/>
              <a:buNone/>
              <a:defRPr sz="1600"/>
            </a:lvl2pPr>
            <a:lvl3pPr marL="358775" indent="0">
              <a:buFontTx/>
              <a:buNone/>
              <a:defRPr sz="1400"/>
            </a:lvl3pPr>
            <a:lvl4pPr marL="541337" indent="0">
              <a:buFontTx/>
              <a:buNone/>
              <a:defRPr sz="1200"/>
            </a:lvl4pPr>
            <a:lvl5pPr marL="541337" indent="0"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5"/>
          <p:cNvSpPr>
            <a:spLocks noGrp="1"/>
          </p:cNvSpPr>
          <p:nvPr>
            <p:ph sz="quarter" idx="12"/>
          </p:nvPr>
        </p:nvSpPr>
        <p:spPr>
          <a:xfrm>
            <a:off x="323850" y="4787795"/>
            <a:ext cx="8496000" cy="1512000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 marL="182562" indent="0">
              <a:buFontTx/>
              <a:buNone/>
              <a:defRPr sz="1600"/>
            </a:lvl2pPr>
            <a:lvl3pPr marL="358775" indent="0">
              <a:buFontTx/>
              <a:buNone/>
              <a:defRPr sz="1400"/>
            </a:lvl3pPr>
            <a:lvl4pPr marL="541337" indent="0">
              <a:buFontTx/>
              <a:buNone/>
              <a:defRPr sz="1200"/>
            </a:lvl4pPr>
            <a:lvl5pPr marL="541337" indent="0"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61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Elements -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323850" y="908050"/>
            <a:ext cx="3981450" cy="2592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 b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Inhaltsplatzhalter 12"/>
          <p:cNvSpPr>
            <a:spLocks noGrp="1"/>
          </p:cNvSpPr>
          <p:nvPr>
            <p:ph sz="quarter" idx="14"/>
          </p:nvPr>
        </p:nvSpPr>
        <p:spPr>
          <a:xfrm>
            <a:off x="4838701" y="908050"/>
            <a:ext cx="3981450" cy="2592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 b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Inhaltsplatzhalter 12"/>
          <p:cNvSpPr>
            <a:spLocks noGrp="1"/>
          </p:cNvSpPr>
          <p:nvPr>
            <p:ph sz="quarter" idx="15"/>
          </p:nvPr>
        </p:nvSpPr>
        <p:spPr>
          <a:xfrm>
            <a:off x="323529" y="3861336"/>
            <a:ext cx="3981600" cy="2592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 b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Inhaltsplatzhalter 12"/>
          <p:cNvSpPr>
            <a:spLocks noGrp="1"/>
          </p:cNvSpPr>
          <p:nvPr>
            <p:ph sz="quarter" idx="16"/>
          </p:nvPr>
        </p:nvSpPr>
        <p:spPr>
          <a:xfrm>
            <a:off x="4838698" y="3861336"/>
            <a:ext cx="3981600" cy="2592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 b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Element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323850" y="908050"/>
            <a:ext cx="3981450" cy="25920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182562" indent="0">
              <a:buFontTx/>
              <a:buNone/>
              <a:defRPr sz="1400"/>
            </a:lvl2pPr>
            <a:lvl3pPr marL="358775" indent="0">
              <a:buFontTx/>
              <a:buNone/>
              <a:defRPr sz="1400" b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Inhaltsplatzhalter 12"/>
          <p:cNvSpPr>
            <a:spLocks noGrp="1"/>
          </p:cNvSpPr>
          <p:nvPr>
            <p:ph sz="quarter" idx="14"/>
          </p:nvPr>
        </p:nvSpPr>
        <p:spPr>
          <a:xfrm>
            <a:off x="4838701" y="908050"/>
            <a:ext cx="3981450" cy="25920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400"/>
            </a:lvl2pPr>
            <a:lvl3pPr>
              <a:defRPr sz="1400" b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Inhaltsplatzhalter 12"/>
          <p:cNvSpPr>
            <a:spLocks noGrp="1"/>
          </p:cNvSpPr>
          <p:nvPr>
            <p:ph sz="quarter" idx="15"/>
          </p:nvPr>
        </p:nvSpPr>
        <p:spPr>
          <a:xfrm>
            <a:off x="323529" y="3861336"/>
            <a:ext cx="3981600" cy="25920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400"/>
            </a:lvl2pPr>
            <a:lvl3pPr>
              <a:defRPr sz="1400" b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Inhaltsplatzhalter 12"/>
          <p:cNvSpPr>
            <a:spLocks noGrp="1"/>
          </p:cNvSpPr>
          <p:nvPr>
            <p:ph sz="quarter" idx="16"/>
          </p:nvPr>
        </p:nvSpPr>
        <p:spPr>
          <a:xfrm>
            <a:off x="4838698" y="3861336"/>
            <a:ext cx="3981600" cy="25920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400"/>
            </a:lvl2pPr>
            <a:lvl3pPr>
              <a:defRPr sz="1400" b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97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8"/>
          </p:nvPr>
        </p:nvSpPr>
        <p:spPr>
          <a:xfrm>
            <a:off x="323528" y="3162567"/>
            <a:ext cx="3981600" cy="216000"/>
          </a:xfrm>
        </p:spPr>
        <p:txBody>
          <a:bodyPr t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2"/>
          </p:nvPr>
        </p:nvSpPr>
        <p:spPr>
          <a:xfrm>
            <a:off x="4838700" y="3162567"/>
            <a:ext cx="3981600" cy="216000"/>
          </a:xfrm>
        </p:spPr>
        <p:txBody>
          <a:bodyPr t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Fußzeilenplatzhalter 3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26"/>
          </p:nvPr>
        </p:nvSpPr>
        <p:spPr>
          <a:xfrm>
            <a:off x="323528" y="904069"/>
            <a:ext cx="3981600" cy="216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20" name="Bildplatzhalter 5"/>
          <p:cNvSpPr>
            <a:spLocks noGrp="1"/>
          </p:cNvSpPr>
          <p:nvPr>
            <p:ph type="pic" sz="quarter" idx="27"/>
          </p:nvPr>
        </p:nvSpPr>
        <p:spPr>
          <a:xfrm>
            <a:off x="4838700" y="908050"/>
            <a:ext cx="3981450" cy="216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28"/>
          </p:nvPr>
        </p:nvSpPr>
        <p:spPr>
          <a:xfrm>
            <a:off x="323850" y="5903398"/>
            <a:ext cx="3981600" cy="216000"/>
          </a:xfrm>
        </p:spPr>
        <p:txBody>
          <a:bodyPr t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9"/>
          </p:nvPr>
        </p:nvSpPr>
        <p:spPr>
          <a:xfrm>
            <a:off x="4839022" y="5903398"/>
            <a:ext cx="3981600" cy="216000"/>
          </a:xfrm>
        </p:spPr>
        <p:txBody>
          <a:bodyPr t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Bildplatzhalter 5"/>
          <p:cNvSpPr>
            <a:spLocks noGrp="1"/>
          </p:cNvSpPr>
          <p:nvPr>
            <p:ph type="pic" sz="quarter" idx="30"/>
          </p:nvPr>
        </p:nvSpPr>
        <p:spPr>
          <a:xfrm>
            <a:off x="323850" y="3644900"/>
            <a:ext cx="3981600" cy="216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6" name="Bildplatzhalter 5"/>
          <p:cNvSpPr>
            <a:spLocks noGrp="1"/>
          </p:cNvSpPr>
          <p:nvPr>
            <p:ph type="pic" sz="quarter" idx="31"/>
          </p:nvPr>
        </p:nvSpPr>
        <p:spPr>
          <a:xfrm>
            <a:off x="4839022" y="3648881"/>
            <a:ext cx="3981450" cy="216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44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323850" y="908050"/>
            <a:ext cx="8496300" cy="540067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182562" indent="0">
              <a:buFontTx/>
              <a:buNone/>
              <a:defRPr/>
            </a:lvl2pPr>
            <a:lvl3pPr marL="358775" indent="0">
              <a:buFontTx/>
              <a:buNone/>
              <a:defRPr/>
            </a:lvl3pPr>
            <a:lvl4pPr marL="541337" indent="0">
              <a:buFontTx/>
              <a:buNone/>
              <a:defRPr/>
            </a:lvl4pPr>
            <a:lvl5pPr marL="541337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21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850" y="0"/>
            <a:ext cx="84963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323850" y="908050"/>
            <a:ext cx="3960000" cy="540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4838700" y="908050"/>
            <a:ext cx="3981450" cy="540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7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323850" y="908050"/>
            <a:ext cx="8496300" cy="540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2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4365243"/>
            <a:ext cx="8496300" cy="10080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084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Bulle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850" y="0"/>
            <a:ext cx="84963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>
          <a:xfrm>
            <a:off x="4838700" y="908050"/>
            <a:ext cx="3960000" cy="54006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323850" y="908050"/>
            <a:ext cx="3960000" cy="540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850" y="0"/>
            <a:ext cx="84963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>
          <a:xfrm>
            <a:off x="4838700" y="908050"/>
            <a:ext cx="3960000" cy="54006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323850" y="908050"/>
            <a:ext cx="3960000" cy="540067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182562" indent="0">
              <a:buFontTx/>
              <a:buNone/>
              <a:defRPr/>
            </a:lvl2pPr>
            <a:lvl3pPr marL="358775" indent="0">
              <a:buFontTx/>
              <a:buNone/>
              <a:defRPr/>
            </a:lvl3pPr>
            <a:lvl4pPr marL="541337" indent="0">
              <a:buFontTx/>
              <a:buNone/>
              <a:defRPr/>
            </a:lvl4pPr>
            <a:lvl5pPr marL="541337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80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Bullet Tex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0"/>
          </p:nvPr>
        </p:nvSpPr>
        <p:spPr>
          <a:xfrm>
            <a:off x="323849" y="908051"/>
            <a:ext cx="3960000" cy="47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1"/>
          </p:nvPr>
        </p:nvSpPr>
        <p:spPr>
          <a:xfrm>
            <a:off x="4838699" y="908051"/>
            <a:ext cx="3960000" cy="47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323849" y="5805993"/>
            <a:ext cx="3960000" cy="287337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838700" y="5805993"/>
            <a:ext cx="3960000" cy="287337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s - Image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323849" y="5805993"/>
            <a:ext cx="3981600" cy="287337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838700" y="5805993"/>
            <a:ext cx="3981600" cy="287337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23850" y="908050"/>
            <a:ext cx="3983038" cy="47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2" name="Bildplatzhalter 3"/>
          <p:cNvSpPr>
            <a:spLocks noGrp="1"/>
          </p:cNvSpPr>
          <p:nvPr>
            <p:ph type="pic" sz="quarter" idx="16"/>
          </p:nvPr>
        </p:nvSpPr>
        <p:spPr>
          <a:xfrm>
            <a:off x="4837113" y="908050"/>
            <a:ext cx="3983038" cy="47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4447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que Selling Points C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5101266" y="908050"/>
            <a:ext cx="3718884" cy="540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3849" y="1557339"/>
            <a:ext cx="4514851" cy="791542"/>
          </a:xfr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lIns="46800" rIns="46800" anchor="ctr">
            <a:normAutofit/>
          </a:bodyPr>
          <a:lstStyle>
            <a:lvl1pPr marL="0" indent="0">
              <a:buFont typeface="Courier New" pitchFamily="49" charset="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23849" y="2799211"/>
            <a:ext cx="4514851" cy="791542"/>
          </a:xfr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lIns="46800" rIns="46800" anchor="ctr">
            <a:normAutofit/>
          </a:bodyPr>
          <a:lstStyle>
            <a:lvl1pPr marL="0" indent="0">
              <a:buFont typeface="Courier New" pitchFamily="49" charset="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323849" y="4041083"/>
            <a:ext cx="4514851" cy="791542"/>
          </a:xfr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lIns="46800" rIns="46800" anchor="ctr">
            <a:normAutofit/>
          </a:bodyPr>
          <a:lstStyle>
            <a:lvl1pPr marL="0" indent="0">
              <a:buFont typeface="Courier New" pitchFamily="49" charset="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323850" y="5282955"/>
            <a:ext cx="4514851" cy="791542"/>
          </a:xfr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lIns="46800" rIns="46800" anchor="ctr">
            <a:normAutofit/>
          </a:bodyPr>
          <a:lstStyle>
            <a:lvl1pPr marL="0" indent="0">
              <a:buFont typeface="Courier New" pitchFamily="49" charset="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23850" y="0"/>
            <a:ext cx="84963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323850" y="908050"/>
            <a:ext cx="4514850" cy="360363"/>
          </a:xfrm>
        </p:spPr>
        <p:txBody>
          <a:bodyPr/>
          <a:lstStyle>
            <a:lvl1pPr marL="0" indent="0">
              <a:buFontTx/>
              <a:buNone/>
              <a:defRPr b="1"/>
            </a:lvl1pPr>
            <a:lvl2pPr marL="182562" indent="0">
              <a:buFontTx/>
              <a:buNone/>
              <a:defRPr/>
            </a:lvl2pPr>
            <a:lvl3pPr marL="358775" indent="0">
              <a:buFontTx/>
              <a:buNone/>
              <a:defRPr/>
            </a:lvl3pPr>
            <a:lvl4pPr marL="541337" indent="0">
              <a:buFontTx/>
              <a:buNone/>
              <a:defRPr/>
            </a:lvl4pPr>
            <a:lvl5pPr marL="541337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que Selling Points Broadband A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3849" y="1557339"/>
            <a:ext cx="4514851" cy="791542"/>
          </a:xfr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 lIns="46800" rIns="46800" anchor="ctr">
            <a:normAutofit/>
          </a:bodyPr>
          <a:lstStyle>
            <a:lvl1pPr marL="0" indent="0">
              <a:buFont typeface="Courier New" pitchFamily="49" charset="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23849" y="2799211"/>
            <a:ext cx="4514851" cy="791542"/>
          </a:xfr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 lIns="46800" rIns="46800" anchor="ctr">
            <a:normAutofit/>
          </a:bodyPr>
          <a:lstStyle>
            <a:lvl1pPr marL="0" indent="0">
              <a:buFont typeface="Courier New" pitchFamily="49" charset="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323849" y="4041083"/>
            <a:ext cx="4514851" cy="791542"/>
          </a:xfr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 lIns="46800" rIns="46800" anchor="ctr">
            <a:normAutofit/>
          </a:bodyPr>
          <a:lstStyle>
            <a:lvl1pPr marL="0" indent="0">
              <a:buFont typeface="Courier New" pitchFamily="49" charset="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323850" y="5282955"/>
            <a:ext cx="4514851" cy="791542"/>
          </a:xfr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 lIns="46800" rIns="46800" anchor="ctr">
            <a:normAutofit/>
          </a:bodyPr>
          <a:lstStyle>
            <a:lvl1pPr marL="0" indent="0">
              <a:buFont typeface="Courier New" pitchFamily="49" charset="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23850" y="0"/>
            <a:ext cx="84963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323850" y="908050"/>
            <a:ext cx="4514850" cy="360363"/>
          </a:xfrm>
        </p:spPr>
        <p:txBody>
          <a:bodyPr/>
          <a:lstStyle>
            <a:lvl1pPr marL="0" indent="0">
              <a:buFontTx/>
              <a:buNone/>
              <a:defRPr b="1"/>
            </a:lvl1pPr>
            <a:lvl2pPr marL="182562" indent="0">
              <a:buFontTx/>
              <a:buNone/>
              <a:defRPr/>
            </a:lvl2pPr>
            <a:lvl3pPr marL="358775" indent="0">
              <a:buFontTx/>
              <a:buNone/>
              <a:defRPr/>
            </a:lvl3pPr>
            <a:lvl4pPr marL="541337" indent="0">
              <a:buFontTx/>
              <a:buNone/>
              <a:defRPr/>
            </a:lvl4pPr>
            <a:lvl5pPr marL="541337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  <p:sp>
        <p:nvSpPr>
          <p:cNvPr id="11" name="Inhaltsplatzhalter 2"/>
          <p:cNvSpPr>
            <a:spLocks noGrp="1"/>
          </p:cNvSpPr>
          <p:nvPr>
            <p:ph sz="quarter" idx="19"/>
          </p:nvPr>
        </p:nvSpPr>
        <p:spPr>
          <a:xfrm>
            <a:off x="5101266" y="908050"/>
            <a:ext cx="3718884" cy="540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que Selling Points Home Netwo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3849" y="1557339"/>
            <a:ext cx="4514851" cy="791542"/>
          </a:xfrm>
          <a:solidFill>
            <a:schemeClr val="bg1"/>
          </a:solidFill>
          <a:ln w="28575">
            <a:solidFill>
              <a:schemeClr val="accent4"/>
            </a:solidFill>
          </a:ln>
        </p:spPr>
        <p:txBody>
          <a:bodyPr lIns="46800" rIns="46800" anchor="ctr">
            <a:normAutofit/>
          </a:bodyPr>
          <a:lstStyle>
            <a:lvl1pPr marL="0" indent="0">
              <a:buFont typeface="Courier New" pitchFamily="49" charset="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23849" y="2799211"/>
            <a:ext cx="4514851" cy="791542"/>
          </a:xfrm>
          <a:solidFill>
            <a:schemeClr val="bg1"/>
          </a:solidFill>
          <a:ln w="28575">
            <a:solidFill>
              <a:schemeClr val="accent4"/>
            </a:solidFill>
          </a:ln>
        </p:spPr>
        <p:txBody>
          <a:bodyPr lIns="46800" rIns="46800" anchor="ctr">
            <a:normAutofit/>
          </a:bodyPr>
          <a:lstStyle>
            <a:lvl1pPr marL="0" indent="0">
              <a:buFont typeface="Courier New" pitchFamily="49" charset="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323849" y="4041083"/>
            <a:ext cx="4514851" cy="791542"/>
          </a:xfrm>
          <a:solidFill>
            <a:schemeClr val="bg1"/>
          </a:solidFill>
          <a:ln w="28575">
            <a:solidFill>
              <a:schemeClr val="accent4"/>
            </a:solidFill>
          </a:ln>
        </p:spPr>
        <p:txBody>
          <a:bodyPr lIns="46800" rIns="46800" anchor="ctr">
            <a:normAutofit/>
          </a:bodyPr>
          <a:lstStyle>
            <a:lvl1pPr marL="0" indent="0">
              <a:buFont typeface="Courier New" pitchFamily="49" charset="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323850" y="5282955"/>
            <a:ext cx="4514851" cy="791542"/>
          </a:xfrm>
          <a:solidFill>
            <a:schemeClr val="bg1"/>
          </a:solidFill>
          <a:ln w="28575">
            <a:solidFill>
              <a:schemeClr val="accent4"/>
            </a:solidFill>
          </a:ln>
        </p:spPr>
        <p:txBody>
          <a:bodyPr lIns="46800" rIns="46800" anchor="ctr">
            <a:normAutofit/>
          </a:bodyPr>
          <a:lstStyle>
            <a:lvl1pPr marL="0" indent="0">
              <a:buFont typeface="Courier New" pitchFamily="49" charset="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23850" y="0"/>
            <a:ext cx="8496300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323850" y="908050"/>
            <a:ext cx="4514850" cy="360363"/>
          </a:xfrm>
        </p:spPr>
        <p:txBody>
          <a:bodyPr/>
          <a:lstStyle>
            <a:lvl1pPr marL="0" indent="0">
              <a:buFontTx/>
              <a:buNone/>
              <a:defRPr b="1"/>
            </a:lvl1pPr>
            <a:lvl2pPr marL="182562" indent="0">
              <a:buFontTx/>
              <a:buNone/>
              <a:defRPr/>
            </a:lvl2pPr>
            <a:lvl3pPr marL="358775" indent="0">
              <a:buFontTx/>
              <a:buNone/>
              <a:defRPr/>
            </a:lvl3pPr>
            <a:lvl4pPr marL="541337" indent="0">
              <a:buFontTx/>
              <a:buNone/>
              <a:defRPr/>
            </a:lvl4pPr>
            <a:lvl5pPr marL="541337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  <p:sp>
        <p:nvSpPr>
          <p:cNvPr id="11" name="Inhaltsplatzhalter 2"/>
          <p:cNvSpPr>
            <a:spLocks noGrp="1"/>
          </p:cNvSpPr>
          <p:nvPr>
            <p:ph sz="quarter" idx="19"/>
          </p:nvPr>
        </p:nvSpPr>
        <p:spPr>
          <a:xfrm>
            <a:off x="5101266" y="908050"/>
            <a:ext cx="3718884" cy="540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16961"/>
            <a:ext cx="9144000" cy="556728"/>
          </a:xfrm>
          <a:prstGeom prst="rect">
            <a:avLst/>
          </a:prstGeom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3849" y="908050"/>
            <a:ext cx="8496301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 smtClean="0"/>
          </a:p>
        </p:txBody>
      </p:sp>
      <p:pic>
        <p:nvPicPr>
          <p:cNvPr id="1028" name="Picture 11" descr="LogoSmall.png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7439025" y="6470650"/>
            <a:ext cx="13811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774894" y="6529388"/>
            <a:ext cx="26495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900" dirty="0" smtClean="0">
                <a:solidFill>
                  <a:srgbClr val="2C353C"/>
                </a:solidFill>
              </a:rPr>
              <a:t>Copyright © </a:t>
            </a:r>
            <a:r>
              <a:rPr lang="en-US" sz="900" dirty="0" err="1" smtClean="0">
                <a:solidFill>
                  <a:srgbClr val="2C353C"/>
                </a:solidFill>
              </a:rPr>
              <a:t>Lantiq</a:t>
            </a:r>
            <a:r>
              <a:rPr lang="en-US" sz="900" dirty="0" smtClean="0">
                <a:solidFill>
                  <a:srgbClr val="2C353C"/>
                </a:solidFill>
              </a:rPr>
              <a:t> 2012. All rights reserved.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356350" y="6529388"/>
            <a:ext cx="676275" cy="2301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286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ctr" eaLnBrk="1" hangingPunct="1">
              <a:buClr>
                <a:srgbClr val="003F72"/>
              </a:buClr>
              <a:buSzPct val="105000"/>
              <a:buFont typeface="Lucida Grande"/>
              <a:buNone/>
              <a:defRPr/>
            </a:pPr>
            <a:fld id="{A9C9CA92-B7AD-419B-B7A3-F902757D2A33}" type="datetime3">
              <a:rPr lang="de-DE" sz="900" b="1" smtClean="0">
                <a:solidFill>
                  <a:srgbClr val="2C353C"/>
                </a:solidFill>
                <a:ea typeface="Arial" pitchFamily="34" charset="0"/>
                <a:cs typeface="Trebuchet MS" pitchFamily="34" charset="0"/>
              </a:rPr>
              <a:pPr algn="ctr" eaLnBrk="1" hangingPunct="1">
                <a:buClr>
                  <a:srgbClr val="003F72"/>
                </a:buClr>
                <a:buSzPct val="105000"/>
                <a:buFont typeface="Lucida Grande"/>
                <a:buNone/>
                <a:defRPr/>
              </a:pPr>
              <a:t>20/07/15</a:t>
            </a:fld>
            <a:endParaRPr lang="de-DE" sz="900" b="1" dirty="0" smtClean="0">
              <a:solidFill>
                <a:srgbClr val="2C353C"/>
              </a:solidFill>
              <a:ea typeface="Arial" pitchFamily="34" charset="0"/>
              <a:cs typeface="Trebuchet MS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07975" y="6529388"/>
            <a:ext cx="249238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r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defTabSz="914400" eaLnBrk="1" hangingPunct="1">
              <a:defRPr/>
            </a:pPr>
            <a:fld id="{69EFD935-C525-497B-A74B-A56E0BD61E75}" type="slidenum">
              <a:rPr lang="de-DE" sz="900" b="1" smtClean="0">
                <a:solidFill>
                  <a:srgbClr val="2C353C"/>
                </a:solidFill>
              </a:rPr>
              <a:pPr defTabSz="914400" eaLnBrk="1" hangingPunct="1">
                <a:defRPr/>
              </a:pPr>
              <a:t>‹#›</a:t>
            </a:fld>
            <a:endParaRPr lang="de-DE" sz="900" b="1" dirty="0" smtClean="0">
              <a:solidFill>
                <a:srgbClr val="2C353C"/>
              </a:solidFill>
            </a:endParaRPr>
          </a:p>
        </p:txBody>
      </p:sp>
      <p:sp>
        <p:nvSpPr>
          <p:cNvPr id="1032" name="Titelplatzhalter 2"/>
          <p:cNvSpPr>
            <a:spLocks noGrp="1"/>
          </p:cNvSpPr>
          <p:nvPr>
            <p:ph type="title"/>
          </p:nvPr>
        </p:nvSpPr>
        <p:spPr bwMode="auto">
          <a:xfrm>
            <a:off x="323850" y="0"/>
            <a:ext cx="84963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02505" y="6524625"/>
            <a:ext cx="3175596" cy="233363"/>
          </a:xfrm>
          <a:prstGeom prst="rect">
            <a:avLst/>
          </a:prstGeom>
        </p:spPr>
        <p:txBody>
          <a:bodyPr vert="horz" lIns="90000" tIns="46800" rIns="90000" bIns="46800" rtlCol="0" anchor="t" anchorCtr="0"/>
          <a:lstStyle>
            <a:lvl1pPr algn="l">
              <a:spcBef>
                <a:spcPct val="20000"/>
              </a:spcBef>
              <a:buClr>
                <a:srgbClr val="003F72"/>
              </a:buClr>
              <a:buSzPct val="110000"/>
              <a:defRPr sz="900" b="1" smtClean="0">
                <a:solidFill>
                  <a:srgbClr val="A22B38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38" r:id="rId3"/>
    <p:sldLayoutId id="2147484046" r:id="rId4"/>
    <p:sldLayoutId id="2147484031" r:id="rId5"/>
    <p:sldLayoutId id="2147484045" r:id="rId6"/>
    <p:sldLayoutId id="2147484036" r:id="rId7"/>
    <p:sldLayoutId id="2147484035" r:id="rId8"/>
    <p:sldLayoutId id="2147484034" r:id="rId9"/>
    <p:sldLayoutId id="2147484037" r:id="rId10"/>
    <p:sldLayoutId id="2147484047" r:id="rId11"/>
    <p:sldLayoutId id="2147484048" r:id="rId12"/>
    <p:sldLayoutId id="2147484049" r:id="rId13"/>
    <p:sldLayoutId id="2147484033" r:id="rId14"/>
    <p:sldLayoutId id="2147484050" r:id="rId15"/>
    <p:sldLayoutId id="2147484032" r:id="rId16"/>
    <p:sldLayoutId id="2147484030" r:id="rId17"/>
    <p:sldLayoutId id="2147484051" r:id="rId18"/>
    <p:sldLayoutId id="2147484044" r:id="rId19"/>
    <p:sldLayoutId id="2147484029" r:id="rId2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Trebuchet MS"/>
          <a:ea typeface="ＭＳ Ｐゴシック" pitchFamily="-28" charset="-128"/>
          <a:cs typeface="Trebuchet M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2C353C"/>
          </a:solidFill>
          <a:latin typeface="Trebuchet MS" pitchFamily="-28" charset="0"/>
          <a:ea typeface="ＭＳ Ｐゴシック" pitchFamily="-28" charset="-128"/>
          <a:cs typeface="Trebuchet MS" pitchFamily="-80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2C353C"/>
          </a:solidFill>
          <a:latin typeface="Trebuchet MS" pitchFamily="-28" charset="0"/>
          <a:ea typeface="ＭＳ Ｐゴシック" pitchFamily="-28" charset="-128"/>
          <a:cs typeface="Trebuchet MS" pitchFamily="-80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2C353C"/>
          </a:solidFill>
          <a:latin typeface="Trebuchet MS" pitchFamily="-28" charset="0"/>
          <a:ea typeface="ＭＳ Ｐゴシック" pitchFamily="-28" charset="-128"/>
          <a:cs typeface="Trebuchet MS" pitchFamily="-80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2C353C"/>
          </a:solidFill>
          <a:latin typeface="Trebuchet MS" pitchFamily="-28" charset="0"/>
          <a:ea typeface="ＭＳ Ｐゴシック" pitchFamily="-28" charset="-128"/>
          <a:cs typeface="Trebuchet MS" pitchFamily="-80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Trebuchet MS" pitchFamily="-28" charset="0"/>
          <a:ea typeface="ＭＳ Ｐゴシック" pitchFamily="-2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Trebuchet MS" pitchFamily="-28" charset="0"/>
          <a:ea typeface="ＭＳ Ｐゴシック" pitchFamily="-2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Trebuchet MS" pitchFamily="-28" charset="0"/>
          <a:ea typeface="ＭＳ Ｐゴシック" pitchFamily="-2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Trebuchet MS" pitchFamily="-28" charset="0"/>
          <a:ea typeface="ＭＳ Ｐゴシック" pitchFamily="-28" charset="-128"/>
        </a:defRPr>
      </a:lvl9pPr>
    </p:titleStyle>
    <p:bodyStyle>
      <a:lvl1pPr marL="266700" indent="-266700" algn="l" defTabSz="266400" rtl="0" eaLnBrk="1" fontAlgn="base" hangingPunct="1">
        <a:spcBef>
          <a:spcPct val="20000"/>
        </a:spcBef>
        <a:spcAft>
          <a:spcPct val="0"/>
        </a:spcAft>
        <a:buClr>
          <a:srgbClr val="003F72"/>
        </a:buClr>
        <a:buSzPct val="70000"/>
        <a:buFont typeface="Wingdings" pitchFamily="2" charset="2"/>
        <a:buChar char=""/>
        <a:tabLst>
          <a:tab pos="266400" algn="l"/>
          <a:tab pos="446400" algn="l"/>
          <a:tab pos="630000" algn="l"/>
          <a:tab pos="810000" algn="l"/>
          <a:tab pos="1062000" algn="l"/>
        </a:tabLst>
        <a:defRPr sz="2000" kern="1200">
          <a:solidFill>
            <a:schemeClr val="tx1"/>
          </a:solidFill>
          <a:latin typeface="Trebuchet MS"/>
          <a:ea typeface="ＭＳ Ｐゴシック" pitchFamily="-28" charset="-128"/>
          <a:cs typeface="Trebuchet MS"/>
        </a:defRPr>
      </a:lvl1pPr>
      <a:lvl2pPr marL="447675" indent="-180975" algn="l" defTabSz="266400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SzPct val="80000"/>
        <a:buFont typeface="Wingdings" pitchFamily="2" charset="2"/>
        <a:buChar char="l"/>
        <a:tabLst>
          <a:tab pos="266400" algn="l"/>
          <a:tab pos="446400" algn="l"/>
          <a:tab pos="630000" algn="l"/>
          <a:tab pos="810000" algn="l"/>
          <a:tab pos="1062000" algn="l"/>
        </a:tabLst>
        <a:defRPr sz="1800" kern="1200">
          <a:solidFill>
            <a:schemeClr val="tx1"/>
          </a:solidFill>
          <a:latin typeface="Trebuchet MS"/>
          <a:ea typeface="ＭＳ Ｐゴシック" pitchFamily="-28" charset="-128"/>
          <a:cs typeface="Trebuchet MS"/>
        </a:defRPr>
      </a:lvl2pPr>
      <a:lvl3pPr marL="628650" indent="-180975" algn="l" defTabSz="266400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SzPct val="100000"/>
        <a:buFont typeface="Wingdings 3" pitchFamily="18" charset="2"/>
        <a:buChar char="}"/>
        <a:tabLst>
          <a:tab pos="266400" algn="l"/>
          <a:tab pos="446400" algn="l"/>
          <a:tab pos="630000" algn="l"/>
          <a:tab pos="810000" algn="l"/>
          <a:tab pos="1062000" algn="l"/>
        </a:tabLst>
        <a:defRPr sz="1600" kern="1200">
          <a:solidFill>
            <a:schemeClr val="tx1"/>
          </a:solidFill>
          <a:latin typeface="Trebuchet MS"/>
          <a:ea typeface="ＭＳ Ｐゴシック" pitchFamily="-28" charset="-128"/>
          <a:cs typeface="Trebuchet MS"/>
        </a:defRPr>
      </a:lvl3pPr>
      <a:lvl4pPr marL="809625" indent="-180975" algn="l" defTabSz="266400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SzPct val="110000"/>
        <a:buFont typeface="Trebuchet MS" pitchFamily="34" charset="0"/>
        <a:buChar char="–"/>
        <a:tabLst>
          <a:tab pos="266400" algn="l"/>
          <a:tab pos="446400" algn="l"/>
          <a:tab pos="630000" algn="l"/>
          <a:tab pos="810000" algn="l"/>
          <a:tab pos="1062000" algn="l"/>
        </a:tabLst>
        <a:defRPr sz="1400" kern="1200">
          <a:solidFill>
            <a:schemeClr val="tx1"/>
          </a:solidFill>
          <a:latin typeface="Trebuchet MS"/>
          <a:ea typeface="ＭＳ Ｐゴシック" pitchFamily="-28" charset="-128"/>
          <a:cs typeface="Trebuchet MS"/>
        </a:defRPr>
      </a:lvl4pPr>
      <a:lvl5pPr marL="809625" indent="-180975" algn="l" defTabSz="266400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SzPct val="110000"/>
        <a:buFont typeface="Trebuchet MS" pitchFamily="34" charset="0"/>
        <a:buChar char="–"/>
        <a:tabLst>
          <a:tab pos="266400" algn="l"/>
          <a:tab pos="446400" algn="l"/>
          <a:tab pos="630000" algn="l"/>
          <a:tab pos="810000" algn="l"/>
          <a:tab pos="1062000" algn="l"/>
        </a:tabLst>
        <a:defRPr sz="1400" kern="1200">
          <a:solidFill>
            <a:schemeClr val="tx1"/>
          </a:solidFill>
          <a:latin typeface="Trebuchet MS"/>
          <a:ea typeface="ＭＳ Ｐゴシック" pitchFamily="-28" charset="-128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" y="1411287"/>
            <a:ext cx="9143714" cy="2017712"/>
          </a:xfrm>
          <a:prstGeom prst="rect">
            <a:avLst/>
          </a:prstGeom>
          <a:noFill/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16961"/>
            <a:ext cx="9144000" cy="556728"/>
          </a:xfrm>
          <a:prstGeom prst="rect">
            <a:avLst/>
          </a:prstGeom>
        </p:spPr>
      </p:pic>
      <p:pic>
        <p:nvPicPr>
          <p:cNvPr id="1028" name="Picture 11" descr="LogoSmall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39025" y="6470650"/>
            <a:ext cx="13811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774894" y="6529388"/>
            <a:ext cx="26495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900" dirty="0" smtClean="0">
                <a:solidFill>
                  <a:srgbClr val="2C353C"/>
                </a:solidFill>
              </a:rPr>
              <a:t>Copyright © </a:t>
            </a:r>
            <a:r>
              <a:rPr lang="en-US" sz="900" dirty="0" err="1" smtClean="0">
                <a:solidFill>
                  <a:srgbClr val="2C353C"/>
                </a:solidFill>
              </a:rPr>
              <a:t>Lantiq</a:t>
            </a:r>
            <a:r>
              <a:rPr lang="en-US" sz="900" dirty="0" smtClean="0">
                <a:solidFill>
                  <a:srgbClr val="2C353C"/>
                </a:solidFill>
              </a:rPr>
              <a:t> 2012. All rights reserved.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356350" y="6529388"/>
            <a:ext cx="676275" cy="2301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286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ctr" eaLnBrk="1" hangingPunct="1">
              <a:buClr>
                <a:srgbClr val="003F72"/>
              </a:buClr>
              <a:buSzPct val="105000"/>
              <a:buFont typeface="Lucida Grande"/>
              <a:buNone/>
              <a:defRPr/>
            </a:pPr>
            <a:fld id="{A9C9CA92-B7AD-419B-B7A3-F902757D2A33}" type="datetime3">
              <a:rPr lang="de-DE" sz="900" b="1" smtClean="0">
                <a:solidFill>
                  <a:srgbClr val="2C353C"/>
                </a:solidFill>
                <a:ea typeface="Arial" pitchFamily="34" charset="0"/>
                <a:cs typeface="Trebuchet MS" pitchFamily="34" charset="0"/>
              </a:rPr>
              <a:pPr algn="ctr" eaLnBrk="1" hangingPunct="1">
                <a:buClr>
                  <a:srgbClr val="003F72"/>
                </a:buClr>
                <a:buSzPct val="105000"/>
                <a:buFont typeface="Lucida Grande"/>
                <a:buNone/>
                <a:defRPr/>
              </a:pPr>
              <a:t>20/07/15</a:t>
            </a:fld>
            <a:endParaRPr lang="de-DE" sz="900" b="1" dirty="0" smtClean="0">
              <a:solidFill>
                <a:srgbClr val="2C353C"/>
              </a:solidFill>
              <a:ea typeface="Arial" pitchFamily="34" charset="0"/>
              <a:cs typeface="Trebuchet MS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07975" y="6529388"/>
            <a:ext cx="249238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r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defTabSz="914400" eaLnBrk="1" hangingPunct="1">
              <a:defRPr/>
            </a:pPr>
            <a:fld id="{69EFD935-C525-497B-A74B-A56E0BD61E75}" type="slidenum">
              <a:rPr lang="de-DE" sz="900" b="1" smtClean="0">
                <a:solidFill>
                  <a:srgbClr val="2C353C"/>
                </a:solidFill>
              </a:rPr>
              <a:pPr defTabSz="914400" eaLnBrk="1" hangingPunct="1">
                <a:defRPr/>
              </a:pPr>
              <a:t>‹#›</a:t>
            </a:fld>
            <a:endParaRPr lang="de-DE" sz="900" b="1" dirty="0" smtClean="0">
              <a:solidFill>
                <a:srgbClr val="2C353C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02505" y="6524625"/>
            <a:ext cx="3172389" cy="233363"/>
          </a:xfrm>
          <a:prstGeom prst="rect">
            <a:avLst/>
          </a:prstGeom>
        </p:spPr>
        <p:txBody>
          <a:bodyPr vert="horz" lIns="90000" tIns="46800" rIns="90000" bIns="46800" rtlCol="0" anchor="t" anchorCtr="0"/>
          <a:lstStyle>
            <a:lvl1pPr algn="l">
              <a:spcBef>
                <a:spcPct val="20000"/>
              </a:spcBef>
              <a:buClr>
                <a:srgbClr val="003F72"/>
              </a:buClr>
              <a:buSzPct val="110000"/>
              <a:defRPr sz="900" b="1" smtClean="0">
                <a:solidFill>
                  <a:srgbClr val="A22B38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323850" y="0"/>
            <a:ext cx="8496300" cy="692150"/>
          </a:xfrm>
          <a:prstGeom prst="rect">
            <a:avLst/>
          </a:prstGeom>
          <a:noFill/>
        </p:spPr>
        <p:txBody>
          <a:bodyPr wrap="none" lIns="0" rIns="0" rtlCol="0" anchor="ctr" anchorCtr="0">
            <a:normAutofit/>
          </a:bodyPr>
          <a:lstStyle/>
          <a:p>
            <a:pPr marL="0" indent="0">
              <a:buClr>
                <a:srgbClr val="003F72"/>
              </a:buClr>
              <a:buSzPct val="105000"/>
              <a:buFontTx/>
              <a:buNone/>
            </a:pPr>
            <a:r>
              <a:rPr lang="en-US" sz="2400" b="1" noProof="0" smtClean="0">
                <a:latin typeface="Trebuchet MS"/>
                <a:cs typeface="Trebuchet MS"/>
              </a:rPr>
              <a:t>Disclaimer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23850" y="5284132"/>
            <a:ext cx="84963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defRPr/>
            </a:pPr>
            <a:r>
              <a:rPr lang="en-US" sz="1000" noProof="0" smtClean="0">
                <a:solidFill>
                  <a:schemeClr val="tx1"/>
                </a:solidFill>
              </a:rPr>
              <a:t>The content and any information in this presentation shall in no way be regarded as a warranty or guarantee of conditions of characteristics.</a:t>
            </a:r>
          </a:p>
          <a:p>
            <a:pPr defTabSz="914400" eaLnBrk="1" hangingPunct="1">
              <a:spcBef>
                <a:spcPct val="50000"/>
              </a:spcBef>
              <a:defRPr/>
            </a:pPr>
            <a:r>
              <a:rPr lang="en-US" sz="1000" noProof="0" smtClean="0">
                <a:solidFill>
                  <a:schemeClr val="tx1"/>
                </a:solidFill>
              </a:rPr>
              <a:t>This presentation reflects the current state of the subject matter and may unilaterally be changed by Lantiq Deutschland GmbH and/or its affiliated companies (hereinafter referred to as "Lantiq") at any time. </a:t>
            </a:r>
          </a:p>
          <a:p>
            <a:pPr defTabSz="914400" eaLnBrk="1" hangingPunct="1">
              <a:spcBef>
                <a:spcPct val="50000"/>
              </a:spcBef>
              <a:defRPr/>
            </a:pPr>
            <a:r>
              <a:rPr lang="en-US" sz="1000" noProof="0" smtClean="0">
                <a:solidFill>
                  <a:schemeClr val="tx1"/>
                </a:solidFill>
              </a:rPr>
              <a:t>Unless otherwise formally agreed with Lantiq, Lantiq assumes no warranties or liabilities of any kind, including without limitation warranties of non-infringement of intellectual property rights of any third party with respect to the content and information given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81062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6000" b="0" kern="1200">
          <a:solidFill>
            <a:schemeClr val="tx1"/>
          </a:solidFill>
          <a:latin typeface="Trebuchet MS"/>
          <a:ea typeface="ＭＳ Ｐゴシック" pitchFamily="-28" charset="-128"/>
          <a:cs typeface="Trebuchet M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2C353C"/>
          </a:solidFill>
          <a:latin typeface="Trebuchet MS" pitchFamily="-28" charset="0"/>
          <a:ea typeface="ＭＳ Ｐゴシック" pitchFamily="-28" charset="-128"/>
          <a:cs typeface="Trebuchet MS" pitchFamily="-80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2C353C"/>
          </a:solidFill>
          <a:latin typeface="Trebuchet MS" pitchFamily="-28" charset="0"/>
          <a:ea typeface="ＭＳ Ｐゴシック" pitchFamily="-28" charset="-128"/>
          <a:cs typeface="Trebuchet MS" pitchFamily="-80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2C353C"/>
          </a:solidFill>
          <a:latin typeface="Trebuchet MS" pitchFamily="-28" charset="0"/>
          <a:ea typeface="ＭＳ Ｐゴシック" pitchFamily="-28" charset="-128"/>
          <a:cs typeface="Trebuchet MS" pitchFamily="-80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2C353C"/>
          </a:solidFill>
          <a:latin typeface="Trebuchet MS" pitchFamily="-28" charset="0"/>
          <a:ea typeface="ＭＳ Ｐゴシック" pitchFamily="-28" charset="-128"/>
          <a:cs typeface="Trebuchet MS" pitchFamily="-80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Trebuchet MS" pitchFamily="-28" charset="0"/>
          <a:ea typeface="ＭＳ Ｐゴシック" pitchFamily="-2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Trebuchet MS" pitchFamily="-28" charset="0"/>
          <a:ea typeface="ＭＳ Ｐゴシック" pitchFamily="-2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Trebuchet MS" pitchFamily="-28" charset="0"/>
          <a:ea typeface="ＭＳ Ｐゴシック" pitchFamily="-2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Trebuchet MS" pitchFamily="-28" charset="0"/>
          <a:ea typeface="ＭＳ Ｐゴシック" pitchFamily="-28" charset="-128"/>
        </a:defRPr>
      </a:lvl9pPr>
    </p:titleStyle>
    <p:bodyStyle>
      <a:lvl1pPr marL="180975" indent="-180975" algn="l" defTabSz="457200" rtl="0" eaLnBrk="0" fontAlgn="base" hangingPunct="0">
        <a:spcBef>
          <a:spcPct val="20000"/>
        </a:spcBef>
        <a:spcAft>
          <a:spcPct val="0"/>
        </a:spcAft>
        <a:buClr>
          <a:srgbClr val="003F72"/>
        </a:buClr>
        <a:buSzPct val="70000"/>
        <a:buFont typeface="Wingdings" pitchFamily="2" charset="2"/>
        <a:buChar char=""/>
        <a:defRPr sz="2000" kern="1200">
          <a:solidFill>
            <a:schemeClr val="tx1"/>
          </a:solidFill>
          <a:latin typeface="Trebuchet MS"/>
          <a:ea typeface="ＭＳ Ｐゴシック" pitchFamily="-28" charset="-128"/>
          <a:cs typeface="Trebuchet MS"/>
        </a:defRPr>
      </a:lvl1pPr>
      <a:lvl2pPr marL="358775" indent="-176213" algn="l" defTabSz="457200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SzPct val="70000"/>
        <a:buFont typeface="Wingdings" pitchFamily="2" charset="2"/>
        <a:buChar char=""/>
        <a:defRPr sz="1800" kern="1200">
          <a:solidFill>
            <a:schemeClr val="tx1"/>
          </a:solidFill>
          <a:latin typeface="Trebuchet MS"/>
          <a:ea typeface="ＭＳ Ｐゴシック" pitchFamily="-28" charset="-128"/>
          <a:cs typeface="Trebuchet MS"/>
        </a:defRPr>
      </a:lvl2pPr>
      <a:lvl3pPr marL="541338" indent="-182563" algn="l" defTabSz="457200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SzPct val="100000"/>
        <a:buFont typeface="Wingdings 3" pitchFamily="18" charset="2"/>
        <a:buChar char="}"/>
        <a:defRPr sz="1600" kern="1200">
          <a:solidFill>
            <a:schemeClr val="tx1"/>
          </a:solidFill>
          <a:latin typeface="Trebuchet MS"/>
          <a:ea typeface="ＭＳ Ｐゴシック" pitchFamily="-28" charset="-128"/>
          <a:cs typeface="Trebuchet MS"/>
        </a:defRPr>
      </a:lvl3pPr>
      <a:lvl4pPr marL="717550" indent="-176213" algn="l" defTabSz="457200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SzPct val="110000"/>
        <a:buFont typeface="Trebuchet MS" pitchFamily="34" charset="0"/>
        <a:buChar char="–"/>
        <a:defRPr sz="1400" kern="1200">
          <a:solidFill>
            <a:schemeClr val="tx1"/>
          </a:solidFill>
          <a:latin typeface="Trebuchet MS"/>
          <a:ea typeface="ＭＳ Ｐゴシック" pitchFamily="-28" charset="-128"/>
          <a:cs typeface="Trebuchet MS"/>
        </a:defRPr>
      </a:lvl4pPr>
      <a:lvl5pPr marL="717550" indent="-176213" algn="l" defTabSz="457200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SzPct val="110000"/>
        <a:buFont typeface="Trebuchet MS" pitchFamily="34" charset="0"/>
        <a:buChar char="–"/>
        <a:defRPr sz="1400" kern="1200">
          <a:solidFill>
            <a:schemeClr val="tx1"/>
          </a:solidFill>
          <a:latin typeface="Trebuchet MS"/>
          <a:ea typeface="ＭＳ Ｐゴシック" pitchFamily="-28" charset="-128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" y="1411287"/>
            <a:ext cx="9143709" cy="2017712"/>
          </a:xfrm>
          <a:prstGeom prst="rect">
            <a:avLst/>
          </a:prstGeom>
          <a:noFill/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16961"/>
            <a:ext cx="9144000" cy="556728"/>
          </a:xfrm>
          <a:prstGeom prst="rect">
            <a:avLst/>
          </a:prstGeom>
        </p:spPr>
      </p:pic>
      <p:pic>
        <p:nvPicPr>
          <p:cNvPr id="1028" name="Picture 11" descr="LogoSmall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39025" y="6470650"/>
            <a:ext cx="13811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774894" y="6529388"/>
            <a:ext cx="26495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900" dirty="0" smtClean="0">
                <a:solidFill>
                  <a:srgbClr val="2C353C"/>
                </a:solidFill>
              </a:rPr>
              <a:t>Copyright © </a:t>
            </a:r>
            <a:r>
              <a:rPr lang="en-US" sz="900" dirty="0" err="1" smtClean="0">
                <a:solidFill>
                  <a:srgbClr val="2C353C"/>
                </a:solidFill>
              </a:rPr>
              <a:t>Lantiq</a:t>
            </a:r>
            <a:r>
              <a:rPr lang="en-US" sz="900" dirty="0" smtClean="0">
                <a:solidFill>
                  <a:srgbClr val="2C353C"/>
                </a:solidFill>
              </a:rPr>
              <a:t> 2012. All rights reserved.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356350" y="6529388"/>
            <a:ext cx="676275" cy="2301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286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ctr" eaLnBrk="1" hangingPunct="1">
              <a:buClr>
                <a:srgbClr val="003F72"/>
              </a:buClr>
              <a:buSzPct val="105000"/>
              <a:buFont typeface="Lucida Grande"/>
              <a:buNone/>
              <a:defRPr/>
            </a:pPr>
            <a:fld id="{A9C9CA92-B7AD-419B-B7A3-F902757D2A33}" type="datetime3">
              <a:rPr lang="de-DE" sz="900" b="1" smtClean="0">
                <a:solidFill>
                  <a:srgbClr val="2C353C"/>
                </a:solidFill>
                <a:ea typeface="Arial" pitchFamily="34" charset="0"/>
                <a:cs typeface="Trebuchet MS" pitchFamily="34" charset="0"/>
              </a:rPr>
              <a:pPr algn="ctr" eaLnBrk="1" hangingPunct="1">
                <a:buClr>
                  <a:srgbClr val="003F72"/>
                </a:buClr>
                <a:buSzPct val="105000"/>
                <a:buFont typeface="Lucida Grande"/>
                <a:buNone/>
                <a:defRPr/>
              </a:pPr>
              <a:t>20/07/15</a:t>
            </a:fld>
            <a:endParaRPr lang="de-DE" sz="900" b="1" dirty="0" smtClean="0">
              <a:solidFill>
                <a:srgbClr val="2C353C"/>
              </a:solidFill>
              <a:ea typeface="Arial" pitchFamily="34" charset="0"/>
              <a:cs typeface="Trebuchet MS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07975" y="6529388"/>
            <a:ext cx="249238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r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defTabSz="914400" eaLnBrk="1" hangingPunct="1">
              <a:defRPr/>
            </a:pPr>
            <a:fld id="{69EFD935-C525-497B-A74B-A56E0BD61E75}" type="slidenum">
              <a:rPr lang="de-DE" sz="900" b="1" smtClean="0">
                <a:solidFill>
                  <a:srgbClr val="2C353C"/>
                </a:solidFill>
              </a:rPr>
              <a:pPr defTabSz="914400" eaLnBrk="1" hangingPunct="1">
                <a:defRPr/>
              </a:pPr>
              <a:t>‹#›</a:t>
            </a:fld>
            <a:endParaRPr lang="de-DE" sz="900" b="1" dirty="0" smtClean="0">
              <a:solidFill>
                <a:srgbClr val="2C353C"/>
              </a:solidFill>
            </a:endParaRPr>
          </a:p>
        </p:txBody>
      </p:sp>
      <p:sp>
        <p:nvSpPr>
          <p:cNvPr id="1032" name="Titelplatzhalter 2"/>
          <p:cNvSpPr>
            <a:spLocks noGrp="1"/>
          </p:cNvSpPr>
          <p:nvPr>
            <p:ph type="title"/>
          </p:nvPr>
        </p:nvSpPr>
        <p:spPr bwMode="auto">
          <a:xfrm>
            <a:off x="323528" y="4365243"/>
            <a:ext cx="84963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Chapter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02505" y="6524625"/>
            <a:ext cx="3175596" cy="233363"/>
          </a:xfrm>
          <a:prstGeom prst="rect">
            <a:avLst/>
          </a:prstGeom>
        </p:spPr>
        <p:txBody>
          <a:bodyPr vert="horz" lIns="90000" tIns="46800" rIns="90000" bIns="46800" rtlCol="0" anchor="t" anchorCtr="0"/>
          <a:lstStyle>
            <a:lvl1pPr algn="l">
              <a:spcBef>
                <a:spcPct val="20000"/>
              </a:spcBef>
              <a:buClr>
                <a:srgbClr val="003F72"/>
              </a:buClr>
              <a:buSzPct val="110000"/>
              <a:defRPr sz="900" b="1" smtClean="0">
                <a:solidFill>
                  <a:srgbClr val="A22B38"/>
                </a:solidFill>
                <a:ea typeface="ＭＳ Ｐゴシック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8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800" b="0" kern="1200">
          <a:solidFill>
            <a:schemeClr val="tx1"/>
          </a:solidFill>
          <a:latin typeface="Trebuchet MS"/>
          <a:ea typeface="ＭＳ Ｐゴシック" pitchFamily="-28" charset="-128"/>
          <a:cs typeface="Trebuchet M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2C353C"/>
          </a:solidFill>
          <a:latin typeface="Trebuchet MS" pitchFamily="-28" charset="0"/>
          <a:ea typeface="ＭＳ Ｐゴシック" pitchFamily="-28" charset="-128"/>
          <a:cs typeface="Trebuchet MS" pitchFamily="-80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2C353C"/>
          </a:solidFill>
          <a:latin typeface="Trebuchet MS" pitchFamily="-28" charset="0"/>
          <a:ea typeface="ＭＳ Ｐゴシック" pitchFamily="-28" charset="-128"/>
          <a:cs typeface="Trebuchet MS" pitchFamily="-80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2C353C"/>
          </a:solidFill>
          <a:latin typeface="Trebuchet MS" pitchFamily="-28" charset="0"/>
          <a:ea typeface="ＭＳ Ｐゴシック" pitchFamily="-28" charset="-128"/>
          <a:cs typeface="Trebuchet MS" pitchFamily="-80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2C353C"/>
          </a:solidFill>
          <a:latin typeface="Trebuchet MS" pitchFamily="-28" charset="0"/>
          <a:ea typeface="ＭＳ Ｐゴシック" pitchFamily="-28" charset="-128"/>
          <a:cs typeface="Trebuchet MS" pitchFamily="-80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Trebuchet MS" pitchFamily="-28" charset="0"/>
          <a:ea typeface="ＭＳ Ｐゴシック" pitchFamily="-2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Trebuchet MS" pitchFamily="-28" charset="0"/>
          <a:ea typeface="ＭＳ Ｐゴシック" pitchFamily="-2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Trebuchet MS" pitchFamily="-28" charset="0"/>
          <a:ea typeface="ＭＳ Ｐゴシック" pitchFamily="-2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Trebuchet MS" pitchFamily="-28" charset="0"/>
          <a:ea typeface="ＭＳ Ｐゴシック" pitchFamily="-28" charset="-128"/>
        </a:defRPr>
      </a:lvl9pPr>
    </p:titleStyle>
    <p:bodyStyle>
      <a:lvl1pPr marL="180975" indent="-180975" algn="l" defTabSz="457200" rtl="0" eaLnBrk="0" fontAlgn="base" hangingPunct="0">
        <a:spcBef>
          <a:spcPct val="20000"/>
        </a:spcBef>
        <a:spcAft>
          <a:spcPct val="0"/>
        </a:spcAft>
        <a:buClr>
          <a:srgbClr val="003F72"/>
        </a:buClr>
        <a:buSzPct val="70000"/>
        <a:buFont typeface="Wingdings" pitchFamily="2" charset="2"/>
        <a:buChar char=""/>
        <a:defRPr sz="2000" kern="1200">
          <a:solidFill>
            <a:schemeClr val="tx1"/>
          </a:solidFill>
          <a:latin typeface="Trebuchet MS"/>
          <a:ea typeface="ＭＳ Ｐゴシック" pitchFamily="-28" charset="-128"/>
          <a:cs typeface="Trebuchet MS"/>
        </a:defRPr>
      </a:lvl1pPr>
      <a:lvl2pPr marL="358775" indent="-176213" algn="l" defTabSz="457200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SzPct val="70000"/>
        <a:buFont typeface="Wingdings" pitchFamily="2" charset="2"/>
        <a:buChar char=""/>
        <a:defRPr sz="1800" kern="1200">
          <a:solidFill>
            <a:schemeClr val="tx1"/>
          </a:solidFill>
          <a:latin typeface="Trebuchet MS"/>
          <a:ea typeface="ＭＳ Ｐゴシック" pitchFamily="-28" charset="-128"/>
          <a:cs typeface="Trebuchet MS"/>
        </a:defRPr>
      </a:lvl2pPr>
      <a:lvl3pPr marL="541338" indent="-182563" algn="l" defTabSz="457200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SzPct val="100000"/>
        <a:buFont typeface="Wingdings 3" pitchFamily="18" charset="2"/>
        <a:buChar char="}"/>
        <a:defRPr sz="1600" kern="1200">
          <a:solidFill>
            <a:schemeClr val="tx1"/>
          </a:solidFill>
          <a:latin typeface="Trebuchet MS"/>
          <a:ea typeface="ＭＳ Ｐゴシック" pitchFamily="-28" charset="-128"/>
          <a:cs typeface="Trebuchet MS"/>
        </a:defRPr>
      </a:lvl3pPr>
      <a:lvl4pPr marL="717550" indent="-176213" algn="l" defTabSz="457200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SzPct val="110000"/>
        <a:buFont typeface="Trebuchet MS" pitchFamily="34" charset="0"/>
        <a:buChar char="–"/>
        <a:defRPr sz="1400" kern="1200">
          <a:solidFill>
            <a:schemeClr val="tx1"/>
          </a:solidFill>
          <a:latin typeface="Trebuchet MS"/>
          <a:ea typeface="ＭＳ Ｐゴシック" pitchFamily="-28" charset="-128"/>
          <a:cs typeface="Trebuchet MS"/>
        </a:defRPr>
      </a:lvl4pPr>
      <a:lvl5pPr marL="717550" indent="-176213" algn="l" defTabSz="457200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SzPct val="110000"/>
        <a:buFont typeface="Trebuchet MS" pitchFamily="34" charset="0"/>
        <a:buChar char="–"/>
        <a:defRPr sz="1400" kern="1200">
          <a:solidFill>
            <a:schemeClr val="tx1"/>
          </a:solidFill>
          <a:latin typeface="Trebuchet MS"/>
          <a:ea typeface="ＭＳ Ｐゴシック" pitchFamily="-28" charset="-128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542680"/>
            <a:ext cx="9144000" cy="163145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67" y="2790197"/>
            <a:ext cx="6858865" cy="8504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8"/>
          <p:cNvSpPr>
            <a:spLocks noGrp="1"/>
          </p:cNvSpPr>
          <p:nvPr>
            <p:ph type="subTitle" idx="1"/>
          </p:nvPr>
        </p:nvSpPr>
        <p:spPr>
          <a:xfrm>
            <a:off x="323850" y="4951303"/>
            <a:ext cx="8193600" cy="1790065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Hari Udayakumar</a:t>
            </a:r>
          </a:p>
        </p:txBody>
      </p:sp>
      <p:sp>
        <p:nvSpPr>
          <p:cNvPr id="19458" name="Rectang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ea typeface="ＭＳ Ｐゴシック"/>
              </a:rPr>
              <a:t>Reliability Automation Code using Python</a:t>
            </a:r>
            <a:endParaRPr lang="en-US" sz="2800" dirty="0">
              <a:ea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Inputs	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23528" y="908720"/>
            <a:ext cx="8496300" cy="4607917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/>
              <a:t>Analog and Digital Voltage Conditions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1400" dirty="0" smtClean="0"/>
              <a:t>Modify </a:t>
            </a:r>
            <a:r>
              <a:rPr lang="en-US" sz="1400" dirty="0" err="1" smtClean="0"/>
              <a:t>DIG_TPS_Voltage</a:t>
            </a:r>
            <a:r>
              <a:rPr lang="en-US" sz="1400" dirty="0" smtClean="0"/>
              <a:t> </a:t>
            </a:r>
            <a:r>
              <a:rPr lang="en-US" sz="1400" dirty="0"/>
              <a:t>list and </a:t>
            </a:r>
            <a:r>
              <a:rPr lang="en-US" sz="1400" dirty="0" err="1" smtClean="0"/>
              <a:t>ANA_TPS_Voltage</a:t>
            </a:r>
            <a:r>
              <a:rPr lang="en-US" sz="1400" dirty="0" smtClean="0"/>
              <a:t> for required voltage condition for the test.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Email address/password to receive the </a:t>
            </a:r>
            <a:r>
              <a:rPr lang="en-US" dirty="0" err="1" smtClean="0"/>
              <a:t>rac</a:t>
            </a:r>
            <a:r>
              <a:rPr lang="en-US" dirty="0" smtClean="0"/>
              <a:t> test report.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/>
              <a:t>Modify the rac_email.py parameters</a:t>
            </a:r>
          </a:p>
          <a:p>
            <a:pPr lvl="3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4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ChangeArrowheads="1"/>
          </p:cNvSpPr>
          <p:nvPr/>
        </p:nvSpPr>
        <p:spPr bwMode="gray">
          <a:xfrm>
            <a:off x="9504660" y="952364"/>
            <a:ext cx="360000" cy="360000"/>
          </a:xfrm>
          <a:prstGeom prst="rect">
            <a:avLst/>
          </a:prstGeom>
          <a:solidFill>
            <a:srgbClr val="51626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Rectangle 48"/>
          <p:cNvSpPr>
            <a:spLocks noChangeArrowheads="1"/>
          </p:cNvSpPr>
          <p:nvPr/>
        </p:nvSpPr>
        <p:spPr bwMode="gray">
          <a:xfrm>
            <a:off x="9504660" y="3577092"/>
            <a:ext cx="360000" cy="360000"/>
          </a:xfrm>
          <a:prstGeom prst="rect">
            <a:avLst/>
          </a:prstGeom>
          <a:solidFill>
            <a:srgbClr val="8DC63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49"/>
          <p:cNvSpPr>
            <a:spLocks noChangeArrowheads="1"/>
          </p:cNvSpPr>
          <p:nvPr/>
        </p:nvSpPr>
        <p:spPr bwMode="gray">
          <a:xfrm>
            <a:off x="9504660" y="4889456"/>
            <a:ext cx="360000" cy="360000"/>
          </a:xfrm>
          <a:prstGeom prst="rect">
            <a:avLst/>
          </a:prstGeom>
          <a:solidFill>
            <a:srgbClr val="FF58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50"/>
          <p:cNvSpPr>
            <a:spLocks noChangeArrowheads="1"/>
          </p:cNvSpPr>
          <p:nvPr/>
        </p:nvSpPr>
        <p:spPr bwMode="gray">
          <a:xfrm>
            <a:off x="9504660" y="2920910"/>
            <a:ext cx="360000" cy="360000"/>
          </a:xfrm>
          <a:prstGeom prst="rect">
            <a:avLst/>
          </a:prstGeom>
          <a:solidFill>
            <a:srgbClr val="009AA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gray">
          <a:xfrm>
            <a:off x="9504660" y="5545638"/>
            <a:ext cx="360000" cy="360000"/>
          </a:xfrm>
          <a:prstGeom prst="rect">
            <a:avLst/>
          </a:prstGeom>
          <a:solidFill>
            <a:srgbClr val="C60C3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gray">
          <a:xfrm>
            <a:off x="9504660" y="2264728"/>
            <a:ext cx="360000" cy="360000"/>
          </a:xfrm>
          <a:prstGeom prst="rect">
            <a:avLst/>
          </a:prstGeom>
          <a:solidFill>
            <a:srgbClr val="007AC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50"/>
          <p:cNvSpPr>
            <a:spLocks noChangeArrowheads="1"/>
          </p:cNvSpPr>
          <p:nvPr/>
        </p:nvSpPr>
        <p:spPr bwMode="gray">
          <a:xfrm>
            <a:off x="9504660" y="4233274"/>
            <a:ext cx="360000" cy="360000"/>
          </a:xfrm>
          <a:prstGeom prst="rect">
            <a:avLst/>
          </a:prstGeom>
          <a:solidFill>
            <a:srgbClr val="6A7F1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Rectangle 50"/>
          <p:cNvSpPr>
            <a:spLocks noChangeArrowheads="1"/>
          </p:cNvSpPr>
          <p:nvPr/>
        </p:nvSpPr>
        <p:spPr bwMode="gray">
          <a:xfrm>
            <a:off x="9504660" y="6201820"/>
            <a:ext cx="360000" cy="360000"/>
          </a:xfrm>
          <a:prstGeom prst="rect">
            <a:avLst/>
          </a:prstGeom>
          <a:solidFill>
            <a:srgbClr val="85736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44"/>
          <p:cNvSpPr>
            <a:spLocks noChangeArrowheads="1"/>
          </p:cNvSpPr>
          <p:nvPr/>
        </p:nvSpPr>
        <p:spPr bwMode="gray">
          <a:xfrm>
            <a:off x="9504660" y="296182"/>
            <a:ext cx="360000" cy="360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50"/>
          <p:cNvSpPr>
            <a:spLocks noChangeArrowheads="1"/>
          </p:cNvSpPr>
          <p:nvPr/>
        </p:nvSpPr>
        <p:spPr bwMode="gray">
          <a:xfrm>
            <a:off x="9504660" y="1608546"/>
            <a:ext cx="360000" cy="360000"/>
          </a:xfrm>
          <a:prstGeom prst="rect">
            <a:avLst/>
          </a:prstGeom>
          <a:solidFill>
            <a:srgbClr val="565A5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48"/>
          <p:cNvSpPr>
            <a:spLocks noChangeArrowheads="1"/>
          </p:cNvSpPr>
          <p:nvPr/>
        </p:nvSpPr>
        <p:spPr bwMode="gray">
          <a:xfrm>
            <a:off x="-720660" y="5545638"/>
            <a:ext cx="360000" cy="360000"/>
          </a:xfrm>
          <a:prstGeom prst="rect">
            <a:avLst/>
          </a:prstGeom>
          <a:solidFill>
            <a:srgbClr val="8DC63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gray">
          <a:xfrm>
            <a:off x="-720660" y="4233274"/>
            <a:ext cx="360000" cy="360000"/>
          </a:xfrm>
          <a:prstGeom prst="rect">
            <a:avLst/>
          </a:prstGeom>
          <a:solidFill>
            <a:srgbClr val="C60C3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Rectangle 49"/>
          <p:cNvSpPr>
            <a:spLocks noChangeArrowheads="1"/>
          </p:cNvSpPr>
          <p:nvPr/>
        </p:nvSpPr>
        <p:spPr bwMode="gray">
          <a:xfrm>
            <a:off x="-720660" y="4889456"/>
            <a:ext cx="360000" cy="360000"/>
          </a:xfrm>
          <a:prstGeom prst="rect">
            <a:avLst/>
          </a:prstGeom>
          <a:solidFill>
            <a:srgbClr val="EEA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ectangle 46"/>
          <p:cNvSpPr>
            <a:spLocks noChangeArrowheads="1"/>
          </p:cNvSpPr>
          <p:nvPr/>
        </p:nvSpPr>
        <p:spPr bwMode="gray">
          <a:xfrm>
            <a:off x="-720660" y="1608546"/>
            <a:ext cx="360000" cy="360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6" name="Rectangle 47"/>
          <p:cNvSpPr>
            <a:spLocks noChangeArrowheads="1"/>
          </p:cNvSpPr>
          <p:nvPr/>
        </p:nvSpPr>
        <p:spPr bwMode="gray">
          <a:xfrm>
            <a:off x="-720660" y="952364"/>
            <a:ext cx="360000" cy="360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gray">
          <a:xfrm>
            <a:off x="-720660" y="296182"/>
            <a:ext cx="360000" cy="360000"/>
          </a:xfrm>
          <a:prstGeom prst="rect">
            <a:avLst/>
          </a:prstGeom>
          <a:solidFill>
            <a:srgbClr val="003F7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48"/>
          <p:cNvSpPr>
            <a:spLocks noChangeArrowheads="1"/>
          </p:cNvSpPr>
          <p:nvPr/>
        </p:nvSpPr>
        <p:spPr bwMode="gray">
          <a:xfrm>
            <a:off x="-720660" y="2920910"/>
            <a:ext cx="360000" cy="360000"/>
          </a:xfrm>
          <a:prstGeom prst="rect">
            <a:avLst/>
          </a:prstGeom>
          <a:solidFill>
            <a:srgbClr val="A22B3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8" name="Textfeld 27"/>
          <p:cNvSpPr txBox="1"/>
          <p:nvPr/>
        </p:nvSpPr>
        <p:spPr>
          <a:xfrm rot="16200000">
            <a:off x="-1802848" y="969008"/>
            <a:ext cx="1241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rebuchet MS"/>
                <a:cs typeface="Trebuchet MS"/>
              </a:rPr>
              <a:t>Main </a:t>
            </a:r>
            <a:r>
              <a:rPr lang="en-US" sz="1600" dirty="0">
                <a:latin typeface="Trebuchet MS"/>
                <a:cs typeface="Trebuchet MS"/>
              </a:rPr>
              <a:t>Colors</a:t>
            </a:r>
            <a:endParaRPr lang="de-DE" sz="1600" dirty="0"/>
          </a:p>
        </p:txBody>
      </p:sp>
      <p:sp>
        <p:nvSpPr>
          <p:cNvPr id="32" name="Textfeld 31"/>
          <p:cNvSpPr txBox="1"/>
          <p:nvPr/>
        </p:nvSpPr>
        <p:spPr>
          <a:xfrm rot="16200000">
            <a:off x="-1959045" y="4900970"/>
            <a:ext cx="1553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rebuchet MS"/>
                <a:cs typeface="Trebuchet MS"/>
              </a:rPr>
              <a:t>Warning Colors</a:t>
            </a:r>
            <a:endParaRPr lang="en-US" sz="1600" dirty="0">
              <a:latin typeface="Trebuchet MS"/>
              <a:cs typeface="Trebuchet MS"/>
            </a:endParaRPr>
          </a:p>
        </p:txBody>
      </p:sp>
      <p:sp>
        <p:nvSpPr>
          <p:cNvPr id="33" name="Textfeld 32"/>
          <p:cNvSpPr txBox="1"/>
          <p:nvPr/>
        </p:nvSpPr>
        <p:spPr>
          <a:xfrm rot="16200000">
            <a:off x="-1968919" y="2801058"/>
            <a:ext cx="1850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rebuchet MS"/>
                <a:cs typeface="Trebuchet MS"/>
              </a:rPr>
              <a:t>Agenda/Highlight </a:t>
            </a:r>
          </a:p>
          <a:p>
            <a:pPr algn="ctr"/>
            <a:r>
              <a:rPr lang="en-US" sz="1600" dirty="0" smtClean="0">
                <a:latin typeface="Trebuchet MS"/>
                <a:cs typeface="Trebuchet MS"/>
              </a:rPr>
              <a:t>Color</a:t>
            </a:r>
            <a:endParaRPr lang="en-US" sz="1600" dirty="0">
              <a:latin typeface="Trebuchet MS"/>
              <a:cs typeface="Trebuchet MS"/>
            </a:endParaRPr>
          </a:p>
        </p:txBody>
      </p:sp>
      <p:sp>
        <p:nvSpPr>
          <p:cNvPr id="35" name="Textfeld 34"/>
          <p:cNvSpPr txBox="1"/>
          <p:nvPr/>
        </p:nvSpPr>
        <p:spPr>
          <a:xfrm rot="5400000">
            <a:off x="9072731" y="2924167"/>
            <a:ext cx="2303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Extended </a:t>
            </a:r>
            <a:r>
              <a:rPr lang="en-US" sz="1600" dirty="0" smtClean="0">
                <a:solidFill>
                  <a:srgbClr val="2C353C"/>
                </a:solidFill>
              </a:rPr>
              <a:t>Color</a:t>
            </a:r>
            <a:r>
              <a:rPr lang="en-US" sz="1600" dirty="0" smtClean="0"/>
              <a:t> Palette</a:t>
            </a:r>
            <a:endParaRPr lang="en-US" sz="1600" dirty="0">
              <a:latin typeface="Trebuchet MS"/>
              <a:cs typeface="Trebuchet MS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-370302" y="262929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003F72"/>
                </a:solidFill>
              </a:rPr>
              <a:t>A</a:t>
            </a:r>
            <a:endParaRPr lang="de-DE" sz="2000" b="1" dirty="0">
              <a:solidFill>
                <a:srgbClr val="003F72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-370302" y="92954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1"/>
                </a:solidFill>
              </a:rPr>
              <a:t>A</a:t>
            </a:r>
            <a:endParaRPr lang="de-DE" sz="2000" b="1" dirty="0">
              <a:solidFill>
                <a:schemeClr val="accent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-370302" y="1576569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tx2"/>
                </a:solidFill>
              </a:rPr>
              <a:t>A</a:t>
            </a:r>
            <a:endParaRPr lang="de-DE" sz="2000" b="1" dirty="0">
              <a:solidFill>
                <a:schemeClr val="tx2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-370302" y="2878001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2"/>
                </a:solidFill>
              </a:rPr>
              <a:t>A</a:t>
            </a:r>
            <a:endParaRPr lang="de-DE" sz="2000" b="1" dirty="0">
              <a:solidFill>
                <a:schemeClr val="accent2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-370302" y="417943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C60C30"/>
                </a:solidFill>
              </a:rPr>
              <a:t>A</a:t>
            </a:r>
            <a:endParaRPr lang="de-DE" sz="2000" b="1" dirty="0">
              <a:solidFill>
                <a:srgbClr val="C60C3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-370302" y="485480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EEAF00"/>
                </a:solidFill>
              </a:rPr>
              <a:t>A</a:t>
            </a:r>
            <a:endParaRPr lang="de-DE" sz="2000" b="1" dirty="0">
              <a:solidFill>
                <a:srgbClr val="EEAF00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-370302" y="553017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8DC63F"/>
                </a:solidFill>
              </a:rPr>
              <a:t>A</a:t>
            </a:r>
            <a:endParaRPr lang="de-DE" sz="2000" b="1" dirty="0">
              <a:solidFill>
                <a:srgbClr val="8DC63F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9153282" y="260738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000000"/>
                </a:solidFill>
              </a:rPr>
              <a:t>A</a:t>
            </a:r>
            <a:endParaRPr lang="de-DE" sz="2000" b="1" dirty="0">
              <a:solidFill>
                <a:srgbClr val="000000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9153282" y="927352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51626F"/>
                </a:solidFill>
              </a:rPr>
              <a:t>A</a:t>
            </a:r>
            <a:endParaRPr lang="de-DE" sz="2000" b="1" dirty="0">
              <a:solidFill>
                <a:srgbClr val="51626F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9153282" y="1574378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565A5C"/>
                </a:solidFill>
              </a:rPr>
              <a:t>A</a:t>
            </a:r>
            <a:endParaRPr lang="de-DE" sz="2000" b="1" dirty="0">
              <a:solidFill>
                <a:srgbClr val="565A5C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9153282" y="287581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009AA6"/>
                </a:solidFill>
              </a:rPr>
              <a:t>A</a:t>
            </a:r>
            <a:endParaRPr lang="de-DE" sz="2000" b="1" dirty="0">
              <a:solidFill>
                <a:srgbClr val="009AA6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9153282" y="4177242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6A7F10"/>
                </a:solidFill>
              </a:rPr>
              <a:t>A</a:t>
            </a:r>
            <a:endParaRPr lang="de-DE" sz="2000" b="1" dirty="0">
              <a:solidFill>
                <a:srgbClr val="6A7F1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9153282" y="4852612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FF5800"/>
                </a:solidFill>
              </a:rPr>
              <a:t>A</a:t>
            </a:r>
            <a:endParaRPr lang="de-DE" sz="2000" b="1" dirty="0">
              <a:solidFill>
                <a:srgbClr val="FF5800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9153282" y="5527982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C60C30"/>
                </a:solidFill>
              </a:rPr>
              <a:t>A</a:t>
            </a:r>
            <a:endParaRPr lang="de-DE" sz="2000" b="1" dirty="0">
              <a:solidFill>
                <a:srgbClr val="C60C3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9153282" y="222928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007AC9"/>
                </a:solidFill>
              </a:rPr>
              <a:t>A</a:t>
            </a:r>
            <a:endParaRPr lang="de-DE" sz="2000" b="1" dirty="0">
              <a:solidFill>
                <a:srgbClr val="007AC9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9153282" y="3541648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8DC63F"/>
                </a:solidFill>
              </a:rPr>
              <a:t>A</a:t>
            </a:r>
            <a:endParaRPr lang="de-DE" sz="2000" b="1" dirty="0">
              <a:solidFill>
                <a:srgbClr val="8DC63F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9153282" y="6166376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857363"/>
                </a:solidFill>
              </a:rPr>
              <a:t>A</a:t>
            </a:r>
            <a:endParaRPr lang="de-DE" sz="2000" b="1" dirty="0">
              <a:solidFill>
                <a:srgbClr val="8573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 - Block Diagram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1455737"/>
            <a:ext cx="6162675" cy="4305300"/>
          </a:xfrm>
        </p:spPr>
      </p:pic>
    </p:spTree>
    <p:extLst>
      <p:ext uri="{BB962C8B-B14F-4D97-AF65-F5344CB8AC3E}">
        <p14:creationId xmlns:p14="http://schemas.microsoft.com/office/powerpoint/2010/main" val="268216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Automation Script Structure</a:t>
            </a:r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" r="1463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Reliability Automation Test is executed using the Python Script. </a:t>
            </a:r>
          </a:p>
          <a:p>
            <a:r>
              <a:rPr lang="en-US" dirty="0" smtClean="0"/>
              <a:t>The Automation PC is required to have the following Instrument Drivers.</a:t>
            </a:r>
          </a:p>
          <a:p>
            <a:pPr lvl="1"/>
            <a:r>
              <a:rPr lang="en-US" dirty="0" smtClean="0"/>
              <a:t>D2xx Driver for FTDI Device</a:t>
            </a:r>
          </a:p>
          <a:p>
            <a:pPr lvl="1"/>
            <a:r>
              <a:rPr lang="en-US" dirty="0" smtClean="0"/>
              <a:t>Pyvisa for GPIB Devices</a:t>
            </a:r>
          </a:p>
          <a:p>
            <a:pPr lvl="1"/>
            <a:r>
              <a:rPr lang="en-US" dirty="0" smtClean="0"/>
              <a:t>Pyserial for com ports</a:t>
            </a:r>
          </a:p>
          <a:p>
            <a:pPr lvl="1"/>
            <a:r>
              <a:rPr lang="en-US" dirty="0" smtClean="0"/>
              <a:t>Socket programming for IP Switch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9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FTDI – I2C Driver/UART Driver</a:t>
            </a:r>
            <a:endParaRPr lang="en-S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3850" y="908050"/>
            <a:ext cx="8496622" cy="5400675"/>
          </a:xfrm>
        </p:spPr>
        <p:txBody>
          <a:bodyPr/>
          <a:lstStyle/>
          <a:p>
            <a:r>
              <a:rPr lang="en-SG" dirty="0"/>
              <a:t>The </a:t>
            </a:r>
            <a:r>
              <a:rPr lang="en-SG" dirty="0" smtClean="0"/>
              <a:t>FT4232H </a:t>
            </a:r>
            <a:r>
              <a:rPr lang="en-SG" dirty="0"/>
              <a:t>are </a:t>
            </a:r>
            <a:r>
              <a:rPr lang="en-SG" dirty="0" smtClean="0"/>
              <a:t>USB </a:t>
            </a:r>
            <a:r>
              <a:rPr lang="en-SG" dirty="0"/>
              <a:t>to UART/FIFO ICs. </a:t>
            </a:r>
            <a:r>
              <a:rPr lang="en-SG" dirty="0" smtClean="0"/>
              <a:t>They </a:t>
            </a:r>
            <a:r>
              <a:rPr lang="en-SG" dirty="0"/>
              <a:t>also have the capability of being configured in a variety of serial interfaces using the internal MPSSE </a:t>
            </a:r>
            <a:r>
              <a:rPr lang="en-SG" dirty="0" smtClean="0"/>
              <a:t>(</a:t>
            </a:r>
            <a:r>
              <a:rPr lang="en-SG" dirty="0"/>
              <a:t>Multi-Protocol Synchronous Serial Engine</a:t>
            </a:r>
            <a:r>
              <a:rPr lang="en-SG" dirty="0" smtClean="0"/>
              <a:t>).</a:t>
            </a:r>
          </a:p>
          <a:p>
            <a:r>
              <a:rPr lang="en-SG" dirty="0"/>
              <a:t>Using MPSSE can simplify the synchronous serial protocol (USB to SPI, </a:t>
            </a:r>
            <a:r>
              <a:rPr lang="en-SG" dirty="0" smtClean="0"/>
              <a:t>I2C</a:t>
            </a:r>
            <a:r>
              <a:rPr lang="en-SG" dirty="0"/>
              <a:t>, JTAG, etc</a:t>
            </a:r>
            <a:r>
              <a:rPr lang="en-SG" dirty="0" smtClean="0"/>
              <a:t>.)</a:t>
            </a:r>
          </a:p>
          <a:p>
            <a:endParaRPr lang="en-US" dirty="0"/>
          </a:p>
          <a:p>
            <a:r>
              <a:rPr lang="en-US" dirty="0"/>
              <a:t>The FTDI Driver is mainly used for communicating with etc_uart </a:t>
            </a:r>
          </a:p>
          <a:p>
            <a:pPr lvl="1"/>
            <a:r>
              <a:rPr lang="en-US" dirty="0"/>
              <a:t>For enabling all switch ports</a:t>
            </a:r>
          </a:p>
          <a:p>
            <a:pPr lvl="1"/>
            <a:r>
              <a:rPr lang="en-US" dirty="0"/>
              <a:t>Verifying Link Speed and Status</a:t>
            </a:r>
          </a:p>
          <a:p>
            <a:pPr lvl="1"/>
            <a:r>
              <a:rPr lang="en-US" dirty="0"/>
              <a:t>Check FW version of each gphy ports</a:t>
            </a:r>
            <a:endParaRPr lang="en-SG" dirty="0"/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Temperature Chamber and IP Switch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23528" y="1052736"/>
            <a:ext cx="8496300" cy="4607917"/>
          </a:xfrm>
        </p:spPr>
        <p:txBody>
          <a:bodyPr/>
          <a:lstStyle/>
          <a:p>
            <a:r>
              <a:rPr lang="en-US" dirty="0" smtClean="0"/>
              <a:t>The Temperature Chamber ES- 240 is controlled by Agilent USB-GPIB cable via pyvisa.</a:t>
            </a:r>
          </a:p>
          <a:p>
            <a:pPr lvl="1"/>
            <a:r>
              <a:rPr lang="en-US" dirty="0" smtClean="0"/>
              <a:t>The gpib.py library provides all the function calls to control the temperature chamber(on, off, set temperature, monitor temperature etc.)</a:t>
            </a:r>
          </a:p>
          <a:p>
            <a:r>
              <a:rPr lang="en-US" dirty="0" smtClean="0"/>
              <a:t>The Power Module is Switched ON/OFF using IP Switch.</a:t>
            </a:r>
          </a:p>
          <a:p>
            <a:pPr lvl="1"/>
            <a:r>
              <a:rPr lang="en-US" dirty="0"/>
              <a:t>IP Power Switch 9258 – is controlled via network using </a:t>
            </a:r>
            <a:r>
              <a:rPr lang="en-US" dirty="0" smtClean="0"/>
              <a:t>python socket </a:t>
            </a:r>
            <a:r>
              <a:rPr lang="en-US" dirty="0"/>
              <a:t>programming </a:t>
            </a:r>
            <a:endParaRPr lang="en-US" dirty="0" smtClean="0"/>
          </a:p>
          <a:p>
            <a:pPr lvl="1"/>
            <a:r>
              <a:rPr lang="en-US" dirty="0" smtClean="0"/>
              <a:t>Ip9258.py library provides all the function calls require to control the IP Switch</a:t>
            </a:r>
            <a:endParaRPr lang="en-US" dirty="0"/>
          </a:p>
          <a:p>
            <a:pPr lvl="1"/>
            <a:endParaRPr lang="en-US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123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Spirent Testcenter(3.60)	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2"/>
          </p:nvPr>
        </p:nvSpPr>
        <p:spPr>
          <a:xfrm>
            <a:off x="323850" y="908050"/>
            <a:ext cx="8568630" cy="5400675"/>
          </a:xfrm>
        </p:spPr>
        <p:txBody>
          <a:bodyPr/>
          <a:lstStyle/>
          <a:p>
            <a:r>
              <a:rPr lang="en-US" dirty="0" smtClean="0"/>
              <a:t>The Spirent Testcenter contains all the tools and functionality required to transmit, receive and analyze traffic</a:t>
            </a:r>
          </a:p>
          <a:p>
            <a:r>
              <a:rPr lang="en-US" dirty="0" smtClean="0"/>
              <a:t>Traffic using raw stream blocks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79724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23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Spirent Testcenter(3.60) – Step to Setup and Run a Test	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2"/>
          </p:nvPr>
        </p:nvSpPr>
        <p:spPr>
          <a:xfrm>
            <a:off x="323850" y="908050"/>
            <a:ext cx="8568630" cy="5400675"/>
          </a:xfrm>
        </p:spPr>
        <p:txBody>
          <a:bodyPr/>
          <a:lstStyle/>
          <a:p>
            <a:r>
              <a:rPr lang="en-US" dirty="0" smtClean="0"/>
              <a:t>Configure and Connect to the Device (GUI or TCL Script)</a:t>
            </a:r>
          </a:p>
          <a:p>
            <a:r>
              <a:rPr lang="en-US" dirty="0" smtClean="0"/>
              <a:t>Connect and Reserve Ports</a:t>
            </a:r>
          </a:p>
          <a:p>
            <a:r>
              <a:rPr lang="en-US" dirty="0" smtClean="0"/>
              <a:t>Configure Physical Parameters</a:t>
            </a:r>
          </a:p>
          <a:p>
            <a:r>
              <a:rPr lang="en-US" dirty="0" smtClean="0"/>
              <a:t>Define traffic Endpoints</a:t>
            </a:r>
          </a:p>
          <a:p>
            <a:r>
              <a:rPr lang="en-US" dirty="0" smtClean="0"/>
              <a:t>Create the traffic and traffic attributes – Stream Blocks</a:t>
            </a:r>
          </a:p>
          <a:p>
            <a:r>
              <a:rPr lang="en-US" dirty="0" smtClean="0"/>
              <a:t>Modify transmit properties – Traffic Generator</a:t>
            </a:r>
          </a:p>
          <a:p>
            <a:r>
              <a:rPr lang="en-US" dirty="0" smtClean="0"/>
              <a:t>Modify receive properties – Traffic Analyzer</a:t>
            </a:r>
          </a:p>
          <a:p>
            <a:r>
              <a:rPr lang="en-US" dirty="0" smtClean="0"/>
              <a:t>Setup the test Schedule – Command Sequencer</a:t>
            </a:r>
          </a:p>
          <a:p>
            <a:r>
              <a:rPr lang="en-US" dirty="0" smtClean="0"/>
              <a:t>Run and view your results</a:t>
            </a:r>
          </a:p>
          <a:p>
            <a:r>
              <a:rPr lang="en-US" dirty="0" smtClean="0"/>
              <a:t>When the Spirent Testcenter is run via TCL Scripts – the results are saved to CSV file</a:t>
            </a:r>
          </a:p>
          <a:p>
            <a:r>
              <a:rPr lang="en-US" dirty="0" smtClean="0"/>
              <a:t>Here we use Python Subprocess Module to Call the TCL Script, As the Python Support from Spirent Testcenter Automation is Licensed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8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300" cy="4679925"/>
          </a:xfrm>
        </p:spPr>
        <p:txBody>
          <a:bodyPr/>
          <a:lstStyle/>
          <a:p>
            <a:r>
              <a:rPr lang="en-US" dirty="0" smtClean="0"/>
              <a:t>Created a central repository in K drive. </a:t>
            </a:r>
          </a:p>
          <a:p>
            <a:pPr lvl="1"/>
            <a:r>
              <a:rPr lang="en-US" dirty="0" smtClean="0"/>
              <a:t>Download a Clone from the central repository</a:t>
            </a:r>
          </a:p>
          <a:p>
            <a:pPr lvl="1"/>
            <a:r>
              <a:rPr lang="en-US" dirty="0" smtClean="0"/>
              <a:t>Setup the Automation PC.</a:t>
            </a:r>
          </a:p>
          <a:p>
            <a:pPr lvl="1"/>
            <a:r>
              <a:rPr lang="en-US" dirty="0" smtClean="0"/>
              <a:t>Execute the script(reliablity.py)</a:t>
            </a:r>
          </a:p>
          <a:p>
            <a:r>
              <a:rPr lang="en-US" dirty="0" smtClean="0"/>
              <a:t>Distributed version control system</a:t>
            </a:r>
          </a:p>
          <a:p>
            <a:r>
              <a:rPr lang="en-US" dirty="0" smtClean="0"/>
              <a:t>Originally developed by Linus Torvalds for development of Linux Kernel in 2005</a:t>
            </a:r>
          </a:p>
          <a:p>
            <a:r>
              <a:rPr lang="en-US" dirty="0" smtClean="0"/>
              <a:t>Its an Open Source software </a:t>
            </a:r>
            <a:r>
              <a:rPr lang="en-US" dirty="0" smtClean="0">
                <a:sym typeface="Wingdings" panose="05000000000000000000" pitchFamily="2" charset="2"/>
              </a:rPr>
              <a:t> Free 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Quite a unique design and quite a difficult understand.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GIT Extension solves this problem, provides a fantastic GUI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123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Inputs	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 internal use only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23528" y="1124744"/>
            <a:ext cx="8496300" cy="46079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Basic user parameters are modified under the </a:t>
            </a:r>
            <a:r>
              <a:rPr lang="en-US" dirty="0" err="1" smtClean="0"/>
              <a:t>reliability_header</a:t>
            </a:r>
            <a:r>
              <a:rPr lang="en-US" dirty="0" smtClean="0"/>
              <a:t>/reliability_header_brd2.py. The below are the few parameter that needs to be taken care before executing RAC.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Modify STC_TR_SIZE </a:t>
            </a:r>
            <a:r>
              <a:rPr lang="en-US" dirty="0" smtClean="0"/>
              <a:t>and Packet size for required Speed Condition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Correct STC Spirent TCL Script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/>
              <a:t>The correct format is </a:t>
            </a:r>
            <a:r>
              <a:rPr lang="en-US" sz="1400" dirty="0" err="1" smtClean="0"/>
              <a:t>stc</a:t>
            </a:r>
            <a:r>
              <a:rPr lang="en-US" sz="1400" dirty="0" smtClean="0"/>
              <a:t>_’</a:t>
            </a:r>
            <a:r>
              <a:rPr lang="en-US" sz="1400" dirty="0" err="1" smtClean="0"/>
              <a:t>transfersize</a:t>
            </a:r>
            <a:r>
              <a:rPr lang="en-US" sz="1400" dirty="0" smtClean="0"/>
              <a:t>’_’</a:t>
            </a:r>
            <a:r>
              <a:rPr lang="en-US" sz="1400" dirty="0" err="1" smtClean="0"/>
              <a:t>additional_parameters.tcl</a:t>
            </a:r>
            <a:r>
              <a:rPr lang="en-US" sz="1400" dirty="0" smtClean="0"/>
              <a:t>’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/>
              <a:t>For example stc_1000mb_600M_100L.tcl</a:t>
            </a:r>
          </a:p>
          <a:p>
            <a:pPr lvl="3">
              <a:lnSpc>
                <a:spcPct val="150000"/>
              </a:lnSpc>
            </a:pPr>
            <a:r>
              <a:rPr lang="en-US" dirty="0" smtClean="0"/>
              <a:t>Runs the Spirent test center at 1G Mode for 600 Million Packets at 100% Load condition per Port</a:t>
            </a:r>
          </a:p>
          <a:p>
            <a:pPr lvl="2">
              <a:lnSpc>
                <a:spcPct val="150000"/>
              </a:lnSpc>
            </a:pPr>
            <a:r>
              <a:rPr lang="en-US" sz="1400" dirty="0" smtClean="0"/>
              <a:t>Save the script under RAC/</a:t>
            </a:r>
            <a:r>
              <a:rPr lang="en-US" sz="1400" dirty="0" err="1" smtClean="0"/>
              <a:t>source_code</a:t>
            </a:r>
            <a:r>
              <a:rPr lang="en-US" sz="1400" dirty="0" smtClean="0"/>
              <a:t>/scripts folder</a:t>
            </a:r>
          </a:p>
          <a:p>
            <a:pPr marL="266700" lvl="1" indent="0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799272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Lantiq Design Colors">
      <a:dk1>
        <a:srgbClr val="162934"/>
      </a:dk1>
      <a:lt1>
        <a:sysClr val="window" lastClr="FFFFFF"/>
      </a:lt1>
      <a:dk2>
        <a:srgbClr val="51626F"/>
      </a:dk2>
      <a:lt2>
        <a:srgbClr val="BDB1A6"/>
      </a:lt2>
      <a:accent1>
        <a:srgbClr val="8EBAE5"/>
      </a:accent1>
      <a:accent2>
        <a:srgbClr val="A22B38"/>
      </a:accent2>
      <a:accent3>
        <a:srgbClr val="003F72"/>
      </a:accent3>
      <a:accent4>
        <a:srgbClr val="EEAF00"/>
      </a:accent4>
      <a:accent5>
        <a:srgbClr val="C54C00"/>
      </a:accent5>
      <a:accent6>
        <a:srgbClr val="1E9D8B"/>
      </a:accent6>
      <a:hlink>
        <a:srgbClr val="003F72"/>
      </a:hlink>
      <a:folHlink>
        <a:srgbClr val="51626F"/>
      </a:folHlink>
    </a:clrScheme>
    <a:fontScheme name="Opulent">
      <a:majorFont>
        <a:latin typeface="Trebuchet MS"/>
        <a:ea typeface=""/>
        <a:cs typeface=""/>
        <a:font script="Jpan" typeface="ヒラギノ丸ゴ Pro W4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ヒラギノ丸ゴ Pro W4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1"/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</a:gradFill>
      </a:spPr>
      <a:bodyPr rtlCol="0" anchor="ctr"/>
      <a:lstStyle>
        <a:defPPr algn="ctr">
          <a:defRPr sz="2000"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 marL="342900" indent="-342900">
          <a:buClr>
            <a:schemeClr val="accent3"/>
          </a:buClr>
          <a:buSzPct val="70000"/>
          <a:buFont typeface="Wingdings" pitchFamily="2" charset="2"/>
          <a:buChar char="n"/>
          <a:defRPr sz="2000" dirty="0" err="1" smtClean="0"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Disclaimer">
  <a:themeElements>
    <a:clrScheme name="Lantiq Design Colors">
      <a:dk1>
        <a:srgbClr val="2C353C"/>
      </a:dk1>
      <a:lt1>
        <a:sysClr val="window" lastClr="FFFFFF"/>
      </a:lt1>
      <a:dk2>
        <a:srgbClr val="51626F"/>
      </a:dk2>
      <a:lt2>
        <a:srgbClr val="BDB1A6"/>
      </a:lt2>
      <a:accent1>
        <a:srgbClr val="8EBAE5"/>
      </a:accent1>
      <a:accent2>
        <a:srgbClr val="A22B38"/>
      </a:accent2>
      <a:accent3>
        <a:srgbClr val="003F72"/>
      </a:accent3>
      <a:accent4>
        <a:srgbClr val="EEAF00"/>
      </a:accent4>
      <a:accent5>
        <a:srgbClr val="C54C00"/>
      </a:accent5>
      <a:accent6>
        <a:srgbClr val="1E9D8B"/>
      </a:accent6>
      <a:hlink>
        <a:srgbClr val="003F72"/>
      </a:hlink>
      <a:folHlink>
        <a:srgbClr val="51626F"/>
      </a:folHlink>
    </a:clrScheme>
    <a:fontScheme name="Opulent">
      <a:majorFont>
        <a:latin typeface="Trebuchet MS"/>
        <a:ea typeface=""/>
        <a:cs typeface=""/>
        <a:font script="Jpan" typeface="ヒラギノ丸ゴ Pro W4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ヒラギノ丸ゴ Pro W4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 marL="0" indent="0">
          <a:buClr>
            <a:srgbClr val="003F72"/>
          </a:buClr>
          <a:buSzPct val="105000"/>
          <a:buFontTx/>
          <a:buNone/>
          <a:defRPr sz="2000" dirty="0" err="1" smtClean="0">
            <a:latin typeface="Trebuchet MS"/>
            <a:cs typeface="Trebuchet M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hapter">
  <a:themeElements>
    <a:clrScheme name="Lantiq Design Colors">
      <a:dk1>
        <a:srgbClr val="2C353C"/>
      </a:dk1>
      <a:lt1>
        <a:sysClr val="window" lastClr="FFFFFF"/>
      </a:lt1>
      <a:dk2>
        <a:srgbClr val="51626F"/>
      </a:dk2>
      <a:lt2>
        <a:srgbClr val="BDB1A6"/>
      </a:lt2>
      <a:accent1>
        <a:srgbClr val="8EBAE5"/>
      </a:accent1>
      <a:accent2>
        <a:srgbClr val="A22B38"/>
      </a:accent2>
      <a:accent3>
        <a:srgbClr val="003F72"/>
      </a:accent3>
      <a:accent4>
        <a:srgbClr val="EEAF00"/>
      </a:accent4>
      <a:accent5>
        <a:srgbClr val="C54C00"/>
      </a:accent5>
      <a:accent6>
        <a:srgbClr val="1E9D8B"/>
      </a:accent6>
      <a:hlink>
        <a:srgbClr val="003F72"/>
      </a:hlink>
      <a:folHlink>
        <a:srgbClr val="51626F"/>
      </a:folHlink>
    </a:clrScheme>
    <a:fontScheme name="Opulent">
      <a:majorFont>
        <a:latin typeface="Trebuchet MS"/>
        <a:ea typeface=""/>
        <a:cs typeface=""/>
        <a:font script="Jpan" typeface="ヒラギノ丸ゴ Pro W4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ヒラギノ丸ゴ Pro W4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 marL="0" indent="0">
          <a:buClr>
            <a:srgbClr val="003F72"/>
          </a:buClr>
          <a:buSzPct val="105000"/>
          <a:buFontTx/>
          <a:buNone/>
          <a:defRPr sz="2000" dirty="0" err="1" smtClean="0">
            <a:latin typeface="Trebuchet MS"/>
            <a:cs typeface="Trebuchet MS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Last page">
  <a:themeElements>
    <a:clrScheme name="Lantiq Design Colors">
      <a:dk1>
        <a:srgbClr val="2C353C"/>
      </a:dk1>
      <a:lt1>
        <a:sysClr val="window" lastClr="FFFFFF"/>
      </a:lt1>
      <a:dk2>
        <a:srgbClr val="51626F"/>
      </a:dk2>
      <a:lt2>
        <a:srgbClr val="BDB1A6"/>
      </a:lt2>
      <a:accent1>
        <a:srgbClr val="8EBAE5"/>
      </a:accent1>
      <a:accent2>
        <a:srgbClr val="A22B38"/>
      </a:accent2>
      <a:accent3>
        <a:srgbClr val="EEAF00"/>
      </a:accent3>
      <a:accent4>
        <a:srgbClr val="6A7F10"/>
      </a:accent4>
      <a:accent5>
        <a:srgbClr val="C54C00"/>
      </a:accent5>
      <a:accent6>
        <a:srgbClr val="1E9D8B"/>
      </a:accent6>
      <a:hlink>
        <a:srgbClr val="51626F"/>
      </a:hlink>
      <a:folHlink>
        <a:srgbClr val="003F72"/>
      </a:folHlink>
    </a:clrScheme>
    <a:fontScheme name="Last p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st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st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st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st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st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st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st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st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st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st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st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st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248227A09EC240AA616F0A55D41EBE" ma:contentTypeVersion="1" ma:contentTypeDescription="Create a new document." ma:contentTypeScope="" ma:versionID="655f3ad19bffbf287f038eff98d5297e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66a3ee767f26348ff65248085c503716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1C68E3DB-FE05-46B5-8674-E257698498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226B8D-B882-4706-93C1-672EA830DE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F1D2B4-E117-4F0E-ACC1-5294CBBBC300}">
  <ds:schemaRefs>
    <ds:schemaRef ds:uri="http://schemas.microsoft.com/office/infopath/2007/PartnerControls"/>
    <ds:schemaRef ds:uri="http://purl.org/dc/dcmitype/"/>
    <ds:schemaRef ds:uri="http://purl.org/dc/terms/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39755</TotalTime>
  <Words>592</Words>
  <Application>Microsoft Office PowerPoint</Application>
  <PresentationFormat>On-screen Show (4:3)</PresentationFormat>
  <Paragraphs>93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Blank</vt:lpstr>
      <vt:lpstr>Disclaimer</vt:lpstr>
      <vt:lpstr>Chapter</vt:lpstr>
      <vt:lpstr>Last page</vt:lpstr>
      <vt:lpstr>Reliability Automation Code using Python</vt:lpstr>
      <vt:lpstr>RAC - Block Diagram</vt:lpstr>
      <vt:lpstr>Python and Automation Script Structure</vt:lpstr>
      <vt:lpstr>FTDI – I2C Driver/UART Driver</vt:lpstr>
      <vt:lpstr>Temperature Chamber and IP Switch</vt:lpstr>
      <vt:lpstr>Spirent Testcenter(3.60) </vt:lpstr>
      <vt:lpstr>Spirent Testcenter(3.60) – Step to Setup and Run a Test </vt:lpstr>
      <vt:lpstr>GIT</vt:lpstr>
      <vt:lpstr>User Inputs </vt:lpstr>
      <vt:lpstr>User Inputs </vt:lpstr>
      <vt:lpstr>PowerPoint Presentation</vt:lpstr>
    </vt:vector>
  </TitlesOfParts>
  <Company>Lantiq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Udri-Wetzel Monika (LQDE C)</dc:creator>
  <cp:lastModifiedBy>Udayakumar Hari (LQAP RD ST ER SYS / EE)</cp:lastModifiedBy>
  <cp:revision>465</cp:revision>
  <cp:lastPrinted>2009-11-04T19:28:27Z</cp:lastPrinted>
  <dcterms:created xsi:type="dcterms:W3CDTF">2012-08-07T15:04:53Z</dcterms:created>
  <dcterms:modified xsi:type="dcterms:W3CDTF">2015-07-23T06:05:46Z</dcterms:modified>
  <cp:version>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0x0101001A248227A09EC240AA616F0A55D41EBE</vt:lpwstr>
  </property>
</Properties>
</file>