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287000" cy="28575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873"/>
    <a:srgbClr val="FB0050"/>
    <a:srgbClr val="4E317C"/>
    <a:srgbClr val="9B1E62"/>
    <a:srgbClr val="220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8" y="762"/>
      </p:cViewPr>
      <p:guideLst>
        <p:guide orient="horz" pos="90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467651"/>
            <a:ext cx="7715250" cy="994833"/>
          </a:xfrm>
        </p:spPr>
        <p:txBody>
          <a:bodyPr anchor="b"/>
          <a:lstStyle>
            <a:lvl1pPr algn="ctr">
              <a:defRPr sz="2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500849"/>
            <a:ext cx="7715250" cy="689901"/>
          </a:xfrm>
        </p:spPr>
        <p:txBody>
          <a:bodyPr/>
          <a:lstStyle>
            <a:lvl1pPr marL="0" indent="0" algn="ctr">
              <a:buNone/>
              <a:defRPr sz="1000"/>
            </a:lvl1pPr>
            <a:lvl2pPr marL="190515" indent="0" algn="ctr">
              <a:buNone/>
              <a:defRPr sz="833"/>
            </a:lvl2pPr>
            <a:lvl3pPr marL="381030" indent="0" algn="ctr">
              <a:buNone/>
              <a:defRPr sz="750"/>
            </a:lvl3pPr>
            <a:lvl4pPr marL="571546" indent="0" algn="ctr">
              <a:buNone/>
              <a:defRPr sz="667"/>
            </a:lvl4pPr>
            <a:lvl5pPr marL="762061" indent="0" algn="ctr">
              <a:buNone/>
              <a:defRPr sz="667"/>
            </a:lvl5pPr>
            <a:lvl6pPr marL="952576" indent="0" algn="ctr">
              <a:buNone/>
              <a:defRPr sz="667"/>
            </a:lvl6pPr>
            <a:lvl7pPr marL="1143091" indent="0" algn="ctr">
              <a:buNone/>
              <a:defRPr sz="667"/>
            </a:lvl7pPr>
            <a:lvl8pPr marL="1333607" indent="0" algn="ctr">
              <a:buNone/>
              <a:defRPr sz="667"/>
            </a:lvl8pPr>
            <a:lvl9pPr marL="1524122" indent="0" algn="ctr">
              <a:buNone/>
              <a:defRPr sz="667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1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48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152136"/>
            <a:ext cx="2218134" cy="24215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152136"/>
            <a:ext cx="6525816" cy="242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3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2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712391"/>
            <a:ext cx="8872538" cy="118864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1912276"/>
            <a:ext cx="8872538" cy="625078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190515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2pPr>
            <a:lvl3pPr marL="38103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3pPr>
            <a:lvl4pPr marL="57154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4pPr>
            <a:lvl5pPr marL="76206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5pPr>
            <a:lvl6pPr marL="9525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6pPr>
            <a:lvl7pPr marL="114309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7pPr>
            <a:lvl8pPr marL="1333607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8pPr>
            <a:lvl9pPr marL="1524122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88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760677"/>
            <a:ext cx="4371975" cy="18130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760677"/>
            <a:ext cx="4371975" cy="181305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2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52136"/>
            <a:ext cx="8872538" cy="55231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700484"/>
            <a:ext cx="4351883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1043781"/>
            <a:ext cx="4351883" cy="153524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700484"/>
            <a:ext cx="4373315" cy="34329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1043781"/>
            <a:ext cx="4373315" cy="153524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2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39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190500"/>
            <a:ext cx="3317825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411427"/>
            <a:ext cx="5207794" cy="2030677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857250"/>
            <a:ext cx="3317825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190500"/>
            <a:ext cx="3317825" cy="66675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411427"/>
            <a:ext cx="5207794" cy="2030677"/>
          </a:xfrm>
        </p:spPr>
        <p:txBody>
          <a:bodyPr anchor="t"/>
          <a:lstStyle>
            <a:lvl1pPr marL="0" indent="0">
              <a:buNone/>
              <a:defRPr sz="1333"/>
            </a:lvl1pPr>
            <a:lvl2pPr marL="190515" indent="0">
              <a:buNone/>
              <a:defRPr sz="1167"/>
            </a:lvl2pPr>
            <a:lvl3pPr marL="381030" indent="0">
              <a:buNone/>
              <a:defRPr sz="1000"/>
            </a:lvl3pPr>
            <a:lvl4pPr marL="571546" indent="0">
              <a:buNone/>
              <a:defRPr sz="833"/>
            </a:lvl4pPr>
            <a:lvl5pPr marL="762061" indent="0">
              <a:buNone/>
              <a:defRPr sz="833"/>
            </a:lvl5pPr>
            <a:lvl6pPr marL="952576" indent="0">
              <a:buNone/>
              <a:defRPr sz="833"/>
            </a:lvl6pPr>
            <a:lvl7pPr marL="1143091" indent="0">
              <a:buNone/>
              <a:defRPr sz="833"/>
            </a:lvl7pPr>
            <a:lvl8pPr marL="1333607" indent="0">
              <a:buNone/>
              <a:defRPr sz="833"/>
            </a:lvl8pPr>
            <a:lvl9pPr marL="1524122" indent="0">
              <a:buNone/>
              <a:defRPr sz="83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857250"/>
            <a:ext cx="3317825" cy="1588162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9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152136"/>
            <a:ext cx="8872538" cy="55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760677"/>
            <a:ext cx="8872538" cy="181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2648480"/>
            <a:ext cx="2314575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6091-A760-4BC5-AB83-81AF2E246E47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2648480"/>
            <a:ext cx="3471863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2648480"/>
            <a:ext cx="2314575" cy="152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7BAB-1ECE-4329-AD0E-CF5E13CF2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4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1030" rtl="0" eaLnBrk="1" latinLnBrk="0" hangingPunct="1">
        <a:lnSpc>
          <a:spcPct val="90000"/>
        </a:lnSpc>
        <a:spcBef>
          <a:spcPct val="0"/>
        </a:spcBef>
        <a:buNone/>
        <a:defRPr sz="1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258" indent="-95258" algn="l" defTabSz="38103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1pPr>
      <a:lvl2pPr marL="28577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76288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3pPr>
      <a:lvl4pPr marL="66680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5731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04783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4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42886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619380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03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54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06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57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9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3607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122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0287000" cy="2857500"/>
          </a:xfrm>
          <a:prstGeom prst="rect">
            <a:avLst/>
          </a:prstGeom>
          <a:gradFill flip="none" rotWithShape="1">
            <a:gsLst>
              <a:gs pos="0">
                <a:srgbClr val="220735"/>
              </a:gs>
              <a:gs pos="48000">
                <a:srgbClr val="FE1873"/>
              </a:gs>
              <a:gs pos="100000">
                <a:srgbClr val="4E317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961" r="830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7" y="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450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Homr</dc:creator>
  <cp:lastModifiedBy>Homr</cp:lastModifiedBy>
  <cp:revision>2</cp:revision>
  <dcterms:created xsi:type="dcterms:W3CDTF">2024-06-23T00:44:28Z</dcterms:created>
  <dcterms:modified xsi:type="dcterms:W3CDTF">2024-06-23T00:56:21Z</dcterms:modified>
</cp:coreProperties>
</file>