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8" r:id="rId4"/>
    <p:sldId id="257" r:id="rId5"/>
    <p:sldId id="262" r:id="rId6"/>
    <p:sldId id="261" r:id="rId7"/>
    <p:sldId id="260" r:id="rId8"/>
    <p:sldId id="264" r:id="rId9"/>
    <p:sldId id="265" r:id="rId10"/>
    <p:sldId id="268" r:id="rId11"/>
    <p:sldId id="266" r:id="rId12"/>
    <p:sldId id="267" r:id="rId13"/>
    <p:sldId id="269" r:id="rId14"/>
    <p:sldId id="271" r:id="rId15"/>
    <p:sldId id="270" r:id="rId16"/>
    <p:sldId id="273" r:id="rId17"/>
    <p:sldId id="272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69" autoAdjust="0"/>
    <p:restoredTop sz="94678" autoAdjust="0"/>
  </p:normalViewPr>
  <p:slideViewPr>
    <p:cSldViewPr>
      <p:cViewPr varScale="1">
        <p:scale>
          <a:sx n="136" d="100"/>
          <a:sy n="136" d="100"/>
        </p:scale>
        <p:origin x="-57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0B73-D802-4363-82E1-3D56433E545A}" type="datetimeFigureOut">
              <a:rPr lang="de-DE" smtClean="0"/>
              <a:t>04.05.2014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D18F-B452-4210-B779-B1C4FD8A5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28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0B73-D802-4363-82E1-3D56433E545A}" type="datetimeFigureOut">
              <a:rPr lang="de-DE" smtClean="0"/>
              <a:t>04.05.2014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D18F-B452-4210-B779-B1C4FD8A5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8623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0B73-D802-4363-82E1-3D56433E545A}" type="datetimeFigureOut">
              <a:rPr lang="de-DE" smtClean="0"/>
              <a:t>04.05.2014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D18F-B452-4210-B779-B1C4FD8A5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8636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0B73-D802-4363-82E1-3D56433E545A}" type="datetimeFigureOut">
              <a:rPr lang="de-DE" smtClean="0"/>
              <a:t>04.05.2014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D18F-B452-4210-B779-B1C4FD8A5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3563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0B73-D802-4363-82E1-3D56433E545A}" type="datetimeFigureOut">
              <a:rPr lang="de-DE" smtClean="0"/>
              <a:t>04.05.2014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D18F-B452-4210-B779-B1C4FD8A5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723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0B73-D802-4363-82E1-3D56433E545A}" type="datetimeFigureOut">
              <a:rPr lang="de-DE" smtClean="0"/>
              <a:t>04.05.2014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D18F-B452-4210-B779-B1C4FD8A5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221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0B73-D802-4363-82E1-3D56433E545A}" type="datetimeFigureOut">
              <a:rPr lang="de-DE" smtClean="0"/>
              <a:t>04.05.2014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D18F-B452-4210-B779-B1C4FD8A5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6673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0B73-D802-4363-82E1-3D56433E545A}" type="datetimeFigureOut">
              <a:rPr lang="de-DE" smtClean="0"/>
              <a:t>04.05.2014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D18F-B452-4210-B779-B1C4FD8A5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280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0B73-D802-4363-82E1-3D56433E545A}" type="datetimeFigureOut">
              <a:rPr lang="de-DE" smtClean="0"/>
              <a:t>04.05.2014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D18F-B452-4210-B779-B1C4FD8A5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331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0B73-D802-4363-82E1-3D56433E545A}" type="datetimeFigureOut">
              <a:rPr lang="de-DE" smtClean="0"/>
              <a:t>04.05.2014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D18F-B452-4210-B779-B1C4FD8A5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051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0B73-D802-4363-82E1-3D56433E545A}" type="datetimeFigureOut">
              <a:rPr lang="de-DE" smtClean="0"/>
              <a:t>04.05.2014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D18F-B452-4210-B779-B1C4FD8A5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974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C0B73-D802-4363-82E1-3D56433E545A}" type="datetimeFigureOut">
              <a:rPr lang="de-DE" smtClean="0"/>
              <a:t>04.05.2014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ED18F-B452-4210-B779-B1C4FD8A5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008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9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1.png"/><Relationship Id="rId5" Type="http://schemas.microsoft.com/office/2007/relationships/hdphoto" Target="../media/hdphoto2.wdp"/><Relationship Id="rId10" Type="http://schemas.microsoft.com/office/2007/relationships/hdphoto" Target="../media/hdphoto4.wdp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716" y="702663"/>
            <a:ext cx="5112568" cy="545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29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81" y="1628800"/>
            <a:ext cx="8742638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de-DE" sz="6600" b="1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Model-</a:t>
            </a:r>
            <a:r>
              <a:rPr lang="de-DE" sz="66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</a:t>
            </a:r>
            <a:r>
              <a:rPr lang="de-DE" sz="6600" b="1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-Controler</a:t>
            </a:r>
            <a:endParaRPr lang="de-DE" sz="6600" b="1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7721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de-DE" sz="6600" b="1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Model-View-</a:t>
            </a:r>
            <a:r>
              <a:rPr lang="de-DE" sz="66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Controler</a:t>
            </a:r>
            <a:endParaRPr lang="de-DE" sz="66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74165" y="1811815"/>
            <a:ext cx="8795671" cy="3234370"/>
            <a:chOff x="174165" y="1556792"/>
            <a:chExt cx="8795671" cy="3234370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165" y="2066839"/>
              <a:ext cx="8795671" cy="2724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165" y="1556792"/>
              <a:ext cx="8795671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5" name="Straight Connector 4"/>
          <p:cNvCxnSpPr/>
          <p:nvPr/>
        </p:nvCxnSpPr>
        <p:spPr>
          <a:xfrm>
            <a:off x="2506160" y="2045066"/>
            <a:ext cx="648000" cy="0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136880" y="4005064"/>
            <a:ext cx="648000" cy="0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68928" y="2564904"/>
            <a:ext cx="1044000" cy="0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11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de-DE" sz="66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r>
              <a:rPr lang="de-DE" sz="6600" b="1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-View-Controler</a:t>
            </a:r>
            <a:endParaRPr lang="de-DE" sz="6600" b="1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375756" y="1556792"/>
            <a:ext cx="4392488" cy="47525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96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de-DE" sz="49600" b="1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241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de-DE" sz="66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$scope</a:t>
            </a:r>
            <a:endParaRPr lang="de-DE" sz="6600" b="1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637" y="2890391"/>
            <a:ext cx="65527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“Scope is the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glue between application controller and the view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.”</a:t>
            </a:r>
            <a:endParaRPr lang="de-DE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4630" y="6372036"/>
            <a:ext cx="3734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https://docs.angularjs.org/guide/scope</a:t>
            </a:r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26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de-DE" sz="66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$scope</a:t>
            </a:r>
            <a:endParaRPr lang="de-DE" sz="6600" b="1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19296" y="6165304"/>
            <a:ext cx="5705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AngularJS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MTV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Meetup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Best Practices (2012/12/11) (30:08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://www.youtube.com/watch?v=ZhfUv0spHCY </a:t>
            </a:r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637" y="2397949"/>
            <a:ext cx="655272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“Scope has references to the model. </a:t>
            </a:r>
          </a:p>
          <a:p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your own model object and then you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 a reference to the model object from the scope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.”</a:t>
            </a:r>
            <a:endParaRPr lang="de-DE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377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19296" y="6165304"/>
            <a:ext cx="5705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AngularJS</a:t>
            </a:r>
            <a:r>
              <a:rPr lang="en-US" dirty="0"/>
              <a:t> MTV </a:t>
            </a:r>
            <a:r>
              <a:rPr lang="en-US" dirty="0" err="1"/>
              <a:t>Meetup</a:t>
            </a:r>
            <a:r>
              <a:rPr lang="en-US" dirty="0"/>
              <a:t>: Best Practices (2012/12/11) (30:08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http</a:t>
            </a:r>
            <a:r>
              <a:rPr lang="en-US" dirty="0"/>
              <a:t>://www.youtube.com/watch?v=ZhfUv0spHCY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421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66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de-DE" sz="66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2924944"/>
            <a:ext cx="85248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01023" y="6372036"/>
            <a:ext cx="7141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\src\examples\AngularJS - Shopping </a:t>
            </a:r>
            <a:r>
              <a:rPr lang="de-DE" dirty="0" smtClean="0"/>
              <a:t>Cart\ShoppingCartWithTheModel.html</a:t>
            </a:r>
            <a:endParaRPr lang="de-DE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340768"/>
            <a:ext cx="8229600" cy="1143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Shopping Cart With t</a:t>
            </a:r>
            <a:r>
              <a:rPr lang="de-DE" sz="4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 </a:t>
            </a:r>
            <a:r>
              <a:rPr lang="de-DE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endParaRPr lang="de-DE" sz="4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442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de-DE" sz="66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r>
              <a:rPr lang="de-DE" sz="6600" b="1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-View-Controler</a:t>
            </a:r>
            <a:endParaRPr lang="de-DE" sz="6600" b="1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68760"/>
            <a:ext cx="7056784" cy="5517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3094804" y="1428944"/>
            <a:ext cx="431976" cy="0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374652" y="1779796"/>
            <a:ext cx="431976" cy="0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023800" y="3737972"/>
            <a:ext cx="431976" cy="0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202884" y="5533400"/>
            <a:ext cx="431976" cy="0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200544" y="6237312"/>
            <a:ext cx="431976" cy="0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141084" y="6237312"/>
            <a:ext cx="431976" cy="0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635896" y="1268760"/>
            <a:ext cx="432048" cy="160184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/>
          <p:cNvSpPr/>
          <p:nvPr/>
        </p:nvSpPr>
        <p:spPr>
          <a:xfrm>
            <a:off x="1768496" y="3745471"/>
            <a:ext cx="432048" cy="160184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2743363" y="5365512"/>
            <a:ext cx="432048" cy="160184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1753175" y="4653136"/>
            <a:ext cx="1440000" cy="160184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16"/>
          <p:cNvSpPr/>
          <p:nvPr/>
        </p:nvSpPr>
        <p:spPr>
          <a:xfrm>
            <a:off x="2729403" y="6077128"/>
            <a:ext cx="1440000" cy="160184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 17"/>
          <p:cNvSpPr/>
          <p:nvPr/>
        </p:nvSpPr>
        <p:spPr>
          <a:xfrm>
            <a:off x="5669296" y="6077128"/>
            <a:ext cx="1440000" cy="160184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501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de-DE" sz="66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Data-Binding</a:t>
            </a:r>
            <a:endParaRPr lang="de-DE" sz="66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772816"/>
            <a:ext cx="7343775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627784" y="2444036"/>
            <a:ext cx="2527260" cy="216024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/>
          <p:cNvSpPr/>
          <p:nvPr/>
        </p:nvSpPr>
        <p:spPr>
          <a:xfrm>
            <a:off x="2627784" y="4032984"/>
            <a:ext cx="2527260" cy="216024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3547720" y="3579996"/>
            <a:ext cx="1263630" cy="216024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/>
          <p:cNvSpPr/>
          <p:nvPr/>
        </p:nvSpPr>
        <p:spPr>
          <a:xfrm>
            <a:off x="1631335" y="3803000"/>
            <a:ext cx="1572513" cy="216024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5398988" y="4032984"/>
            <a:ext cx="2269356" cy="216024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/>
          <p:cNvSpPr/>
          <p:nvPr/>
        </p:nvSpPr>
        <p:spPr>
          <a:xfrm>
            <a:off x="1631332" y="4509120"/>
            <a:ext cx="2847600" cy="216024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1631332" y="4746084"/>
            <a:ext cx="4668859" cy="216024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/>
          <p:cNvSpPr/>
          <p:nvPr/>
        </p:nvSpPr>
        <p:spPr>
          <a:xfrm>
            <a:off x="3547720" y="4269948"/>
            <a:ext cx="1528336" cy="216024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215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de-DE" sz="66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Directives</a:t>
            </a:r>
            <a:endParaRPr lang="de-DE" sz="66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772816"/>
            <a:ext cx="7343775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598732" y="2441828"/>
            <a:ext cx="813028" cy="216024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1598732" y="4056132"/>
            <a:ext cx="813028" cy="216024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/>
          <p:cNvSpPr/>
          <p:nvPr/>
        </p:nvSpPr>
        <p:spPr>
          <a:xfrm>
            <a:off x="1350792" y="3596161"/>
            <a:ext cx="1060967" cy="216024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2385241" y="4279136"/>
            <a:ext cx="948664" cy="216024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2490748" y="4955128"/>
            <a:ext cx="948664" cy="216024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689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3203848" cy="2060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-1"/>
            <a:ext cx="5940152" cy="20608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2220025"/>
            <a:ext cx="4283968" cy="22170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060846"/>
            <a:ext cx="4716016" cy="23762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4625752"/>
            <a:ext cx="8964488" cy="211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83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de-DE" sz="66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Dependency Injection</a:t>
            </a:r>
            <a:endParaRPr lang="de-DE" sz="66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19520" y="2786832"/>
            <a:ext cx="3629025" cy="266700"/>
            <a:chOff x="570728" y="2780928"/>
            <a:chExt cx="3629025" cy="26670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728" y="2780928"/>
              <a:ext cx="3629025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3324716" y="2806266"/>
              <a:ext cx="720080" cy="216024"/>
            </a:xfrm>
            <a:prstGeom prst="rect">
              <a:avLst/>
            </a:prstGeom>
            <a:solidFill>
              <a:schemeClr val="accent6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18756" y="3130613"/>
            <a:ext cx="4429125" cy="257175"/>
            <a:chOff x="569964" y="3124709"/>
            <a:chExt cx="4429125" cy="257175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964" y="3124709"/>
              <a:ext cx="44291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3324716" y="3145284"/>
              <a:ext cx="720080" cy="216024"/>
            </a:xfrm>
            <a:prstGeom prst="rect">
              <a:avLst/>
            </a:prstGeom>
            <a:solidFill>
              <a:schemeClr val="accent6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270008" y="3145284"/>
              <a:ext cx="576064" cy="216024"/>
            </a:xfrm>
            <a:prstGeom prst="rect">
              <a:avLst/>
            </a:prstGeom>
            <a:solidFill>
              <a:schemeClr val="accent6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18755" y="3459701"/>
            <a:ext cx="5305425" cy="266700"/>
            <a:chOff x="569963" y="3453797"/>
            <a:chExt cx="5305425" cy="266700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963" y="3453797"/>
              <a:ext cx="5305425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Rectangle 17"/>
            <p:cNvSpPr/>
            <p:nvPr/>
          </p:nvSpPr>
          <p:spPr>
            <a:xfrm>
              <a:off x="3324716" y="3479135"/>
              <a:ext cx="720080" cy="216024"/>
            </a:xfrm>
            <a:prstGeom prst="rect">
              <a:avLst/>
            </a:prstGeom>
            <a:solidFill>
              <a:schemeClr val="accent6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270008" y="3479135"/>
              <a:ext cx="576064" cy="216024"/>
            </a:xfrm>
            <a:prstGeom prst="rect">
              <a:avLst/>
            </a:prstGeom>
            <a:solidFill>
              <a:schemeClr val="accent6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037278" y="3479135"/>
              <a:ext cx="720080" cy="216024"/>
            </a:xfrm>
            <a:prstGeom prst="rect">
              <a:avLst/>
            </a:prstGeom>
            <a:solidFill>
              <a:schemeClr val="accent6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19520" y="3789040"/>
            <a:ext cx="7791450" cy="257175"/>
            <a:chOff x="718755" y="4149080"/>
            <a:chExt cx="7791450" cy="257175"/>
          </a:xfrm>
        </p:grpSpPr>
        <p:pic>
          <p:nvPicPr>
            <p:cNvPr id="4102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755" y="4149080"/>
              <a:ext cx="7791450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Rectangle 18"/>
            <p:cNvSpPr/>
            <p:nvPr/>
          </p:nvSpPr>
          <p:spPr>
            <a:xfrm>
              <a:off x="3473508" y="4169655"/>
              <a:ext cx="720080" cy="216024"/>
            </a:xfrm>
            <a:prstGeom prst="rect">
              <a:avLst/>
            </a:prstGeom>
            <a:solidFill>
              <a:schemeClr val="accent6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418800" y="4169655"/>
              <a:ext cx="576064" cy="216024"/>
            </a:xfrm>
            <a:prstGeom prst="rect">
              <a:avLst/>
            </a:prstGeom>
            <a:solidFill>
              <a:schemeClr val="accent6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186070" y="4160860"/>
              <a:ext cx="720080" cy="216024"/>
            </a:xfrm>
            <a:prstGeom prst="rect">
              <a:avLst/>
            </a:prstGeom>
            <a:solidFill>
              <a:schemeClr val="accent6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093947" y="4160860"/>
              <a:ext cx="2331297" cy="216024"/>
            </a:xfrm>
            <a:prstGeom prst="rect">
              <a:avLst/>
            </a:prstGeom>
            <a:solidFill>
              <a:schemeClr val="accent6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0224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716" y="116632"/>
            <a:ext cx="5112568" cy="54526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3427" y="5733256"/>
            <a:ext cx="8777146" cy="1015663"/>
          </a:xfrm>
          <a:prstGeom prst="rect">
            <a:avLst/>
          </a:prstGeom>
          <a:noFill/>
          <a:ln w="22225" cmpd="sng"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de-DE" sz="6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Yet another JS framework?</a:t>
            </a:r>
            <a:endParaRPr lang="de-DE" sz="6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659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-2"/>
            <a:ext cx="9144000" cy="5589242"/>
            <a:chOff x="0" y="-2"/>
            <a:chExt cx="9144000" cy="674137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2"/>
              <a:ext cx="3203848" cy="2060850"/>
            </a:xfrm>
            <a:prstGeom prst="rect">
              <a:avLst/>
            </a:prstGeom>
            <a:noFill/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3848" y="-1"/>
              <a:ext cx="5940152" cy="2060848"/>
            </a:xfrm>
            <a:prstGeom prst="rect">
              <a:avLst/>
            </a:prstGeom>
            <a:noFill/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08" y="2220025"/>
              <a:ext cx="4283968" cy="2217087"/>
            </a:xfrm>
            <a:prstGeom prst="rect">
              <a:avLst/>
            </a:prstGeom>
            <a:noFill/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7984" y="2060846"/>
              <a:ext cx="4716016" cy="2376265"/>
            </a:xfrm>
            <a:prstGeom prst="rect">
              <a:avLst/>
            </a:prstGeom>
            <a:noFill/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08" y="4625752"/>
              <a:ext cx="8964488" cy="2115616"/>
            </a:xfrm>
            <a:prstGeom prst="rect">
              <a:avLst/>
            </a:prstGeom>
            <a:noFill/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33256"/>
            <a:ext cx="9144000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217558" y="5733256"/>
            <a:ext cx="6708889" cy="1015663"/>
          </a:xfrm>
          <a:prstGeom prst="rect">
            <a:avLst/>
          </a:prstGeom>
          <a:noFill/>
          <a:ln w="22225" cmpd="sng"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de-DE" sz="6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 Manipulation</a:t>
            </a:r>
            <a:endParaRPr lang="de-DE" sz="6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828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637" y="1124744"/>
            <a:ext cx="655272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“Other frameworks deal with HTML’s shortcomings by either abstracting away HTML, CSS, and/or JavaScript or by providing an 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imperative way for manipulating the DOM</a:t>
            </a:r>
            <a:r>
              <a:rPr 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Neither of these address the root problem that 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was not designed for dynamic views</a:t>
            </a:r>
            <a:r>
              <a:rPr 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.”</a:t>
            </a:r>
            <a:endParaRPr lang="de-DE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6511" y="6372036"/>
            <a:ext cx="2170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https://angularjs.org/</a:t>
            </a:r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05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63888" y="0"/>
            <a:ext cx="4230132" cy="1015663"/>
          </a:xfrm>
          <a:prstGeom prst="rect">
            <a:avLst/>
          </a:prstGeom>
          <a:noFill/>
          <a:ln w="22225" cmpd="sng"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de-DE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to use</a:t>
            </a:r>
            <a:endParaRPr lang="de-DE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487" y="137255"/>
            <a:ext cx="720080" cy="7679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04448" y="2173"/>
            <a:ext cx="505267" cy="1015663"/>
          </a:xfrm>
          <a:prstGeom prst="rect">
            <a:avLst/>
          </a:prstGeom>
          <a:noFill/>
          <a:ln w="22225" cmpd="sng"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de-DE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de-DE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361" y="980728"/>
            <a:ext cx="3217547" cy="3139321"/>
          </a:xfrm>
          <a:prstGeom prst="rect">
            <a:avLst/>
          </a:prstGeom>
          <a:noFill/>
          <a:ln w="22225" cmpd="sng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de-DE" sz="6600" b="1" spc="3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de-DE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ingle</a:t>
            </a:r>
            <a:br>
              <a:rPr lang="de-DE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sz="66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de-DE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</a:t>
            </a:r>
            <a:br>
              <a:rPr lang="de-DE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sz="6600" b="1" spc="6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de-DE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pplications</a:t>
            </a:r>
            <a:endParaRPr lang="de-DE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364" y="981839"/>
            <a:ext cx="817853" cy="3139321"/>
          </a:xfrm>
          <a:prstGeom prst="rect">
            <a:avLst/>
          </a:prstGeom>
          <a:noFill/>
          <a:ln w="22225" cmpd="sng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de-DE" sz="6600" b="1" spc="3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de-DE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de-DE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sz="66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de-DE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de-DE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sz="6600" b="1" spc="6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de-DE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6596390"/>
            <a:ext cx="51684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https://www.flickr.com/photos/uniquehotelsgroup/5689788783/in/photostream/</a:t>
            </a:r>
            <a:endParaRPr lang="de-DE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85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716" y="702663"/>
            <a:ext cx="5112568" cy="54526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de-DE" sz="66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Core Concepts</a:t>
            </a:r>
            <a:endParaRPr lang="de-DE" sz="66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de-DE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Client-Side Templates</a:t>
            </a:r>
          </a:p>
          <a:p>
            <a:r>
              <a:rPr lang="de-DE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Model-View-Controler</a:t>
            </a:r>
          </a:p>
          <a:p>
            <a:r>
              <a:rPr lang="de-DE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Data-Binding</a:t>
            </a:r>
          </a:p>
          <a:p>
            <a:r>
              <a:rPr lang="de-DE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Directives</a:t>
            </a:r>
          </a:p>
          <a:p>
            <a:r>
              <a:rPr lang="de-DE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Dependency Injection</a:t>
            </a:r>
            <a:endParaRPr lang="de-DE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445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66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de-DE" sz="66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2924944"/>
            <a:ext cx="85248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59376" y="6372036"/>
            <a:ext cx="5825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\src\examples\AngularJS - Shopping Cart\ShoppingCart.html</a:t>
            </a:r>
            <a:endParaRPr lang="de-DE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340768"/>
            <a:ext cx="8229600" cy="1143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Shopping </a:t>
            </a:r>
            <a:r>
              <a:rPr lang="de-DE" sz="4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Cart</a:t>
            </a:r>
            <a:endParaRPr lang="de-DE" sz="4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150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de-DE" sz="66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Client-Side Templates</a:t>
            </a:r>
            <a:endParaRPr lang="de-DE" sz="66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81" y="1628800"/>
            <a:ext cx="8742638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280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Microsoft Office PowerPoint</Application>
  <PresentationFormat>On-screen Show (4:3)</PresentationFormat>
  <Paragraphs>38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Core Concepts</vt:lpstr>
      <vt:lpstr>PowerPoint Presentation</vt:lpstr>
      <vt:lpstr>Client-Side Templates</vt:lpstr>
      <vt:lpstr>Model-View-Controler</vt:lpstr>
      <vt:lpstr>Model-View-Controler</vt:lpstr>
      <vt:lpstr>Model-View-Controler</vt:lpstr>
      <vt:lpstr>$scope</vt:lpstr>
      <vt:lpstr>$scope</vt:lpstr>
      <vt:lpstr>PowerPoint Presentation</vt:lpstr>
      <vt:lpstr>PowerPoint Presentation</vt:lpstr>
      <vt:lpstr>Model-View-Controler</vt:lpstr>
      <vt:lpstr>Data-Binding</vt:lpstr>
      <vt:lpstr>Directives</vt:lpstr>
      <vt:lpstr>Dependency Injection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Igor</cp:lastModifiedBy>
  <cp:revision>62</cp:revision>
  <dcterms:created xsi:type="dcterms:W3CDTF">2014-05-04T06:22:15Z</dcterms:created>
  <dcterms:modified xsi:type="dcterms:W3CDTF">2014-05-04T21:02:29Z</dcterms:modified>
</cp:coreProperties>
</file>