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7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9" autoAdjust="0"/>
    <p:restoredTop sz="94678" autoAdjust="0"/>
  </p:normalViewPr>
  <p:slideViewPr>
    <p:cSldViewPr>
      <p:cViewPr varScale="1">
        <p:scale>
          <a:sx n="136" d="100"/>
          <a:sy n="136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2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6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6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2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6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8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7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702663"/>
            <a:ext cx="5112568" cy="54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3203848" cy="206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-1"/>
            <a:ext cx="5940152" cy="2060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2220025"/>
            <a:ext cx="4283968" cy="2217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6"/>
            <a:ext cx="4716016" cy="2376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4625752"/>
            <a:ext cx="8964488" cy="2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116632"/>
            <a:ext cx="5112568" cy="5452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427" y="5733256"/>
            <a:ext cx="8777146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Yet another JS framework?</a:t>
            </a:r>
            <a:endParaRPr lang="de-DE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5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"/>
            <a:ext cx="9144000" cy="5589242"/>
            <a:chOff x="0" y="-2"/>
            <a:chExt cx="9144000" cy="67413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"/>
              <a:ext cx="3203848" cy="2060850"/>
            </a:xfrm>
            <a:prstGeom prst="rect">
              <a:avLst/>
            </a:prstGeom>
            <a:noFill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-1"/>
              <a:ext cx="5940152" cy="2060848"/>
            </a:xfrm>
            <a:prstGeom prst="rect">
              <a:avLst/>
            </a:prstGeom>
            <a:no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" y="2220025"/>
              <a:ext cx="4283968" cy="2217087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060846"/>
              <a:ext cx="4716016" cy="2376265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" y="4625752"/>
              <a:ext cx="8964488" cy="2115616"/>
            </a:xfrm>
            <a:prstGeom prst="rect">
              <a:avLst/>
            </a:prstGeom>
            <a:noFill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3256"/>
            <a:ext cx="91440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17558" y="5733256"/>
            <a:ext cx="6708889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Manipulation</a:t>
            </a:r>
            <a:endParaRPr lang="de-DE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82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637" y="1124744"/>
            <a:ext cx="65527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“Other frameworks deal with HTML’s shortcomings by either abstracting away HTML, CSS, and/or JavaScript or by providing an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imperative way for manipulating the DOM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Neither of these address the root problem that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was not designed for dynamic views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de-D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6511" y="6372036"/>
            <a:ext cx="21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https://angularjs.org/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0"/>
            <a:ext cx="4230132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use</a:t>
            </a:r>
            <a:endParaRPr lang="de-DE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87" y="137255"/>
            <a:ext cx="720080" cy="767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4448" y="2173"/>
            <a:ext cx="505267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361" y="980728"/>
            <a:ext cx="3004349" cy="3139321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e-DE" sz="6600" b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ingle</a:t>
            </a:r>
            <a:b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b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6600" b="1" spc="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pplication</a:t>
            </a:r>
            <a:endParaRPr lang="de-D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364" y="981839"/>
            <a:ext cx="817853" cy="3139321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e-DE" sz="6600" b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6600" b="1" spc="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de-D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5168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https://www.flickr.com/photos/uniquehotelsgroup/5689788783/in/photostream/</a:t>
            </a:r>
            <a:endParaRPr lang="de-D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5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702663"/>
            <a:ext cx="5112568" cy="5452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Concepts</a:t>
            </a:r>
            <a:endParaRPr lang="de-DE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Templates</a:t>
            </a:r>
          </a:p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Model-View-Controler</a:t>
            </a:r>
          </a:p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Data-Binding</a:t>
            </a:r>
          </a:p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Injection</a:t>
            </a:r>
          </a:p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Directives</a:t>
            </a:r>
            <a:endParaRPr lang="de-DE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445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Igor</cp:lastModifiedBy>
  <cp:revision>33</cp:revision>
  <dcterms:created xsi:type="dcterms:W3CDTF">2014-05-04T06:22:15Z</dcterms:created>
  <dcterms:modified xsi:type="dcterms:W3CDTF">2014-05-04T09:50:29Z</dcterms:modified>
</cp:coreProperties>
</file>