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2737" autoAdjust="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3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5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6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6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6F77-8370-4628-A61B-1307895DC83A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071F-4C07-43A2-AF09-7A9E2015C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dosvib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Hrvoje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tko</a:t>
            </a:r>
            <a:r>
              <a:rPr lang="en-GB" dirty="0" smtClean="0"/>
              <a:t> je </a:t>
            </a:r>
            <a:r>
              <a:rPr lang="en-GB" dirty="0" err="1" smtClean="0"/>
              <a:t>taj</a:t>
            </a:r>
            <a:r>
              <a:rPr lang="en-GB" dirty="0" smtClean="0"/>
              <a:t> tip?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Who’s that </a:t>
            </a:r>
            <a:r>
              <a:rPr lang="en-GB" dirty="0" smtClean="0"/>
              <a:t>guy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Lives in Rijeka</a:t>
            </a:r>
          </a:p>
          <a:p>
            <a:r>
              <a:rPr lang="en-GB" dirty="0" smtClean="0"/>
              <a:t>Works as a contractor for Netthandelen.no (e-commerce web site)</a:t>
            </a:r>
          </a:p>
          <a:p>
            <a:r>
              <a:rPr lang="en-GB" dirty="0" smtClean="0"/>
              <a:t>Microsoft MVP for ASP.NET/IIS, </a:t>
            </a:r>
            <a:r>
              <a:rPr lang="en-GB" dirty="0" err="1" smtClean="0"/>
              <a:t>DevUG</a:t>
            </a:r>
            <a:r>
              <a:rPr lang="en-GB" dirty="0" smtClean="0"/>
              <a:t> Rijeka leader</a:t>
            </a:r>
          </a:p>
          <a:p>
            <a:r>
              <a:rPr lang="en-GB" dirty="0" smtClean="0"/>
              <a:t>Likes: ALT.NET, SOLID, </a:t>
            </a:r>
            <a:r>
              <a:rPr lang="en-GB" dirty="0" err="1" smtClean="0"/>
              <a:t>GoF</a:t>
            </a:r>
            <a:r>
              <a:rPr lang="en-GB" dirty="0" smtClean="0"/>
              <a:t>, </a:t>
            </a:r>
            <a:r>
              <a:rPr lang="en-GB" dirty="0" err="1" smtClean="0"/>
              <a:t>NoSql</a:t>
            </a:r>
            <a:r>
              <a:rPr lang="en-GB" dirty="0" smtClean="0"/>
              <a:t>, Angular, gaming   </a:t>
            </a:r>
          </a:p>
          <a:p>
            <a:r>
              <a:rPr lang="en-GB" dirty="0" smtClean="0"/>
              <a:t>Dislikes: WCF, </a:t>
            </a:r>
            <a:r>
              <a:rPr lang="en-GB" dirty="0" err="1" smtClean="0"/>
              <a:t>WebForms</a:t>
            </a:r>
            <a:r>
              <a:rPr lang="en-GB" dirty="0" smtClean="0"/>
              <a:t>, XML</a:t>
            </a:r>
            <a:endParaRPr lang="en-GB" dirty="0"/>
          </a:p>
          <a:p>
            <a:r>
              <a:rPr lang="en-GB" dirty="0" smtClean="0"/>
              <a:t>blog: </a:t>
            </a:r>
            <a:r>
              <a:rPr lang="en-GB" dirty="0" smtClean="0">
                <a:hlinkClick r:id="rId2"/>
              </a:rPr>
              <a:t>www.hudosvibe.net</a:t>
            </a:r>
            <a:r>
              <a:rPr lang="en-GB" dirty="0" smtClean="0"/>
              <a:t> </a:t>
            </a:r>
          </a:p>
          <a:p>
            <a:r>
              <a:rPr lang="en-GB" dirty="0" smtClean="0"/>
              <a:t>twitter: @</a:t>
            </a:r>
            <a:r>
              <a:rPr lang="en-GB" dirty="0" err="1" smtClean="0"/>
              <a:t>hhrvoje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1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Hrvoje</vt:lpstr>
      <vt:lpstr>Who’s that guy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Hrvoje</dc:title>
  <dc:creator>Hrvoje Hudoletnjak</dc:creator>
  <cp:lastModifiedBy>Hrvoje Hudoletnjak</cp:lastModifiedBy>
  <cp:revision>5</cp:revision>
  <dcterms:created xsi:type="dcterms:W3CDTF">2014-05-03T13:28:06Z</dcterms:created>
  <dcterms:modified xsi:type="dcterms:W3CDTF">2014-05-08T11:47:43Z</dcterms:modified>
</cp:coreProperties>
</file>