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78" r:id="rId4"/>
    <p:sldId id="279" r:id="rId5"/>
    <p:sldId id="280" r:id="rId6"/>
    <p:sldId id="28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9" autoAdjust="0"/>
    <p:restoredTop sz="94678" autoAdjust="0"/>
  </p:normalViewPr>
  <p:slideViewPr>
    <p:cSldViewPr>
      <p:cViewPr varScale="1">
        <p:scale>
          <a:sx n="84" d="100"/>
          <a:sy n="84" d="100"/>
        </p:scale>
        <p:origin x="-125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07.05.2014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2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07.05.2014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23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07.05.2014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636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07.05.2014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56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07.05.2014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23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07.05.2014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07.05.2014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6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07.05.2014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28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07.05.2014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31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07.05.2014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1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B73-D802-4363-82E1-3D56433E545A}" type="datetimeFigureOut">
              <a:rPr lang="de-DE" smtClean="0"/>
              <a:t>07.05.2014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74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0B73-D802-4363-82E1-3D56433E545A}" type="datetimeFigureOut">
              <a:rPr lang="de-DE" smtClean="0"/>
              <a:t>07.05.2014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ED18F-B452-4210-B779-B1C4FD8A5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00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4149080"/>
            <a:ext cx="4769768" cy="1015663"/>
          </a:xfrm>
          <a:prstGeom prst="rect">
            <a:avLst/>
          </a:prstGeom>
          <a:noFill/>
          <a:ln w="22225" cmpd="sng"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Igor </a:t>
            </a:r>
            <a:r>
              <a:rPr lang="hr-HR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Rončević</a:t>
            </a:r>
            <a:endParaRPr lang="de-DE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1754" y="63720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about.me</a:t>
            </a:r>
            <a:r>
              <a:rPr lang="de-DE" dirty="0" smtClean="0">
                <a:solidFill>
                  <a:schemeClr val="bg1"/>
                </a:solidFill>
              </a:rPr>
              <a:t>/</a:t>
            </a:r>
            <a:r>
              <a:rPr lang="hr-HR" dirty="0" smtClean="0">
                <a:solidFill>
                  <a:schemeClr val="bg1"/>
                </a:solidFill>
              </a:rPr>
              <a:t>ironcev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" y="0"/>
            <a:ext cx="9121696" cy="6841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8255" y="6372036"/>
            <a:ext cx="13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www.avl.com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5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88255" y="6372036"/>
            <a:ext cx="13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www.avl.com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239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010"/>
            <a:ext cx="9144000" cy="446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88255" y="6372036"/>
            <a:ext cx="13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www.avl.com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-1"/>
            <a:ext cx="7560840" cy="6852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2115" y="6388539"/>
            <a:ext cx="407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thehumbleprogrammer.com/stack-trace-art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-3836" y="-7380"/>
            <a:ext cx="5216429" cy="1015663"/>
          </a:xfrm>
          <a:prstGeom prst="rect">
            <a:avLst/>
          </a:prstGeom>
          <a:noFill/>
          <a:ln w="22225" cmpd="sng"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Trace Art</a:t>
            </a:r>
            <a:endParaRPr lang="de-DE" sz="6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5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88255" y="6372036"/>
            <a:ext cx="13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www.avl.com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85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2115" y="6372036"/>
            <a:ext cx="407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thehumbleprogrammer.com/stack-trace-art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2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7" y="17039"/>
            <a:ext cx="760390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8255" y="6372036"/>
            <a:ext cx="13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www.avl.com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2115" y="6372036"/>
            <a:ext cx="407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thehumbleprogrammer.com/stack-trace-art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78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Igor Roncevic</cp:lastModifiedBy>
  <cp:revision>70</cp:revision>
  <dcterms:created xsi:type="dcterms:W3CDTF">2014-05-04T06:22:15Z</dcterms:created>
  <dcterms:modified xsi:type="dcterms:W3CDTF">2014-05-07T21:58:10Z</dcterms:modified>
</cp:coreProperties>
</file>