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9" autoAdjust="0"/>
    <p:restoredTop sz="94678" autoAdjust="0"/>
  </p:normalViewPr>
  <p:slideViewPr>
    <p:cSldViewPr>
      <p:cViewPr varScale="1">
        <p:scale>
          <a:sx n="84" d="100"/>
          <a:sy n="84" d="100"/>
        </p:scale>
        <p:origin x="-1354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B73-D802-4363-82E1-3D56433E545A}" type="datetimeFigureOut">
              <a:rPr lang="de-DE" smtClean="0"/>
              <a:t>08.05.2014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2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B73-D802-4363-82E1-3D56433E545A}" type="datetimeFigureOut">
              <a:rPr lang="de-DE" smtClean="0"/>
              <a:t>08.05.2014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62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B73-D802-4363-82E1-3D56433E545A}" type="datetimeFigureOut">
              <a:rPr lang="de-DE" smtClean="0"/>
              <a:t>08.05.2014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63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B73-D802-4363-82E1-3D56433E545A}" type="datetimeFigureOut">
              <a:rPr lang="de-DE" smtClean="0"/>
              <a:t>08.05.2014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56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B73-D802-4363-82E1-3D56433E545A}" type="datetimeFigureOut">
              <a:rPr lang="de-DE" smtClean="0"/>
              <a:t>08.05.2014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23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B73-D802-4363-82E1-3D56433E545A}" type="datetimeFigureOut">
              <a:rPr lang="de-DE" smtClean="0"/>
              <a:t>08.05.2014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2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B73-D802-4363-82E1-3D56433E545A}" type="datetimeFigureOut">
              <a:rPr lang="de-DE" smtClean="0"/>
              <a:t>08.05.2014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67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B73-D802-4363-82E1-3D56433E545A}" type="datetimeFigureOut">
              <a:rPr lang="de-DE" smtClean="0"/>
              <a:t>08.05.2014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28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B73-D802-4363-82E1-3D56433E545A}" type="datetimeFigureOut">
              <a:rPr lang="de-DE" smtClean="0"/>
              <a:t>08.05.2014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33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B73-D802-4363-82E1-3D56433E545A}" type="datetimeFigureOut">
              <a:rPr lang="de-DE" smtClean="0"/>
              <a:t>08.05.2014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51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B73-D802-4363-82E1-3D56433E545A}" type="datetimeFigureOut">
              <a:rPr lang="de-DE" smtClean="0"/>
              <a:t>08.05.2014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7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C0B73-D802-4363-82E1-3D56433E545A}" type="datetimeFigureOut">
              <a:rPr lang="de-DE" smtClean="0"/>
              <a:t>08.05.2014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00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21" y="383515"/>
            <a:ext cx="194310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180" y="1279908"/>
            <a:ext cx="42291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21" y="4671606"/>
            <a:ext cx="19431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21" y="5607710"/>
            <a:ext cx="19431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180" y="4676368"/>
            <a:ext cx="19431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229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Igor Roncevic</cp:lastModifiedBy>
  <cp:revision>64</cp:revision>
  <dcterms:created xsi:type="dcterms:W3CDTF">2014-05-04T06:22:15Z</dcterms:created>
  <dcterms:modified xsi:type="dcterms:W3CDTF">2014-05-08T03:53:46Z</dcterms:modified>
</cp:coreProperties>
</file>