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7A7DC-0466-CE4C-9A3D-BA4663A1D1A0}" type="datetimeFigureOut">
              <a:rPr lang="es-ES_tradnl" smtClean="0"/>
              <a:t>7/7/17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DB6B3-0144-6749-A536-B0E78F0E630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327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Joinmatch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Desarrollo de aplicaciones móviles 2017-01</a:t>
            </a:r>
          </a:p>
          <a:p>
            <a:endParaRPr lang="es-ES_tradnl" dirty="0"/>
          </a:p>
          <a:p>
            <a:r>
              <a:rPr lang="es-ES_tradnl" dirty="0" smtClean="0"/>
              <a:t>Integrantes:</a:t>
            </a:r>
          </a:p>
          <a:p>
            <a:r>
              <a:rPr lang="es-ES_tradnl" dirty="0" smtClean="0"/>
              <a:t>Hugo del Solar</a:t>
            </a:r>
          </a:p>
          <a:p>
            <a:r>
              <a:rPr lang="es-ES_tradnl" dirty="0" smtClean="0"/>
              <a:t>Sergio Ríos Caballero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7735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Eso es </a:t>
            </a:r>
            <a:r>
              <a:rPr lang="es-ES_tradnl" dirty="0" err="1" smtClean="0"/>
              <a:t>joinmatch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JoinMatch</a:t>
            </a:r>
            <a:r>
              <a:rPr lang="es-ES_tradnl" dirty="0"/>
              <a:t> </a:t>
            </a:r>
            <a:r>
              <a:rPr lang="es-ES_tradnl" dirty="0" smtClean="0"/>
              <a:t>es una aplicación móvil desarrollada para iOS y Android diseñada para encontrar eventos deportivos de forma rápida y dinámica.</a:t>
            </a:r>
          </a:p>
          <a:p>
            <a:r>
              <a:rPr lang="es-ES_tradnl" dirty="0" smtClean="0"/>
              <a:t>Además cuenta con una interfaz simple y minimalista para aprender en pocos minutos como aprovechar al 100% la app.</a:t>
            </a:r>
          </a:p>
          <a:p>
            <a:r>
              <a:rPr lang="es-ES_tradnl" dirty="0" err="1" smtClean="0"/>
              <a:t>JoinMatch</a:t>
            </a:r>
            <a:r>
              <a:rPr lang="es-ES_tradnl" dirty="0" smtClean="0"/>
              <a:t> ha sido diseñado por y para alumnos que desean practicar sus deportes favoritos.</a:t>
            </a:r>
          </a:p>
        </p:txBody>
      </p:sp>
    </p:spTree>
    <p:extLst>
      <p:ext uri="{BB962C8B-B14F-4D97-AF65-F5344CB8AC3E}">
        <p14:creationId xmlns:p14="http://schemas.microsoft.com/office/powerpoint/2010/main" val="119310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40" y="428164"/>
            <a:ext cx="7467759" cy="5895599"/>
          </a:xfrm>
        </p:spPr>
      </p:pic>
    </p:spTree>
    <p:extLst>
      <p:ext uri="{BB962C8B-B14F-4D97-AF65-F5344CB8AC3E}">
        <p14:creationId xmlns:p14="http://schemas.microsoft.com/office/powerpoint/2010/main" val="34540794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o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Corte</Template>
  <TotalTime>66</TotalTime>
  <Words>74</Words>
  <Application>Microsoft Macintosh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3</vt:lpstr>
      <vt:lpstr>Segmento</vt:lpstr>
      <vt:lpstr>Joinmatch</vt:lpstr>
      <vt:lpstr>Eso es joinmatch</vt:lpstr>
      <vt:lpstr>Presentación de PowerPoint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Joinmatch</dc:title>
  <dc:creator>u201320916 (Rios Caballero, Sergio Alejandro)</dc:creator>
  <cp:lastModifiedBy>u201320916 (Rios Caballero, Sergio Alejandro)</cp:lastModifiedBy>
  <cp:revision>5</cp:revision>
  <dcterms:created xsi:type="dcterms:W3CDTF">2017-07-07T15:49:45Z</dcterms:created>
  <dcterms:modified xsi:type="dcterms:W3CDTF">2017-07-07T16:56:22Z</dcterms:modified>
</cp:coreProperties>
</file>