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6" r:id="rId7"/>
    <p:sldId id="261" r:id="rId8"/>
    <p:sldId id="262" r:id="rId9"/>
    <p:sldId id="263" r:id="rId10"/>
    <p:sldId id="265" r:id="rId11"/>
    <p:sldId id="264" r:id="rId12"/>
    <p:sldId id="267" r:id="rId13"/>
    <p:sldId id="268" r:id="rId14"/>
    <p:sldId id="269" r:id="rId15"/>
    <p:sldId id="271" r:id="rId16"/>
    <p:sldId id="272"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64072-5421-4B79-94D2-975EA1B06481}" type="doc">
      <dgm:prSet loTypeId="urn:microsoft.com/office/officeart/2005/8/layout/venn1" loCatId="relationship" qsTypeId="urn:microsoft.com/office/officeart/2005/8/quickstyle/simple4" qsCatId="simple" csTypeId="urn:microsoft.com/office/officeart/2005/8/colors/accent1_2" csCatId="accent1" phldr="1"/>
      <dgm:spPr/>
    </dgm:pt>
    <dgm:pt modelId="{2A54845A-7335-4A21-BFE9-6ED88FC0152E}">
      <dgm:prSet phldrT="[Text]"/>
      <dgm:spPr/>
      <dgm:t>
        <a:bodyPr/>
        <a:lstStyle/>
        <a:p>
          <a:r>
            <a:rPr lang="en-US" dirty="0" smtClean="0"/>
            <a:t>Relational</a:t>
          </a:r>
          <a:endParaRPr lang="en-US" dirty="0"/>
        </a:p>
      </dgm:t>
    </dgm:pt>
    <dgm:pt modelId="{0D7B3297-2544-42E6-9E73-5F1C4EFBCBE9}" type="parTrans" cxnId="{EF56E52C-2A84-4CBA-B524-EDB41A1B703D}">
      <dgm:prSet/>
      <dgm:spPr/>
      <dgm:t>
        <a:bodyPr/>
        <a:lstStyle/>
        <a:p>
          <a:endParaRPr lang="en-US"/>
        </a:p>
      </dgm:t>
    </dgm:pt>
    <dgm:pt modelId="{446BFC29-906B-4F6F-A7CF-DA451EAD8E7A}" type="sibTrans" cxnId="{EF56E52C-2A84-4CBA-B524-EDB41A1B703D}">
      <dgm:prSet/>
      <dgm:spPr/>
      <dgm:t>
        <a:bodyPr/>
        <a:lstStyle/>
        <a:p>
          <a:endParaRPr lang="en-US"/>
        </a:p>
      </dgm:t>
    </dgm:pt>
    <dgm:pt modelId="{84FECC75-B23E-45F9-A11D-34F2296F74B9}">
      <dgm:prSet phldrT="[Text]"/>
      <dgm:spPr/>
      <dgm:t>
        <a:bodyPr/>
        <a:lstStyle/>
        <a:p>
          <a:r>
            <a:rPr lang="en-US" dirty="0" smtClean="0"/>
            <a:t>Mature development tools</a:t>
          </a:r>
          <a:endParaRPr lang="en-US" dirty="0"/>
        </a:p>
      </dgm:t>
    </dgm:pt>
    <dgm:pt modelId="{1619E350-7724-463E-B983-10AD22E850CC}" type="parTrans" cxnId="{E1E8AC22-E819-4749-B271-CFD42DC42062}">
      <dgm:prSet/>
      <dgm:spPr/>
      <dgm:t>
        <a:bodyPr/>
        <a:lstStyle/>
        <a:p>
          <a:endParaRPr lang="en-US"/>
        </a:p>
      </dgm:t>
    </dgm:pt>
    <dgm:pt modelId="{462BACD5-ED5C-4C69-A48B-2188FE893A6D}" type="sibTrans" cxnId="{E1E8AC22-E819-4749-B271-CFD42DC42062}">
      <dgm:prSet/>
      <dgm:spPr/>
      <dgm:t>
        <a:bodyPr/>
        <a:lstStyle/>
        <a:p>
          <a:endParaRPr lang="en-US"/>
        </a:p>
      </dgm:t>
    </dgm:pt>
    <dgm:pt modelId="{76671F74-AB51-4994-B254-7EF9D8A73B39}">
      <dgm:prSet phldrT="[Text]"/>
      <dgm:spPr/>
      <dgm:t>
        <a:bodyPr/>
        <a:lstStyle/>
        <a:p>
          <a:r>
            <a:rPr lang="en-US" dirty="0" smtClean="0"/>
            <a:t>SIM</a:t>
          </a:r>
          <a:endParaRPr lang="en-US" dirty="0"/>
        </a:p>
      </dgm:t>
    </dgm:pt>
    <dgm:pt modelId="{2B30D56D-2CD5-4A58-AE7B-C567096F2C61}" type="parTrans" cxnId="{37504BCC-3A57-4660-9FA0-C148751EF395}">
      <dgm:prSet/>
      <dgm:spPr/>
      <dgm:t>
        <a:bodyPr/>
        <a:lstStyle/>
        <a:p>
          <a:endParaRPr lang="en-US"/>
        </a:p>
      </dgm:t>
    </dgm:pt>
    <dgm:pt modelId="{CFCBE96A-151C-45C9-825C-D2FE355F0BFB}" type="sibTrans" cxnId="{37504BCC-3A57-4660-9FA0-C148751EF395}">
      <dgm:prSet/>
      <dgm:spPr/>
      <dgm:t>
        <a:bodyPr/>
        <a:lstStyle/>
        <a:p>
          <a:endParaRPr lang="en-US"/>
        </a:p>
      </dgm:t>
    </dgm:pt>
    <dgm:pt modelId="{78A1D126-9A03-452E-A2F8-927129A12A53}">
      <dgm:prSet phldrT="[Text]"/>
      <dgm:spPr/>
      <dgm:t>
        <a:bodyPr/>
        <a:lstStyle/>
        <a:p>
          <a:r>
            <a:rPr lang="en-US" dirty="0" smtClean="0"/>
            <a:t>Relationships through foreign keys</a:t>
          </a:r>
          <a:endParaRPr lang="en-US" dirty="0"/>
        </a:p>
      </dgm:t>
    </dgm:pt>
    <dgm:pt modelId="{FF22C161-E8E4-4852-ABFD-54219780E244}" type="parTrans" cxnId="{6A03B3E3-4254-4135-A35A-D155D47D70A4}">
      <dgm:prSet/>
      <dgm:spPr/>
      <dgm:t>
        <a:bodyPr/>
        <a:lstStyle/>
        <a:p>
          <a:endParaRPr lang="en-US"/>
        </a:p>
      </dgm:t>
    </dgm:pt>
    <dgm:pt modelId="{350AD8D0-AC34-4C50-BC81-BF3CD453361E}" type="sibTrans" cxnId="{6A03B3E3-4254-4135-A35A-D155D47D70A4}">
      <dgm:prSet/>
      <dgm:spPr/>
      <dgm:t>
        <a:bodyPr/>
        <a:lstStyle/>
        <a:p>
          <a:endParaRPr lang="en-US"/>
        </a:p>
      </dgm:t>
    </dgm:pt>
    <dgm:pt modelId="{51852DF4-2377-42C8-B16B-0FCCCB0B5B83}">
      <dgm:prSet phldrT="[Text]"/>
      <dgm:spPr/>
      <dgm:t>
        <a:bodyPr/>
        <a:lstStyle/>
        <a:p>
          <a:r>
            <a:rPr lang="en-US" dirty="0" smtClean="0"/>
            <a:t>Difficulty in combining data</a:t>
          </a:r>
          <a:endParaRPr lang="en-US" dirty="0"/>
        </a:p>
      </dgm:t>
    </dgm:pt>
    <dgm:pt modelId="{ECDBB141-7814-4156-A3AF-EE7DDA730ECA}" type="parTrans" cxnId="{B62C65FE-4D15-46B9-83DF-C0C2683122C1}">
      <dgm:prSet/>
      <dgm:spPr/>
      <dgm:t>
        <a:bodyPr/>
        <a:lstStyle/>
        <a:p>
          <a:endParaRPr lang="en-US"/>
        </a:p>
      </dgm:t>
    </dgm:pt>
    <dgm:pt modelId="{CA47B6BE-7439-4638-890B-70B9FF81B58A}" type="sibTrans" cxnId="{B62C65FE-4D15-46B9-83DF-C0C2683122C1}">
      <dgm:prSet/>
      <dgm:spPr/>
      <dgm:t>
        <a:bodyPr/>
        <a:lstStyle/>
        <a:p>
          <a:endParaRPr lang="en-US"/>
        </a:p>
      </dgm:t>
    </dgm:pt>
    <dgm:pt modelId="{DD37B9A4-C9AC-4DC6-BBF8-A3D675C4136F}">
      <dgm:prSet phldrT="[Text]"/>
      <dgm:spPr/>
      <dgm:t>
        <a:bodyPr/>
        <a:lstStyle/>
        <a:p>
          <a:r>
            <a:rPr lang="en-US" dirty="0" smtClean="0"/>
            <a:t>True logical relationships</a:t>
          </a:r>
          <a:endParaRPr lang="en-US" dirty="0"/>
        </a:p>
      </dgm:t>
    </dgm:pt>
    <dgm:pt modelId="{FA62FED7-3443-441A-B83A-57AB4187AC96}" type="parTrans" cxnId="{AAAE190E-AACF-4A29-B507-372702AA017E}">
      <dgm:prSet/>
      <dgm:spPr/>
      <dgm:t>
        <a:bodyPr/>
        <a:lstStyle/>
        <a:p>
          <a:endParaRPr lang="en-US"/>
        </a:p>
      </dgm:t>
    </dgm:pt>
    <dgm:pt modelId="{B50FC204-04EC-4567-88F0-4BDEF36EFFA7}" type="sibTrans" cxnId="{AAAE190E-AACF-4A29-B507-372702AA017E}">
      <dgm:prSet/>
      <dgm:spPr/>
      <dgm:t>
        <a:bodyPr/>
        <a:lstStyle/>
        <a:p>
          <a:endParaRPr lang="en-US"/>
        </a:p>
      </dgm:t>
    </dgm:pt>
    <dgm:pt modelId="{21A74C59-5A21-4C1C-868F-0F75343F7A84}">
      <dgm:prSet phldrT="[Text]"/>
      <dgm:spPr/>
      <dgm:t>
        <a:bodyPr/>
        <a:lstStyle/>
        <a:p>
          <a:r>
            <a:rPr lang="en-US" dirty="0" smtClean="0"/>
            <a:t>Object Oriented</a:t>
          </a:r>
          <a:endParaRPr lang="en-US" dirty="0"/>
        </a:p>
      </dgm:t>
    </dgm:pt>
    <dgm:pt modelId="{4743C7F4-C11C-4A27-A1DB-2B1CE371DFF7}" type="parTrans" cxnId="{F4D6E9E0-8DE5-4CC7-8187-FF65D4FD881C}">
      <dgm:prSet/>
      <dgm:spPr/>
      <dgm:t>
        <a:bodyPr/>
        <a:lstStyle/>
        <a:p>
          <a:endParaRPr lang="en-US"/>
        </a:p>
      </dgm:t>
    </dgm:pt>
    <dgm:pt modelId="{828150DF-D4C9-4EB7-8E4A-FA12898FF5AB}" type="sibTrans" cxnId="{F4D6E9E0-8DE5-4CC7-8187-FF65D4FD881C}">
      <dgm:prSet/>
      <dgm:spPr/>
      <dgm:t>
        <a:bodyPr/>
        <a:lstStyle/>
        <a:p>
          <a:endParaRPr lang="en-US"/>
        </a:p>
      </dgm:t>
    </dgm:pt>
    <dgm:pt modelId="{D6A9BF62-E191-47E2-9029-C2C0599DAFDC}">
      <dgm:prSet phldrT="[Text]"/>
      <dgm:spPr/>
      <dgm:t>
        <a:bodyPr/>
        <a:lstStyle/>
        <a:p>
          <a:r>
            <a:rPr lang="en-US" dirty="0" smtClean="0"/>
            <a:t>Intuitive relationship data combination</a:t>
          </a:r>
          <a:endParaRPr lang="en-US" dirty="0"/>
        </a:p>
      </dgm:t>
    </dgm:pt>
    <dgm:pt modelId="{399BB856-6F0D-4150-AAB5-C507343BEB5B}" type="parTrans" cxnId="{6E440437-8329-4D30-9A93-B7D6EE2F18C1}">
      <dgm:prSet/>
      <dgm:spPr/>
      <dgm:t>
        <a:bodyPr/>
        <a:lstStyle/>
        <a:p>
          <a:endParaRPr lang="en-US"/>
        </a:p>
      </dgm:t>
    </dgm:pt>
    <dgm:pt modelId="{CD23730B-45FE-4E43-93C4-10A06269A40F}" type="sibTrans" cxnId="{6E440437-8329-4D30-9A93-B7D6EE2F18C1}">
      <dgm:prSet/>
      <dgm:spPr/>
      <dgm:t>
        <a:bodyPr/>
        <a:lstStyle/>
        <a:p>
          <a:endParaRPr lang="en-US"/>
        </a:p>
      </dgm:t>
    </dgm:pt>
    <dgm:pt modelId="{C20D2A1D-74F0-43E4-BC0B-1F7444D8B109}">
      <dgm:prSet phldrT="[Text]"/>
      <dgm:spPr/>
      <dgm:t>
        <a:bodyPr/>
        <a:lstStyle/>
        <a:p>
          <a:r>
            <a:rPr lang="en-US" dirty="0" err="1" smtClean="0"/>
            <a:t>SIMple</a:t>
          </a:r>
          <a:endParaRPr lang="en-US" dirty="0"/>
        </a:p>
      </dgm:t>
    </dgm:pt>
    <dgm:pt modelId="{755A56E3-59BF-4636-9789-E52E367387A8}" type="parTrans" cxnId="{11788E96-A50B-4415-86FD-4E1B14D99579}">
      <dgm:prSet/>
      <dgm:spPr/>
      <dgm:t>
        <a:bodyPr/>
        <a:lstStyle/>
        <a:p>
          <a:endParaRPr lang="en-US"/>
        </a:p>
      </dgm:t>
    </dgm:pt>
    <dgm:pt modelId="{0941E43B-B480-4A61-A435-B7ACA7EA863A}" type="sibTrans" cxnId="{11788E96-A50B-4415-86FD-4E1B14D99579}">
      <dgm:prSet/>
      <dgm:spPr/>
      <dgm:t>
        <a:bodyPr/>
        <a:lstStyle/>
        <a:p>
          <a:endParaRPr lang="en-US"/>
        </a:p>
      </dgm:t>
    </dgm:pt>
    <dgm:pt modelId="{7A26C068-7A54-4076-96CE-37759344A0BA}" type="pres">
      <dgm:prSet presAssocID="{7E164072-5421-4B79-94D2-975EA1B06481}" presName="compositeShape" presStyleCnt="0">
        <dgm:presLayoutVars>
          <dgm:chMax val="7"/>
          <dgm:dir/>
          <dgm:resizeHandles val="exact"/>
        </dgm:presLayoutVars>
      </dgm:prSet>
      <dgm:spPr/>
    </dgm:pt>
    <dgm:pt modelId="{720A1AD8-2B13-460A-9508-7A1494EB6FB8}" type="pres">
      <dgm:prSet presAssocID="{2A54845A-7335-4A21-BFE9-6ED88FC0152E}" presName="circ1" presStyleLbl="vennNode1" presStyleIdx="0" presStyleCnt="2" custLinFactNeighborX="-21252" custLinFactNeighborY="291"/>
      <dgm:spPr/>
      <dgm:t>
        <a:bodyPr/>
        <a:lstStyle/>
        <a:p>
          <a:endParaRPr lang="en-US"/>
        </a:p>
      </dgm:t>
    </dgm:pt>
    <dgm:pt modelId="{96B99E67-F1E1-41E7-85E8-A32C5B572789}" type="pres">
      <dgm:prSet presAssocID="{2A54845A-7335-4A21-BFE9-6ED88FC0152E}" presName="circ1Tx" presStyleLbl="revTx" presStyleIdx="0" presStyleCnt="0">
        <dgm:presLayoutVars>
          <dgm:chMax val="0"/>
          <dgm:chPref val="0"/>
          <dgm:bulletEnabled val="1"/>
        </dgm:presLayoutVars>
      </dgm:prSet>
      <dgm:spPr/>
      <dgm:t>
        <a:bodyPr/>
        <a:lstStyle/>
        <a:p>
          <a:endParaRPr lang="en-US"/>
        </a:p>
      </dgm:t>
    </dgm:pt>
    <dgm:pt modelId="{753DDF07-48A3-4B2C-BFC1-C11C8DABEF93}" type="pres">
      <dgm:prSet presAssocID="{76671F74-AB51-4994-B254-7EF9D8A73B39}" presName="circ2" presStyleLbl="vennNode1" presStyleIdx="1" presStyleCnt="2" custLinFactNeighborX="26492" custLinFactNeighborY="582"/>
      <dgm:spPr/>
      <dgm:t>
        <a:bodyPr/>
        <a:lstStyle/>
        <a:p>
          <a:endParaRPr lang="en-US"/>
        </a:p>
      </dgm:t>
    </dgm:pt>
    <dgm:pt modelId="{448340D2-A49D-41C4-B948-86D0558652A5}" type="pres">
      <dgm:prSet presAssocID="{76671F74-AB51-4994-B254-7EF9D8A73B39}" presName="circ2Tx" presStyleLbl="revTx" presStyleIdx="0" presStyleCnt="0">
        <dgm:presLayoutVars>
          <dgm:chMax val="0"/>
          <dgm:chPref val="0"/>
          <dgm:bulletEnabled val="1"/>
        </dgm:presLayoutVars>
      </dgm:prSet>
      <dgm:spPr/>
      <dgm:t>
        <a:bodyPr/>
        <a:lstStyle/>
        <a:p>
          <a:endParaRPr lang="en-US"/>
        </a:p>
      </dgm:t>
    </dgm:pt>
  </dgm:ptLst>
  <dgm:cxnLst>
    <dgm:cxn modelId="{A7D44CFD-CC4F-48A2-B468-349B229DA73F}" type="presOf" srcId="{76671F74-AB51-4994-B254-7EF9D8A73B39}" destId="{753DDF07-48A3-4B2C-BFC1-C11C8DABEF93}" srcOrd="0" destOrd="0" presId="urn:microsoft.com/office/officeart/2005/8/layout/venn1"/>
    <dgm:cxn modelId="{E8F53E8D-9C68-4706-86E9-17C98CA2472F}" type="presOf" srcId="{DD37B9A4-C9AC-4DC6-BBF8-A3D675C4136F}" destId="{753DDF07-48A3-4B2C-BFC1-C11C8DABEF93}" srcOrd="0" destOrd="1" presId="urn:microsoft.com/office/officeart/2005/8/layout/venn1"/>
    <dgm:cxn modelId="{D77EF142-1FFA-4DF1-9D8D-4F5EE383EDF2}" type="presOf" srcId="{2A54845A-7335-4A21-BFE9-6ED88FC0152E}" destId="{96B99E67-F1E1-41E7-85E8-A32C5B572789}" srcOrd="1" destOrd="0" presId="urn:microsoft.com/office/officeart/2005/8/layout/venn1"/>
    <dgm:cxn modelId="{E1A00E77-ABE3-4C14-94F7-CF68EBC3D6E3}" type="presOf" srcId="{84FECC75-B23E-45F9-A11D-34F2296F74B9}" destId="{96B99E67-F1E1-41E7-85E8-A32C5B572789}" srcOrd="1" destOrd="1" presId="urn:microsoft.com/office/officeart/2005/8/layout/venn1"/>
    <dgm:cxn modelId="{9A22CE8B-3C8D-4744-8140-6DCE287E40C7}" type="presOf" srcId="{21A74C59-5A21-4C1C-868F-0F75343F7A84}" destId="{448340D2-A49D-41C4-B948-86D0558652A5}" srcOrd="1" destOrd="2" presId="urn:microsoft.com/office/officeart/2005/8/layout/venn1"/>
    <dgm:cxn modelId="{57E53415-9DFB-46B2-8EEC-8F728D2D53DD}" type="presOf" srcId="{2A54845A-7335-4A21-BFE9-6ED88FC0152E}" destId="{720A1AD8-2B13-460A-9508-7A1494EB6FB8}" srcOrd="0" destOrd="0" presId="urn:microsoft.com/office/officeart/2005/8/layout/venn1"/>
    <dgm:cxn modelId="{156CF4ED-2133-4D4D-A426-F3555D094C6F}" type="presOf" srcId="{84FECC75-B23E-45F9-A11D-34F2296F74B9}" destId="{720A1AD8-2B13-460A-9508-7A1494EB6FB8}" srcOrd="0" destOrd="1" presId="urn:microsoft.com/office/officeart/2005/8/layout/venn1"/>
    <dgm:cxn modelId="{0EF54410-DFE9-47FB-9864-5DA80B531AA4}" type="presOf" srcId="{78A1D126-9A03-452E-A2F8-927129A12A53}" destId="{720A1AD8-2B13-460A-9508-7A1494EB6FB8}" srcOrd="0" destOrd="2" presId="urn:microsoft.com/office/officeart/2005/8/layout/venn1"/>
    <dgm:cxn modelId="{F3B74AAE-CE3D-402B-A547-07129317F0E6}" type="presOf" srcId="{C20D2A1D-74F0-43E4-BC0B-1F7444D8B109}" destId="{753DDF07-48A3-4B2C-BFC1-C11C8DABEF93}" srcOrd="0" destOrd="4" presId="urn:microsoft.com/office/officeart/2005/8/layout/venn1"/>
    <dgm:cxn modelId="{B62C65FE-4D15-46B9-83DF-C0C2683122C1}" srcId="{2A54845A-7335-4A21-BFE9-6ED88FC0152E}" destId="{51852DF4-2377-42C8-B16B-0FCCCB0B5B83}" srcOrd="2" destOrd="0" parTransId="{ECDBB141-7814-4156-A3AF-EE7DDA730ECA}" sibTransId="{CA47B6BE-7439-4638-890B-70B9FF81B58A}"/>
    <dgm:cxn modelId="{D959523B-0277-4046-825D-31388D3F751B}" type="presOf" srcId="{7E164072-5421-4B79-94D2-975EA1B06481}" destId="{7A26C068-7A54-4076-96CE-37759344A0BA}" srcOrd="0" destOrd="0" presId="urn:microsoft.com/office/officeart/2005/8/layout/venn1"/>
    <dgm:cxn modelId="{37504BCC-3A57-4660-9FA0-C148751EF395}" srcId="{7E164072-5421-4B79-94D2-975EA1B06481}" destId="{76671F74-AB51-4994-B254-7EF9D8A73B39}" srcOrd="1" destOrd="0" parTransId="{2B30D56D-2CD5-4A58-AE7B-C567096F2C61}" sibTransId="{CFCBE96A-151C-45C9-825C-D2FE355F0BFB}"/>
    <dgm:cxn modelId="{70906673-5921-431C-8FA5-8F1BD726C7C8}" type="presOf" srcId="{D6A9BF62-E191-47E2-9029-C2C0599DAFDC}" destId="{753DDF07-48A3-4B2C-BFC1-C11C8DABEF93}" srcOrd="0" destOrd="3" presId="urn:microsoft.com/office/officeart/2005/8/layout/venn1"/>
    <dgm:cxn modelId="{6A03B3E3-4254-4135-A35A-D155D47D70A4}" srcId="{2A54845A-7335-4A21-BFE9-6ED88FC0152E}" destId="{78A1D126-9A03-452E-A2F8-927129A12A53}" srcOrd="1" destOrd="0" parTransId="{FF22C161-E8E4-4852-ABFD-54219780E244}" sibTransId="{350AD8D0-AC34-4C50-BC81-BF3CD453361E}"/>
    <dgm:cxn modelId="{81562FCA-17B9-41C8-B053-010A624F63C3}" type="presOf" srcId="{C20D2A1D-74F0-43E4-BC0B-1F7444D8B109}" destId="{448340D2-A49D-41C4-B948-86D0558652A5}" srcOrd="1" destOrd="4" presId="urn:microsoft.com/office/officeart/2005/8/layout/venn1"/>
    <dgm:cxn modelId="{E1E8AC22-E819-4749-B271-CFD42DC42062}" srcId="{2A54845A-7335-4A21-BFE9-6ED88FC0152E}" destId="{84FECC75-B23E-45F9-A11D-34F2296F74B9}" srcOrd="0" destOrd="0" parTransId="{1619E350-7724-463E-B983-10AD22E850CC}" sibTransId="{462BACD5-ED5C-4C69-A48B-2188FE893A6D}"/>
    <dgm:cxn modelId="{1E258550-424E-4465-ABF1-6156172ADF75}" type="presOf" srcId="{76671F74-AB51-4994-B254-7EF9D8A73B39}" destId="{448340D2-A49D-41C4-B948-86D0558652A5}" srcOrd="1" destOrd="0" presId="urn:microsoft.com/office/officeart/2005/8/layout/venn1"/>
    <dgm:cxn modelId="{2E18F05B-779B-4F86-831F-C209EE728D61}" type="presOf" srcId="{78A1D126-9A03-452E-A2F8-927129A12A53}" destId="{96B99E67-F1E1-41E7-85E8-A32C5B572789}" srcOrd="1" destOrd="2" presId="urn:microsoft.com/office/officeart/2005/8/layout/venn1"/>
    <dgm:cxn modelId="{75198916-4369-41A3-B57D-B9CFE9D9A165}" type="presOf" srcId="{51852DF4-2377-42C8-B16B-0FCCCB0B5B83}" destId="{96B99E67-F1E1-41E7-85E8-A32C5B572789}" srcOrd="1" destOrd="3" presId="urn:microsoft.com/office/officeart/2005/8/layout/venn1"/>
    <dgm:cxn modelId="{AAAE190E-AACF-4A29-B507-372702AA017E}" srcId="{76671F74-AB51-4994-B254-7EF9D8A73B39}" destId="{DD37B9A4-C9AC-4DC6-BBF8-A3D675C4136F}" srcOrd="0" destOrd="0" parTransId="{FA62FED7-3443-441A-B83A-57AB4187AC96}" sibTransId="{B50FC204-04EC-4567-88F0-4BDEF36EFFA7}"/>
    <dgm:cxn modelId="{1E3C6CA4-219F-4601-9FEF-5CA3751F875E}" type="presOf" srcId="{21A74C59-5A21-4C1C-868F-0F75343F7A84}" destId="{753DDF07-48A3-4B2C-BFC1-C11C8DABEF93}" srcOrd="0" destOrd="2" presId="urn:microsoft.com/office/officeart/2005/8/layout/venn1"/>
    <dgm:cxn modelId="{7F0CE326-E467-40F6-8AA3-D404FF819BE7}" type="presOf" srcId="{DD37B9A4-C9AC-4DC6-BBF8-A3D675C4136F}" destId="{448340D2-A49D-41C4-B948-86D0558652A5}" srcOrd="1" destOrd="1" presId="urn:microsoft.com/office/officeart/2005/8/layout/venn1"/>
    <dgm:cxn modelId="{0076BBC4-CFEE-42AA-8765-54E978DB65BC}" type="presOf" srcId="{51852DF4-2377-42C8-B16B-0FCCCB0B5B83}" destId="{720A1AD8-2B13-460A-9508-7A1494EB6FB8}" srcOrd="0" destOrd="3" presId="urn:microsoft.com/office/officeart/2005/8/layout/venn1"/>
    <dgm:cxn modelId="{F4D6E9E0-8DE5-4CC7-8187-FF65D4FD881C}" srcId="{76671F74-AB51-4994-B254-7EF9D8A73B39}" destId="{21A74C59-5A21-4C1C-868F-0F75343F7A84}" srcOrd="1" destOrd="0" parTransId="{4743C7F4-C11C-4A27-A1DB-2B1CE371DFF7}" sibTransId="{828150DF-D4C9-4EB7-8E4A-FA12898FF5AB}"/>
    <dgm:cxn modelId="{11788E96-A50B-4415-86FD-4E1B14D99579}" srcId="{76671F74-AB51-4994-B254-7EF9D8A73B39}" destId="{C20D2A1D-74F0-43E4-BC0B-1F7444D8B109}" srcOrd="3" destOrd="0" parTransId="{755A56E3-59BF-4636-9789-E52E367387A8}" sibTransId="{0941E43B-B480-4A61-A435-B7ACA7EA863A}"/>
    <dgm:cxn modelId="{EF56E52C-2A84-4CBA-B524-EDB41A1B703D}" srcId="{7E164072-5421-4B79-94D2-975EA1B06481}" destId="{2A54845A-7335-4A21-BFE9-6ED88FC0152E}" srcOrd="0" destOrd="0" parTransId="{0D7B3297-2544-42E6-9E73-5F1C4EFBCBE9}" sibTransId="{446BFC29-906B-4F6F-A7CF-DA451EAD8E7A}"/>
    <dgm:cxn modelId="{6EB785C4-D9B2-4D61-A190-1F3D5DF7AA00}" type="presOf" srcId="{D6A9BF62-E191-47E2-9029-C2C0599DAFDC}" destId="{448340D2-A49D-41C4-B948-86D0558652A5}" srcOrd="1" destOrd="3" presId="urn:microsoft.com/office/officeart/2005/8/layout/venn1"/>
    <dgm:cxn modelId="{6E440437-8329-4D30-9A93-B7D6EE2F18C1}" srcId="{76671F74-AB51-4994-B254-7EF9D8A73B39}" destId="{D6A9BF62-E191-47E2-9029-C2C0599DAFDC}" srcOrd="2" destOrd="0" parTransId="{399BB856-6F0D-4150-AAB5-C507343BEB5B}" sibTransId="{CD23730B-45FE-4E43-93C4-10A06269A40F}"/>
    <dgm:cxn modelId="{39A15B7C-42E1-439B-8772-A91BBFD34D9A}" type="presParOf" srcId="{7A26C068-7A54-4076-96CE-37759344A0BA}" destId="{720A1AD8-2B13-460A-9508-7A1494EB6FB8}" srcOrd="0" destOrd="0" presId="urn:microsoft.com/office/officeart/2005/8/layout/venn1"/>
    <dgm:cxn modelId="{35C25414-F685-4AA7-AF9D-ED31C688FA12}" type="presParOf" srcId="{7A26C068-7A54-4076-96CE-37759344A0BA}" destId="{96B99E67-F1E1-41E7-85E8-A32C5B572789}" srcOrd="1" destOrd="0" presId="urn:microsoft.com/office/officeart/2005/8/layout/venn1"/>
    <dgm:cxn modelId="{6073DBAF-4189-4FC3-8042-BD086B681214}" type="presParOf" srcId="{7A26C068-7A54-4076-96CE-37759344A0BA}" destId="{753DDF07-48A3-4B2C-BFC1-C11C8DABEF93}" srcOrd="2" destOrd="0" presId="urn:microsoft.com/office/officeart/2005/8/layout/venn1"/>
    <dgm:cxn modelId="{788983BB-47B5-4117-AF90-C1889A2B7048}" type="presParOf" srcId="{7A26C068-7A54-4076-96CE-37759344A0BA}" destId="{448340D2-A49D-41C4-B948-86D0558652A5}"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4/27/2016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4/27/2016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4/27/2016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4/27/2016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4/27/2016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4/27/2016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pex.oracle.com/pls/apex/f?p=106725:31:100969600404409:::::" TargetMode="External"/><Relationship Id="rId2" Type="http://schemas.openxmlformats.org/officeDocument/2006/relationships/hyperlink" Target="https://apex.oracle.com/pls/apex/f?p=97138:31:100632166704597:::::" TargetMode="External"/><Relationship Id="rId1" Type="http://schemas.openxmlformats.org/officeDocument/2006/relationships/slideLayout" Target="../slideLayouts/slideLayout2.xml"/><Relationship Id="rId4" Type="http://schemas.openxmlformats.org/officeDocument/2006/relationships/hyperlink" Target="https://github.com/hudsonmd/S16F3_CS347.gi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347 Project</a:t>
            </a:r>
            <a:endParaRPr lang="en-US" dirty="0"/>
          </a:p>
        </p:txBody>
      </p:sp>
      <p:sp>
        <p:nvSpPr>
          <p:cNvPr id="3" name="Subtitle 2"/>
          <p:cNvSpPr>
            <a:spLocks noGrp="1"/>
          </p:cNvSpPr>
          <p:nvPr>
            <p:ph type="subTitle" idx="1"/>
          </p:nvPr>
        </p:nvSpPr>
        <p:spPr/>
        <p:txBody>
          <a:bodyPr/>
          <a:lstStyle/>
          <a:p>
            <a:r>
              <a:rPr lang="en-US" dirty="0" smtClean="0"/>
              <a:t>Matthew Hudson and Michael </a:t>
            </a:r>
            <a:r>
              <a:rPr lang="en-US" dirty="0" err="1" smtClean="0"/>
              <a:t>mccrory</a:t>
            </a:r>
            <a:endParaRPr lang="en-US" dirty="0"/>
          </a:p>
        </p:txBody>
      </p:sp>
    </p:spTree>
    <p:extLst>
      <p:ext uri="{BB962C8B-B14F-4D97-AF65-F5344CB8AC3E}">
        <p14:creationId xmlns:p14="http://schemas.microsoft.com/office/powerpoint/2010/main" val="531795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 Proposing Project</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t="7902" b="7531"/>
          <a:stretch/>
        </p:blipFill>
        <p:spPr>
          <a:xfrm>
            <a:off x="0" y="1094874"/>
            <a:ext cx="12192000" cy="5799666"/>
          </a:xfrm>
          <a:prstGeom prst="rect">
            <a:avLst/>
          </a:prstGeom>
        </p:spPr>
      </p:pic>
    </p:spTree>
    <p:extLst>
      <p:ext uri="{BB962C8B-B14F-4D97-AF65-F5344CB8AC3E}">
        <p14:creationId xmlns:p14="http://schemas.microsoft.com/office/powerpoint/2010/main" val="3772100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President Judging Projects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rotWithShape="1">
          <a:blip r:embed="rId2"/>
          <a:srcRect t="7778" b="7895"/>
          <a:stretch/>
        </p:blipFill>
        <p:spPr>
          <a:xfrm>
            <a:off x="0" y="1152983"/>
            <a:ext cx="12192000" cy="5783179"/>
          </a:xfrm>
          <a:prstGeom prst="rect">
            <a:avLst/>
          </a:prstGeom>
        </p:spPr>
      </p:pic>
    </p:spTree>
    <p:extLst>
      <p:ext uri="{BB962C8B-B14F-4D97-AF65-F5344CB8AC3E}">
        <p14:creationId xmlns:p14="http://schemas.microsoft.com/office/powerpoint/2010/main" val="518824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 2</a:t>
            </a:r>
            <a:endParaRPr lang="en-US" dirty="0"/>
          </a:p>
        </p:txBody>
      </p:sp>
    </p:spTree>
    <p:extLst>
      <p:ext uri="{BB962C8B-B14F-4D97-AF65-F5344CB8AC3E}">
        <p14:creationId xmlns:p14="http://schemas.microsoft.com/office/powerpoint/2010/main" val="3925267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Employee</a:t>
            </a:r>
            <a:endParaRPr lang="en-US" dirty="0"/>
          </a:p>
        </p:txBody>
      </p:sp>
      <p:pic>
        <p:nvPicPr>
          <p:cNvPr id="3" name="Picture 2"/>
          <p:cNvPicPr>
            <a:picLocks noChangeAspect="1"/>
          </p:cNvPicPr>
          <p:nvPr/>
        </p:nvPicPr>
        <p:blipFill rotWithShape="1">
          <a:blip r:embed="rId2"/>
          <a:srcRect t="8024" b="8272"/>
          <a:stretch/>
        </p:blipFill>
        <p:spPr>
          <a:xfrm>
            <a:off x="0" y="1152983"/>
            <a:ext cx="12192000" cy="5740400"/>
          </a:xfrm>
          <a:prstGeom prst="rect">
            <a:avLst/>
          </a:prstGeom>
        </p:spPr>
      </p:pic>
    </p:spTree>
    <p:extLst>
      <p:ext uri="{BB962C8B-B14F-4D97-AF65-F5344CB8AC3E}">
        <p14:creationId xmlns:p14="http://schemas.microsoft.com/office/powerpoint/2010/main" val="1757638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Interim Manager Proposing Project</a:t>
            </a:r>
            <a:endParaRPr lang="en-US" dirty="0"/>
          </a:p>
        </p:txBody>
      </p:sp>
      <p:pic>
        <p:nvPicPr>
          <p:cNvPr id="4" name="Picture 3"/>
          <p:cNvPicPr>
            <a:picLocks noChangeAspect="1"/>
          </p:cNvPicPr>
          <p:nvPr/>
        </p:nvPicPr>
        <p:blipFill rotWithShape="1">
          <a:blip r:embed="rId2"/>
          <a:srcRect t="7902" b="8149"/>
          <a:stretch/>
        </p:blipFill>
        <p:spPr>
          <a:xfrm>
            <a:off x="0" y="1152983"/>
            <a:ext cx="12192000" cy="5757333"/>
          </a:xfrm>
          <a:prstGeom prst="rect">
            <a:avLst/>
          </a:prstGeom>
        </p:spPr>
      </p:pic>
    </p:spTree>
    <p:extLst>
      <p:ext uri="{BB962C8B-B14F-4D97-AF65-F5344CB8AC3E}">
        <p14:creationId xmlns:p14="http://schemas.microsoft.com/office/powerpoint/2010/main" val="1657697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President Judging Project</a:t>
            </a:r>
            <a:endParaRPr lang="en-US" dirty="0"/>
          </a:p>
        </p:txBody>
      </p:sp>
      <p:pic>
        <p:nvPicPr>
          <p:cNvPr id="3" name="Picture 2"/>
          <p:cNvPicPr>
            <a:picLocks noChangeAspect="1"/>
          </p:cNvPicPr>
          <p:nvPr/>
        </p:nvPicPr>
        <p:blipFill rotWithShape="1">
          <a:blip r:embed="rId2"/>
          <a:srcRect t="7778" b="8518"/>
          <a:stretch/>
        </p:blipFill>
        <p:spPr>
          <a:xfrm>
            <a:off x="0" y="1152983"/>
            <a:ext cx="12192000" cy="5740400"/>
          </a:xfrm>
          <a:prstGeom prst="rect">
            <a:avLst/>
          </a:prstGeom>
        </p:spPr>
      </p:pic>
    </p:spTree>
    <p:extLst>
      <p:ext uri="{BB962C8B-B14F-4D97-AF65-F5344CB8AC3E}">
        <p14:creationId xmlns:p14="http://schemas.microsoft.com/office/powerpoint/2010/main" val="2279036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t>
            </a:r>
            <a:r>
              <a:rPr lang="en-US" dirty="0" smtClean="0"/>
              <a:t>vs SIM</a:t>
            </a:r>
            <a:br>
              <a:rPr lang="en-US" dirty="0" smtClean="0"/>
            </a:br>
            <a:r>
              <a:rPr lang="en-US" dirty="0" smtClean="0"/>
              <a:t>	</a:t>
            </a:r>
            <a:r>
              <a:rPr lang="en-US" sz="2800" dirty="0" smtClean="0"/>
              <a:t>The Epic </a:t>
            </a:r>
            <a:r>
              <a:rPr lang="en-US" sz="2800" dirty="0"/>
              <a:t>S</a:t>
            </a:r>
            <a:r>
              <a:rPr lang="en-US" sz="2800" dirty="0" smtClean="0"/>
              <a:t>howdown</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1209312"/>
              </p:ext>
            </p:extLst>
          </p:nvPr>
        </p:nvGraphicFramePr>
        <p:xfrm>
          <a:off x="1103312" y="2052638"/>
          <a:ext cx="9844087" cy="4386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116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Apex Bugs</a:t>
            </a:r>
            <a:endParaRPr lang="en-US" dirty="0"/>
          </a:p>
        </p:txBody>
      </p:sp>
      <p:sp>
        <p:nvSpPr>
          <p:cNvPr id="3" name="Content Placeholder 2"/>
          <p:cNvSpPr>
            <a:spLocks noGrp="1"/>
          </p:cNvSpPr>
          <p:nvPr>
            <p:ph idx="1"/>
          </p:nvPr>
        </p:nvSpPr>
        <p:spPr/>
        <p:txBody>
          <a:bodyPr>
            <a:normAutofit fontScale="92500"/>
          </a:bodyPr>
          <a:lstStyle/>
          <a:p>
            <a:r>
              <a:rPr lang="en-US" dirty="0" smtClean="0"/>
              <a:t>When creating a process, changing the select list from “</a:t>
            </a:r>
            <a:r>
              <a:rPr lang="en-US" dirty="0" err="1" smtClean="0"/>
              <a:t>pl</a:t>
            </a:r>
            <a:r>
              <a:rPr lang="en-US" dirty="0" smtClean="0"/>
              <a:t>/</a:t>
            </a:r>
            <a:r>
              <a:rPr lang="en-US" dirty="0" err="1" smtClean="0"/>
              <a:t>sql</a:t>
            </a:r>
            <a:r>
              <a:rPr lang="en-US" dirty="0" smtClean="0"/>
              <a:t>” to “web service” will not change the dialog and will create an error that stops the page from being saved. Our workaround was to change it to “tabular forms” then to “web service”</a:t>
            </a:r>
          </a:p>
          <a:p>
            <a:r>
              <a:rPr lang="en-US" dirty="0" smtClean="0"/>
              <a:t>When using a page item as a source for the rest “web service” query parameter, the query parameter would inconsistently reflect the value of the page item if the page item was updated after page load. This was counterintuitive because the “web service” process was triggered by page submit and the page item was set prior to page submit.</a:t>
            </a:r>
          </a:p>
          <a:p>
            <a:r>
              <a:rPr lang="en-US" dirty="0" smtClean="0"/>
              <a:t>Seemingly randomly, web service processes would not have the header values set even when sourced by global page items. Closing all web browsers and re-navigating to apex seemed to fix this issue but if only one of multiple apex instances was closed the issue would persist.</a:t>
            </a:r>
            <a:endParaRPr lang="en-US" dirty="0"/>
          </a:p>
        </p:txBody>
      </p:sp>
    </p:spTree>
    <p:extLst>
      <p:ext uri="{BB962C8B-B14F-4D97-AF65-F5344CB8AC3E}">
        <p14:creationId xmlns:p14="http://schemas.microsoft.com/office/powerpoint/2010/main" val="2330797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Sim/Carnot bugs</a:t>
            </a:r>
            <a:endParaRPr lang="en-US" dirty="0"/>
          </a:p>
        </p:txBody>
      </p:sp>
      <p:sp>
        <p:nvSpPr>
          <p:cNvPr id="3" name="Content Placeholder 2"/>
          <p:cNvSpPr>
            <a:spLocks noGrp="1"/>
          </p:cNvSpPr>
          <p:nvPr>
            <p:ph idx="1"/>
          </p:nvPr>
        </p:nvSpPr>
        <p:spPr/>
        <p:txBody>
          <a:bodyPr/>
          <a:lstStyle/>
          <a:p>
            <a:r>
              <a:rPr lang="en-US" dirty="0" smtClean="0"/>
              <a:t>Using the modify keyword to create relationships inconsistently causes errors and null pointer exceptions, but will also create the relationships properly despite the errors.</a:t>
            </a:r>
          </a:p>
          <a:p>
            <a:r>
              <a:rPr lang="en-US" dirty="0" smtClean="0"/>
              <a:t>When using the modify keyword to create relationships through the rest form, it will not execute the instruction unless the </a:t>
            </a:r>
            <a:r>
              <a:rPr lang="en-US" dirty="0" err="1" smtClean="0"/>
              <a:t>returnFor</a:t>
            </a:r>
            <a:r>
              <a:rPr lang="en-US" dirty="0" smtClean="0"/>
              <a:t> header value is null.</a:t>
            </a:r>
          </a:p>
          <a:p>
            <a:r>
              <a:rPr lang="en-US" dirty="0" smtClean="0"/>
              <a:t>Supplying multiple semi-colon separated sim statements as a query parameter to a rest service will only execute the first statement.</a:t>
            </a:r>
            <a:endParaRPr lang="en-US" dirty="0"/>
          </a:p>
        </p:txBody>
      </p:sp>
    </p:spTree>
    <p:extLst>
      <p:ext uri="{BB962C8B-B14F-4D97-AF65-F5344CB8AC3E}">
        <p14:creationId xmlns:p14="http://schemas.microsoft.com/office/powerpoint/2010/main" val="3424802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Links</a:t>
            </a:r>
            <a:endParaRPr lang="en-US" dirty="0"/>
          </a:p>
        </p:txBody>
      </p:sp>
      <p:sp>
        <p:nvSpPr>
          <p:cNvPr id="3" name="Content Placeholder 2"/>
          <p:cNvSpPr>
            <a:spLocks noGrp="1"/>
          </p:cNvSpPr>
          <p:nvPr>
            <p:ph idx="1"/>
          </p:nvPr>
        </p:nvSpPr>
        <p:spPr>
          <a:xfrm>
            <a:off x="1103312" y="2052918"/>
            <a:ext cx="9130934" cy="4195481"/>
          </a:xfrm>
        </p:spPr>
        <p:txBody>
          <a:bodyPr/>
          <a:lstStyle/>
          <a:p>
            <a:r>
              <a:rPr lang="en-US" dirty="0" smtClean="0">
                <a:hlinkClick r:id="rId2"/>
              </a:rPr>
              <a:t>Part 1 Apex Application</a:t>
            </a:r>
            <a:endParaRPr lang="en-US" dirty="0" smtClean="0"/>
          </a:p>
          <a:p>
            <a:r>
              <a:rPr lang="en-US" dirty="0" smtClean="0">
                <a:hlinkClick r:id="rId3"/>
              </a:rPr>
              <a:t>Part 2 Apex Application</a:t>
            </a:r>
            <a:endParaRPr lang="en-US" dirty="0" smtClean="0"/>
          </a:p>
          <a:p>
            <a:r>
              <a:rPr lang="en-US" dirty="0" err="1" smtClean="0">
                <a:hlinkClick r:id="rId4"/>
              </a:rPr>
              <a:t>Github</a:t>
            </a:r>
            <a:r>
              <a:rPr lang="en-US" dirty="0" smtClean="0">
                <a:hlinkClick r:id="rId4"/>
              </a:rPr>
              <a:t> Page</a:t>
            </a:r>
            <a:endParaRPr lang="en-US" dirty="0" smtClean="0"/>
          </a:p>
        </p:txBody>
      </p:sp>
    </p:spTree>
    <p:extLst>
      <p:ext uri="{BB962C8B-B14F-4D97-AF65-F5344CB8AC3E}">
        <p14:creationId xmlns:p14="http://schemas.microsoft.com/office/powerpoint/2010/main" val="2186315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4134" t="15954" r="9975" b="18328"/>
          <a:stretch/>
        </p:blipFill>
        <p:spPr>
          <a:xfrm>
            <a:off x="806174" y="1827007"/>
            <a:ext cx="9540815" cy="4647301"/>
          </a:xfrm>
          <a:prstGeom prst="rect">
            <a:avLst/>
          </a:prstGeom>
        </p:spPr>
      </p:pic>
    </p:spTree>
    <p:extLst>
      <p:ext uri="{BB962C8B-B14F-4D97-AF65-F5344CB8AC3E}">
        <p14:creationId xmlns:p14="http://schemas.microsoft.com/office/powerpoint/2010/main" val="973668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rotWithShape="1">
          <a:blip r:embed="rId2"/>
          <a:srcRect l="17275" t="12711" r="25489" b="29202"/>
          <a:stretch/>
        </p:blipFill>
        <p:spPr>
          <a:xfrm>
            <a:off x="1052027" y="1567674"/>
            <a:ext cx="9049109" cy="5165967"/>
          </a:xfrm>
          <a:prstGeom prst="rect">
            <a:avLst/>
          </a:prstGeom>
        </p:spPr>
      </p:pic>
    </p:spTree>
    <p:extLst>
      <p:ext uri="{BB962C8B-B14F-4D97-AF65-F5344CB8AC3E}">
        <p14:creationId xmlns:p14="http://schemas.microsoft.com/office/powerpoint/2010/main" val="2321802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a:t>
            </a:r>
            <a:endParaRPr lang="en-US" dirty="0"/>
          </a:p>
        </p:txBody>
      </p:sp>
      <p:pic>
        <p:nvPicPr>
          <p:cNvPr id="4" name="Picture 3"/>
          <p:cNvPicPr>
            <a:picLocks noChangeAspect="1"/>
          </p:cNvPicPr>
          <p:nvPr/>
        </p:nvPicPr>
        <p:blipFill rotWithShape="1">
          <a:blip r:embed="rId2"/>
          <a:srcRect l="21042" t="12992" r="25112" b="28461"/>
          <a:stretch/>
        </p:blipFill>
        <p:spPr>
          <a:xfrm>
            <a:off x="1263955" y="1398724"/>
            <a:ext cx="8625253" cy="5275267"/>
          </a:xfrm>
          <a:prstGeom prst="rect">
            <a:avLst/>
          </a:prstGeom>
        </p:spPr>
      </p:pic>
    </p:spTree>
    <p:extLst>
      <p:ext uri="{BB962C8B-B14F-4D97-AF65-F5344CB8AC3E}">
        <p14:creationId xmlns:p14="http://schemas.microsoft.com/office/powerpoint/2010/main" val="4174999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 1</a:t>
            </a:r>
            <a:endParaRPr lang="en-US" dirty="0"/>
          </a:p>
        </p:txBody>
      </p:sp>
    </p:spTree>
    <p:extLst>
      <p:ext uri="{BB962C8B-B14F-4D97-AF65-F5344CB8AC3E}">
        <p14:creationId xmlns:p14="http://schemas.microsoft.com/office/powerpoint/2010/main" val="1639528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In</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rotWithShape="1">
          <a:blip r:embed="rId2"/>
          <a:srcRect l="33568" t="35353" r="33269" b="32659"/>
          <a:stretch/>
        </p:blipFill>
        <p:spPr>
          <a:xfrm>
            <a:off x="1103312" y="2052918"/>
            <a:ext cx="6385560" cy="3464506"/>
          </a:xfrm>
          <a:prstGeom prst="rect">
            <a:avLst/>
          </a:prstGeom>
        </p:spPr>
      </p:pic>
    </p:spTree>
    <p:extLst>
      <p:ext uri="{BB962C8B-B14F-4D97-AF65-F5344CB8AC3E}">
        <p14:creationId xmlns:p14="http://schemas.microsoft.com/office/powerpoint/2010/main" val="3179377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7602" b="8538"/>
          <a:stretch/>
        </p:blipFill>
        <p:spPr>
          <a:xfrm>
            <a:off x="0" y="1094874"/>
            <a:ext cx="12217504" cy="5763126"/>
          </a:xfrm>
          <a:prstGeom prst="rect">
            <a:avLst/>
          </a:prstGeom>
        </p:spPr>
      </p:pic>
      <p:sp>
        <p:nvSpPr>
          <p:cNvPr id="2" name="Title 1"/>
          <p:cNvSpPr>
            <a:spLocks noGrp="1"/>
          </p:cNvSpPr>
          <p:nvPr>
            <p:ph type="title"/>
          </p:nvPr>
        </p:nvSpPr>
        <p:spPr/>
        <p:txBody>
          <a:bodyPr/>
          <a:lstStyle/>
          <a:p>
            <a:r>
              <a:rPr lang="en-US" dirty="0" smtClean="0"/>
              <a:t>Project Employee</a:t>
            </a:r>
            <a:endParaRPr lang="en-US" dirty="0"/>
          </a:p>
        </p:txBody>
      </p:sp>
    </p:spTree>
    <p:extLst>
      <p:ext uri="{BB962C8B-B14F-4D97-AF65-F5344CB8AC3E}">
        <p14:creationId xmlns:p14="http://schemas.microsoft.com/office/powerpoint/2010/main" val="3586726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rotWithShape="1">
          <a:blip r:embed="rId2"/>
          <a:srcRect t="7895" b="7895"/>
          <a:stretch/>
        </p:blipFill>
        <p:spPr>
          <a:xfrm>
            <a:off x="0" y="1094874"/>
            <a:ext cx="12192000" cy="5775158"/>
          </a:xfrm>
          <a:prstGeom prst="rect">
            <a:avLst/>
          </a:prstGeom>
        </p:spPr>
      </p:pic>
    </p:spTree>
    <p:extLst>
      <p:ext uri="{BB962C8B-B14F-4D97-AF65-F5344CB8AC3E}">
        <p14:creationId xmlns:p14="http://schemas.microsoft.com/office/powerpoint/2010/main" val="23438646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TotalTime>
  <Words>319</Words>
  <Application>Microsoft Office PowerPoint</Application>
  <PresentationFormat>Widescreen</PresentationFormat>
  <Paragraphs>37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CS 347 Project</vt:lpstr>
      <vt:lpstr>Project Links</vt:lpstr>
      <vt:lpstr>Conceptual</vt:lpstr>
      <vt:lpstr>Logical</vt:lpstr>
      <vt:lpstr>Relational</vt:lpstr>
      <vt:lpstr>Part 1</vt:lpstr>
      <vt:lpstr>Log In</vt:lpstr>
      <vt:lpstr>Project Employee</vt:lpstr>
      <vt:lpstr>Manager</vt:lpstr>
      <vt:lpstr>Manager Proposing Project</vt:lpstr>
      <vt:lpstr>President Judging Projects</vt:lpstr>
      <vt:lpstr>Part 2</vt:lpstr>
      <vt:lpstr>Project Employee</vt:lpstr>
      <vt:lpstr>Interim Manager Proposing Project</vt:lpstr>
      <vt:lpstr>President Judging Project</vt:lpstr>
      <vt:lpstr>SQL vs SIM  The Epic Showdown</vt:lpstr>
      <vt:lpstr>Apex Bugs</vt:lpstr>
      <vt:lpstr>Sim/Carnot bugs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347 Project</dc:title>
  <dc:creator>Matthew Hudson</dc:creator>
  <cp:lastModifiedBy>Matthew Hudson</cp:lastModifiedBy>
  <cp:revision>18</cp:revision>
  <dcterms:created xsi:type="dcterms:W3CDTF">2016-04-27T16:08:20Z</dcterms:created>
  <dcterms:modified xsi:type="dcterms:W3CDTF">2016-04-27T22:28:22Z</dcterms:modified>
</cp:coreProperties>
</file>