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6" r:id="rId7"/>
    <p:sldId id="261" r:id="rId8"/>
    <p:sldId id="262" r:id="rId9"/>
    <p:sldId id="263" r:id="rId10"/>
    <p:sldId id="265" r:id="rId11"/>
    <p:sldId id="264" r:id="rId12"/>
    <p:sldId id="267" r:id="rId13"/>
    <p:sldId id="268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550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164072-5421-4B79-94D2-975EA1B06481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 phldr="1"/>
      <dgm:spPr/>
    </dgm:pt>
    <dgm:pt modelId="{2A54845A-7335-4A21-BFE9-6ED88FC0152E}">
      <dgm:prSet phldrT="[Text]"/>
      <dgm:spPr/>
      <dgm:t>
        <a:bodyPr/>
        <a:lstStyle/>
        <a:p>
          <a:r>
            <a:rPr lang="en-US" dirty="0" smtClean="0"/>
            <a:t>Relational</a:t>
          </a:r>
          <a:endParaRPr lang="en-US" dirty="0"/>
        </a:p>
      </dgm:t>
    </dgm:pt>
    <dgm:pt modelId="{0D7B3297-2544-42E6-9E73-5F1C4EFBCBE9}" type="parTrans" cxnId="{EF56E52C-2A84-4CBA-B524-EDB41A1B703D}">
      <dgm:prSet/>
      <dgm:spPr/>
      <dgm:t>
        <a:bodyPr/>
        <a:lstStyle/>
        <a:p>
          <a:endParaRPr lang="en-US"/>
        </a:p>
      </dgm:t>
    </dgm:pt>
    <dgm:pt modelId="{446BFC29-906B-4F6F-A7CF-DA451EAD8E7A}" type="sibTrans" cxnId="{EF56E52C-2A84-4CBA-B524-EDB41A1B703D}">
      <dgm:prSet/>
      <dgm:spPr/>
      <dgm:t>
        <a:bodyPr/>
        <a:lstStyle/>
        <a:p>
          <a:endParaRPr lang="en-US"/>
        </a:p>
      </dgm:t>
    </dgm:pt>
    <dgm:pt modelId="{84FECC75-B23E-45F9-A11D-34F2296F74B9}">
      <dgm:prSet phldrT="[Text]"/>
      <dgm:spPr/>
      <dgm:t>
        <a:bodyPr/>
        <a:lstStyle/>
        <a:p>
          <a:r>
            <a:rPr lang="en-US" dirty="0" smtClean="0"/>
            <a:t>Mature development tools</a:t>
          </a:r>
          <a:endParaRPr lang="en-US" dirty="0"/>
        </a:p>
      </dgm:t>
    </dgm:pt>
    <dgm:pt modelId="{1619E350-7724-463E-B983-10AD22E850CC}" type="parTrans" cxnId="{E1E8AC22-E819-4749-B271-CFD42DC42062}">
      <dgm:prSet/>
      <dgm:spPr/>
      <dgm:t>
        <a:bodyPr/>
        <a:lstStyle/>
        <a:p>
          <a:endParaRPr lang="en-US"/>
        </a:p>
      </dgm:t>
    </dgm:pt>
    <dgm:pt modelId="{462BACD5-ED5C-4C69-A48B-2188FE893A6D}" type="sibTrans" cxnId="{E1E8AC22-E819-4749-B271-CFD42DC42062}">
      <dgm:prSet/>
      <dgm:spPr/>
      <dgm:t>
        <a:bodyPr/>
        <a:lstStyle/>
        <a:p>
          <a:endParaRPr lang="en-US"/>
        </a:p>
      </dgm:t>
    </dgm:pt>
    <dgm:pt modelId="{76671F74-AB51-4994-B254-7EF9D8A73B39}">
      <dgm:prSet phldrT="[Text]"/>
      <dgm:spPr/>
      <dgm:t>
        <a:bodyPr/>
        <a:lstStyle/>
        <a:p>
          <a:r>
            <a:rPr lang="en-US" dirty="0" smtClean="0"/>
            <a:t>SIM</a:t>
          </a:r>
          <a:endParaRPr lang="en-US" dirty="0"/>
        </a:p>
      </dgm:t>
    </dgm:pt>
    <dgm:pt modelId="{2B30D56D-2CD5-4A58-AE7B-C567096F2C61}" type="parTrans" cxnId="{37504BCC-3A57-4660-9FA0-C148751EF395}">
      <dgm:prSet/>
      <dgm:spPr/>
      <dgm:t>
        <a:bodyPr/>
        <a:lstStyle/>
        <a:p>
          <a:endParaRPr lang="en-US"/>
        </a:p>
      </dgm:t>
    </dgm:pt>
    <dgm:pt modelId="{CFCBE96A-151C-45C9-825C-D2FE355F0BFB}" type="sibTrans" cxnId="{37504BCC-3A57-4660-9FA0-C148751EF395}">
      <dgm:prSet/>
      <dgm:spPr/>
      <dgm:t>
        <a:bodyPr/>
        <a:lstStyle/>
        <a:p>
          <a:endParaRPr lang="en-US"/>
        </a:p>
      </dgm:t>
    </dgm:pt>
    <dgm:pt modelId="{78A1D126-9A03-452E-A2F8-927129A12A53}">
      <dgm:prSet phldrT="[Text]"/>
      <dgm:spPr/>
      <dgm:t>
        <a:bodyPr/>
        <a:lstStyle/>
        <a:p>
          <a:r>
            <a:rPr lang="en-US" dirty="0" smtClean="0"/>
            <a:t>Relationships through foreign keys</a:t>
          </a:r>
          <a:endParaRPr lang="en-US" dirty="0"/>
        </a:p>
      </dgm:t>
    </dgm:pt>
    <dgm:pt modelId="{FF22C161-E8E4-4852-ABFD-54219780E244}" type="parTrans" cxnId="{6A03B3E3-4254-4135-A35A-D155D47D70A4}">
      <dgm:prSet/>
      <dgm:spPr/>
      <dgm:t>
        <a:bodyPr/>
        <a:lstStyle/>
        <a:p>
          <a:endParaRPr lang="en-US"/>
        </a:p>
      </dgm:t>
    </dgm:pt>
    <dgm:pt modelId="{350AD8D0-AC34-4C50-BC81-BF3CD453361E}" type="sibTrans" cxnId="{6A03B3E3-4254-4135-A35A-D155D47D70A4}">
      <dgm:prSet/>
      <dgm:spPr/>
      <dgm:t>
        <a:bodyPr/>
        <a:lstStyle/>
        <a:p>
          <a:endParaRPr lang="en-US"/>
        </a:p>
      </dgm:t>
    </dgm:pt>
    <dgm:pt modelId="{51852DF4-2377-42C8-B16B-0FCCCB0B5B83}">
      <dgm:prSet phldrT="[Text]"/>
      <dgm:spPr/>
      <dgm:t>
        <a:bodyPr/>
        <a:lstStyle/>
        <a:p>
          <a:r>
            <a:rPr lang="en-US" dirty="0" smtClean="0"/>
            <a:t>Difficulty in combining data</a:t>
          </a:r>
          <a:endParaRPr lang="en-US" dirty="0"/>
        </a:p>
      </dgm:t>
    </dgm:pt>
    <dgm:pt modelId="{ECDBB141-7814-4156-A3AF-EE7DDA730ECA}" type="parTrans" cxnId="{B62C65FE-4D15-46B9-83DF-C0C2683122C1}">
      <dgm:prSet/>
      <dgm:spPr/>
      <dgm:t>
        <a:bodyPr/>
        <a:lstStyle/>
        <a:p>
          <a:endParaRPr lang="en-US"/>
        </a:p>
      </dgm:t>
    </dgm:pt>
    <dgm:pt modelId="{CA47B6BE-7439-4638-890B-70B9FF81B58A}" type="sibTrans" cxnId="{B62C65FE-4D15-46B9-83DF-C0C2683122C1}">
      <dgm:prSet/>
      <dgm:spPr/>
      <dgm:t>
        <a:bodyPr/>
        <a:lstStyle/>
        <a:p>
          <a:endParaRPr lang="en-US"/>
        </a:p>
      </dgm:t>
    </dgm:pt>
    <dgm:pt modelId="{DD37B9A4-C9AC-4DC6-BBF8-A3D675C4136F}">
      <dgm:prSet phldrT="[Text]"/>
      <dgm:spPr/>
      <dgm:t>
        <a:bodyPr/>
        <a:lstStyle/>
        <a:p>
          <a:r>
            <a:rPr lang="en-US" dirty="0" smtClean="0"/>
            <a:t>True logical relationships</a:t>
          </a:r>
          <a:endParaRPr lang="en-US" dirty="0"/>
        </a:p>
      </dgm:t>
    </dgm:pt>
    <dgm:pt modelId="{FA62FED7-3443-441A-B83A-57AB4187AC96}" type="parTrans" cxnId="{AAAE190E-AACF-4A29-B507-372702AA017E}">
      <dgm:prSet/>
      <dgm:spPr/>
      <dgm:t>
        <a:bodyPr/>
        <a:lstStyle/>
        <a:p>
          <a:endParaRPr lang="en-US"/>
        </a:p>
      </dgm:t>
    </dgm:pt>
    <dgm:pt modelId="{B50FC204-04EC-4567-88F0-4BDEF36EFFA7}" type="sibTrans" cxnId="{AAAE190E-AACF-4A29-B507-372702AA017E}">
      <dgm:prSet/>
      <dgm:spPr/>
      <dgm:t>
        <a:bodyPr/>
        <a:lstStyle/>
        <a:p>
          <a:endParaRPr lang="en-US"/>
        </a:p>
      </dgm:t>
    </dgm:pt>
    <dgm:pt modelId="{21A74C59-5A21-4C1C-868F-0F75343F7A84}">
      <dgm:prSet phldrT="[Text]"/>
      <dgm:spPr/>
      <dgm:t>
        <a:bodyPr/>
        <a:lstStyle/>
        <a:p>
          <a:r>
            <a:rPr lang="en-US" dirty="0" smtClean="0"/>
            <a:t>Object Oriented</a:t>
          </a:r>
          <a:endParaRPr lang="en-US" dirty="0"/>
        </a:p>
      </dgm:t>
    </dgm:pt>
    <dgm:pt modelId="{4743C7F4-C11C-4A27-A1DB-2B1CE371DFF7}" type="parTrans" cxnId="{F4D6E9E0-8DE5-4CC7-8187-FF65D4FD881C}">
      <dgm:prSet/>
      <dgm:spPr/>
      <dgm:t>
        <a:bodyPr/>
        <a:lstStyle/>
        <a:p>
          <a:endParaRPr lang="en-US"/>
        </a:p>
      </dgm:t>
    </dgm:pt>
    <dgm:pt modelId="{828150DF-D4C9-4EB7-8E4A-FA12898FF5AB}" type="sibTrans" cxnId="{F4D6E9E0-8DE5-4CC7-8187-FF65D4FD881C}">
      <dgm:prSet/>
      <dgm:spPr/>
      <dgm:t>
        <a:bodyPr/>
        <a:lstStyle/>
        <a:p>
          <a:endParaRPr lang="en-US"/>
        </a:p>
      </dgm:t>
    </dgm:pt>
    <dgm:pt modelId="{D6A9BF62-E191-47E2-9029-C2C0599DAFDC}">
      <dgm:prSet phldrT="[Text]"/>
      <dgm:spPr/>
      <dgm:t>
        <a:bodyPr/>
        <a:lstStyle/>
        <a:p>
          <a:r>
            <a:rPr lang="en-US" dirty="0" smtClean="0"/>
            <a:t>Intuitive relationship data combination</a:t>
          </a:r>
          <a:endParaRPr lang="en-US" dirty="0"/>
        </a:p>
      </dgm:t>
    </dgm:pt>
    <dgm:pt modelId="{399BB856-6F0D-4150-AAB5-C507343BEB5B}" type="parTrans" cxnId="{6E440437-8329-4D30-9A93-B7D6EE2F18C1}">
      <dgm:prSet/>
      <dgm:spPr/>
      <dgm:t>
        <a:bodyPr/>
        <a:lstStyle/>
        <a:p>
          <a:endParaRPr lang="en-US"/>
        </a:p>
      </dgm:t>
    </dgm:pt>
    <dgm:pt modelId="{CD23730B-45FE-4E43-93C4-10A06269A40F}" type="sibTrans" cxnId="{6E440437-8329-4D30-9A93-B7D6EE2F18C1}">
      <dgm:prSet/>
      <dgm:spPr/>
      <dgm:t>
        <a:bodyPr/>
        <a:lstStyle/>
        <a:p>
          <a:endParaRPr lang="en-US"/>
        </a:p>
      </dgm:t>
    </dgm:pt>
    <dgm:pt modelId="{C20D2A1D-74F0-43E4-BC0B-1F7444D8B109}">
      <dgm:prSet phldrT="[Text]"/>
      <dgm:spPr/>
      <dgm:t>
        <a:bodyPr/>
        <a:lstStyle/>
        <a:p>
          <a:r>
            <a:rPr lang="en-US" dirty="0" err="1" smtClean="0"/>
            <a:t>SIMple</a:t>
          </a:r>
          <a:endParaRPr lang="en-US" dirty="0"/>
        </a:p>
      </dgm:t>
    </dgm:pt>
    <dgm:pt modelId="{755A56E3-59BF-4636-9789-E52E367387A8}" type="parTrans" cxnId="{11788E96-A50B-4415-86FD-4E1B14D99579}">
      <dgm:prSet/>
      <dgm:spPr/>
      <dgm:t>
        <a:bodyPr/>
        <a:lstStyle/>
        <a:p>
          <a:endParaRPr lang="en-US"/>
        </a:p>
      </dgm:t>
    </dgm:pt>
    <dgm:pt modelId="{0941E43B-B480-4A61-A435-B7ACA7EA863A}" type="sibTrans" cxnId="{11788E96-A50B-4415-86FD-4E1B14D99579}">
      <dgm:prSet/>
      <dgm:spPr/>
      <dgm:t>
        <a:bodyPr/>
        <a:lstStyle/>
        <a:p>
          <a:endParaRPr lang="en-US"/>
        </a:p>
      </dgm:t>
    </dgm:pt>
    <dgm:pt modelId="{7A26C068-7A54-4076-96CE-37759344A0BA}" type="pres">
      <dgm:prSet presAssocID="{7E164072-5421-4B79-94D2-975EA1B06481}" presName="compositeShape" presStyleCnt="0">
        <dgm:presLayoutVars>
          <dgm:chMax val="7"/>
          <dgm:dir/>
          <dgm:resizeHandles val="exact"/>
        </dgm:presLayoutVars>
      </dgm:prSet>
      <dgm:spPr/>
    </dgm:pt>
    <dgm:pt modelId="{720A1AD8-2B13-460A-9508-7A1494EB6FB8}" type="pres">
      <dgm:prSet presAssocID="{2A54845A-7335-4A21-BFE9-6ED88FC0152E}" presName="circ1" presStyleLbl="vennNode1" presStyleIdx="0" presStyleCnt="2" custLinFactNeighborX="-21252" custLinFactNeighborY="291"/>
      <dgm:spPr/>
      <dgm:t>
        <a:bodyPr/>
        <a:lstStyle/>
        <a:p>
          <a:endParaRPr lang="en-US"/>
        </a:p>
      </dgm:t>
    </dgm:pt>
    <dgm:pt modelId="{96B99E67-F1E1-41E7-85E8-A32C5B572789}" type="pres">
      <dgm:prSet presAssocID="{2A54845A-7335-4A21-BFE9-6ED88FC0152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3DDF07-48A3-4B2C-BFC1-C11C8DABEF93}" type="pres">
      <dgm:prSet presAssocID="{76671F74-AB51-4994-B254-7EF9D8A73B39}" presName="circ2" presStyleLbl="vennNode1" presStyleIdx="1" presStyleCnt="2" custLinFactNeighborX="26492" custLinFactNeighborY="582"/>
      <dgm:spPr/>
      <dgm:t>
        <a:bodyPr/>
        <a:lstStyle/>
        <a:p>
          <a:endParaRPr lang="en-US"/>
        </a:p>
      </dgm:t>
    </dgm:pt>
    <dgm:pt modelId="{448340D2-A49D-41C4-B948-86D0558652A5}" type="pres">
      <dgm:prSet presAssocID="{76671F74-AB51-4994-B254-7EF9D8A73B3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03B3E3-4254-4135-A35A-D155D47D70A4}" srcId="{2A54845A-7335-4A21-BFE9-6ED88FC0152E}" destId="{78A1D126-9A03-452E-A2F8-927129A12A53}" srcOrd="1" destOrd="0" parTransId="{FF22C161-E8E4-4852-ABFD-54219780E244}" sibTransId="{350AD8D0-AC34-4C50-BC81-BF3CD453361E}"/>
    <dgm:cxn modelId="{D77EF142-1FFA-4DF1-9D8D-4F5EE383EDF2}" type="presOf" srcId="{2A54845A-7335-4A21-BFE9-6ED88FC0152E}" destId="{96B99E67-F1E1-41E7-85E8-A32C5B572789}" srcOrd="1" destOrd="0" presId="urn:microsoft.com/office/officeart/2005/8/layout/venn1"/>
    <dgm:cxn modelId="{E8F53E8D-9C68-4706-86E9-17C98CA2472F}" type="presOf" srcId="{DD37B9A4-C9AC-4DC6-BBF8-A3D675C4136F}" destId="{753DDF07-48A3-4B2C-BFC1-C11C8DABEF93}" srcOrd="0" destOrd="1" presId="urn:microsoft.com/office/officeart/2005/8/layout/venn1"/>
    <dgm:cxn modelId="{EF56E52C-2A84-4CBA-B524-EDB41A1B703D}" srcId="{7E164072-5421-4B79-94D2-975EA1B06481}" destId="{2A54845A-7335-4A21-BFE9-6ED88FC0152E}" srcOrd="0" destOrd="0" parTransId="{0D7B3297-2544-42E6-9E73-5F1C4EFBCBE9}" sibTransId="{446BFC29-906B-4F6F-A7CF-DA451EAD8E7A}"/>
    <dgm:cxn modelId="{70906673-5921-431C-8FA5-8F1BD726C7C8}" type="presOf" srcId="{D6A9BF62-E191-47E2-9029-C2C0599DAFDC}" destId="{753DDF07-48A3-4B2C-BFC1-C11C8DABEF93}" srcOrd="0" destOrd="3" presId="urn:microsoft.com/office/officeart/2005/8/layout/venn1"/>
    <dgm:cxn modelId="{F4D6E9E0-8DE5-4CC7-8187-FF65D4FD881C}" srcId="{76671F74-AB51-4994-B254-7EF9D8A73B39}" destId="{21A74C59-5A21-4C1C-868F-0F75343F7A84}" srcOrd="1" destOrd="0" parTransId="{4743C7F4-C11C-4A27-A1DB-2B1CE371DFF7}" sibTransId="{828150DF-D4C9-4EB7-8E4A-FA12898FF5AB}"/>
    <dgm:cxn modelId="{75198916-4369-41A3-B57D-B9CFE9D9A165}" type="presOf" srcId="{51852DF4-2377-42C8-B16B-0FCCCB0B5B83}" destId="{96B99E67-F1E1-41E7-85E8-A32C5B572789}" srcOrd="1" destOrd="3" presId="urn:microsoft.com/office/officeart/2005/8/layout/venn1"/>
    <dgm:cxn modelId="{E1E8AC22-E819-4749-B271-CFD42DC42062}" srcId="{2A54845A-7335-4A21-BFE9-6ED88FC0152E}" destId="{84FECC75-B23E-45F9-A11D-34F2296F74B9}" srcOrd="0" destOrd="0" parTransId="{1619E350-7724-463E-B983-10AD22E850CC}" sibTransId="{462BACD5-ED5C-4C69-A48B-2188FE893A6D}"/>
    <dgm:cxn modelId="{D959523B-0277-4046-825D-31388D3F751B}" type="presOf" srcId="{7E164072-5421-4B79-94D2-975EA1B06481}" destId="{7A26C068-7A54-4076-96CE-37759344A0BA}" srcOrd="0" destOrd="0" presId="urn:microsoft.com/office/officeart/2005/8/layout/venn1"/>
    <dgm:cxn modelId="{2E18F05B-779B-4F86-831F-C209EE728D61}" type="presOf" srcId="{78A1D126-9A03-452E-A2F8-927129A12A53}" destId="{96B99E67-F1E1-41E7-85E8-A32C5B572789}" srcOrd="1" destOrd="2" presId="urn:microsoft.com/office/officeart/2005/8/layout/venn1"/>
    <dgm:cxn modelId="{0EF54410-DFE9-47FB-9864-5DA80B531AA4}" type="presOf" srcId="{78A1D126-9A03-452E-A2F8-927129A12A53}" destId="{720A1AD8-2B13-460A-9508-7A1494EB6FB8}" srcOrd="0" destOrd="2" presId="urn:microsoft.com/office/officeart/2005/8/layout/venn1"/>
    <dgm:cxn modelId="{11788E96-A50B-4415-86FD-4E1B14D99579}" srcId="{76671F74-AB51-4994-B254-7EF9D8A73B39}" destId="{C20D2A1D-74F0-43E4-BC0B-1F7444D8B109}" srcOrd="3" destOrd="0" parTransId="{755A56E3-59BF-4636-9789-E52E367387A8}" sibTransId="{0941E43B-B480-4A61-A435-B7ACA7EA863A}"/>
    <dgm:cxn modelId="{A7D44CFD-CC4F-48A2-B468-349B229DA73F}" type="presOf" srcId="{76671F74-AB51-4994-B254-7EF9D8A73B39}" destId="{753DDF07-48A3-4B2C-BFC1-C11C8DABEF93}" srcOrd="0" destOrd="0" presId="urn:microsoft.com/office/officeart/2005/8/layout/venn1"/>
    <dgm:cxn modelId="{1E3C6CA4-219F-4601-9FEF-5CA3751F875E}" type="presOf" srcId="{21A74C59-5A21-4C1C-868F-0F75343F7A84}" destId="{753DDF07-48A3-4B2C-BFC1-C11C8DABEF93}" srcOrd="0" destOrd="2" presId="urn:microsoft.com/office/officeart/2005/8/layout/venn1"/>
    <dgm:cxn modelId="{6E440437-8329-4D30-9A93-B7D6EE2F18C1}" srcId="{76671F74-AB51-4994-B254-7EF9D8A73B39}" destId="{D6A9BF62-E191-47E2-9029-C2C0599DAFDC}" srcOrd="2" destOrd="0" parTransId="{399BB856-6F0D-4150-AAB5-C507343BEB5B}" sibTransId="{CD23730B-45FE-4E43-93C4-10A06269A40F}"/>
    <dgm:cxn modelId="{81562FCA-17B9-41C8-B053-010A624F63C3}" type="presOf" srcId="{C20D2A1D-74F0-43E4-BC0B-1F7444D8B109}" destId="{448340D2-A49D-41C4-B948-86D0558652A5}" srcOrd="1" destOrd="4" presId="urn:microsoft.com/office/officeart/2005/8/layout/venn1"/>
    <dgm:cxn modelId="{1E258550-424E-4465-ABF1-6156172ADF75}" type="presOf" srcId="{76671F74-AB51-4994-B254-7EF9D8A73B39}" destId="{448340D2-A49D-41C4-B948-86D0558652A5}" srcOrd="1" destOrd="0" presId="urn:microsoft.com/office/officeart/2005/8/layout/venn1"/>
    <dgm:cxn modelId="{B62C65FE-4D15-46B9-83DF-C0C2683122C1}" srcId="{2A54845A-7335-4A21-BFE9-6ED88FC0152E}" destId="{51852DF4-2377-42C8-B16B-0FCCCB0B5B83}" srcOrd="2" destOrd="0" parTransId="{ECDBB141-7814-4156-A3AF-EE7DDA730ECA}" sibTransId="{CA47B6BE-7439-4638-890B-70B9FF81B58A}"/>
    <dgm:cxn modelId="{156CF4ED-2133-4D4D-A426-F3555D094C6F}" type="presOf" srcId="{84FECC75-B23E-45F9-A11D-34F2296F74B9}" destId="{720A1AD8-2B13-460A-9508-7A1494EB6FB8}" srcOrd="0" destOrd="1" presId="urn:microsoft.com/office/officeart/2005/8/layout/venn1"/>
    <dgm:cxn modelId="{57E53415-9DFB-46B2-8EEC-8F728D2D53DD}" type="presOf" srcId="{2A54845A-7335-4A21-BFE9-6ED88FC0152E}" destId="{720A1AD8-2B13-460A-9508-7A1494EB6FB8}" srcOrd="0" destOrd="0" presId="urn:microsoft.com/office/officeart/2005/8/layout/venn1"/>
    <dgm:cxn modelId="{AAAE190E-AACF-4A29-B507-372702AA017E}" srcId="{76671F74-AB51-4994-B254-7EF9D8A73B39}" destId="{DD37B9A4-C9AC-4DC6-BBF8-A3D675C4136F}" srcOrd="0" destOrd="0" parTransId="{FA62FED7-3443-441A-B83A-57AB4187AC96}" sibTransId="{B50FC204-04EC-4567-88F0-4BDEF36EFFA7}"/>
    <dgm:cxn modelId="{37504BCC-3A57-4660-9FA0-C148751EF395}" srcId="{7E164072-5421-4B79-94D2-975EA1B06481}" destId="{76671F74-AB51-4994-B254-7EF9D8A73B39}" srcOrd="1" destOrd="0" parTransId="{2B30D56D-2CD5-4A58-AE7B-C567096F2C61}" sibTransId="{CFCBE96A-151C-45C9-825C-D2FE355F0BFB}"/>
    <dgm:cxn modelId="{6EB785C4-D9B2-4D61-A190-1F3D5DF7AA00}" type="presOf" srcId="{D6A9BF62-E191-47E2-9029-C2C0599DAFDC}" destId="{448340D2-A49D-41C4-B948-86D0558652A5}" srcOrd="1" destOrd="3" presId="urn:microsoft.com/office/officeart/2005/8/layout/venn1"/>
    <dgm:cxn modelId="{E1A00E77-ABE3-4C14-94F7-CF68EBC3D6E3}" type="presOf" srcId="{84FECC75-B23E-45F9-A11D-34F2296F74B9}" destId="{96B99E67-F1E1-41E7-85E8-A32C5B572789}" srcOrd="1" destOrd="1" presId="urn:microsoft.com/office/officeart/2005/8/layout/venn1"/>
    <dgm:cxn modelId="{0076BBC4-CFEE-42AA-8765-54E978DB65BC}" type="presOf" srcId="{51852DF4-2377-42C8-B16B-0FCCCB0B5B83}" destId="{720A1AD8-2B13-460A-9508-7A1494EB6FB8}" srcOrd="0" destOrd="3" presId="urn:microsoft.com/office/officeart/2005/8/layout/venn1"/>
    <dgm:cxn modelId="{7F0CE326-E467-40F6-8AA3-D404FF819BE7}" type="presOf" srcId="{DD37B9A4-C9AC-4DC6-BBF8-A3D675C4136F}" destId="{448340D2-A49D-41C4-B948-86D0558652A5}" srcOrd="1" destOrd="1" presId="urn:microsoft.com/office/officeart/2005/8/layout/venn1"/>
    <dgm:cxn modelId="{F3B74AAE-CE3D-402B-A547-07129317F0E6}" type="presOf" srcId="{C20D2A1D-74F0-43E4-BC0B-1F7444D8B109}" destId="{753DDF07-48A3-4B2C-BFC1-C11C8DABEF93}" srcOrd="0" destOrd="4" presId="urn:microsoft.com/office/officeart/2005/8/layout/venn1"/>
    <dgm:cxn modelId="{9A22CE8B-3C8D-4744-8140-6DCE287E40C7}" type="presOf" srcId="{21A74C59-5A21-4C1C-868F-0F75343F7A84}" destId="{448340D2-A49D-41C4-B948-86D0558652A5}" srcOrd="1" destOrd="2" presId="urn:microsoft.com/office/officeart/2005/8/layout/venn1"/>
    <dgm:cxn modelId="{39A15B7C-42E1-439B-8772-A91BBFD34D9A}" type="presParOf" srcId="{7A26C068-7A54-4076-96CE-37759344A0BA}" destId="{720A1AD8-2B13-460A-9508-7A1494EB6FB8}" srcOrd="0" destOrd="0" presId="urn:microsoft.com/office/officeart/2005/8/layout/venn1"/>
    <dgm:cxn modelId="{35C25414-F685-4AA7-AF9D-ED31C688FA12}" type="presParOf" srcId="{7A26C068-7A54-4076-96CE-37759344A0BA}" destId="{96B99E67-F1E1-41E7-85E8-A32C5B572789}" srcOrd="1" destOrd="0" presId="urn:microsoft.com/office/officeart/2005/8/layout/venn1"/>
    <dgm:cxn modelId="{6073DBAF-4189-4FC3-8042-BD086B681214}" type="presParOf" srcId="{7A26C068-7A54-4076-96CE-37759344A0BA}" destId="{753DDF07-48A3-4B2C-BFC1-C11C8DABEF93}" srcOrd="2" destOrd="0" presId="urn:microsoft.com/office/officeart/2005/8/layout/venn1"/>
    <dgm:cxn modelId="{788983BB-47B5-4117-AF90-C1889A2B7048}" type="presParOf" srcId="{7A26C068-7A54-4076-96CE-37759344A0BA}" destId="{448340D2-A49D-41C4-B948-86D0558652A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A1AD8-2B13-460A-9508-7A1494EB6FB8}">
      <dsp:nvSpPr>
        <dsp:cNvPr id="0" name=""/>
        <dsp:cNvSpPr/>
      </dsp:nvSpPr>
      <dsp:spPr>
        <a:xfrm>
          <a:off x="241709" y="23861"/>
          <a:ext cx="4362400" cy="436240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Relational</a:t>
          </a:r>
          <a:endParaRPr lang="en-US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Mature development tools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Relationships through foreign keys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Difficulty in combining data</a:t>
          </a:r>
          <a:endParaRPr lang="en-US" sz="2200" kern="1200" dirty="0"/>
        </a:p>
      </dsp:txBody>
      <dsp:txXfrm>
        <a:off x="850873" y="538282"/>
        <a:ext cx="2515258" cy="3333559"/>
      </dsp:txXfrm>
    </dsp:sp>
    <dsp:sp modelId="{753DDF07-48A3-4B2C-BFC1-C11C8DABEF93}">
      <dsp:nvSpPr>
        <dsp:cNvPr id="0" name=""/>
        <dsp:cNvSpPr/>
      </dsp:nvSpPr>
      <dsp:spPr>
        <a:xfrm>
          <a:off x="5468566" y="23861"/>
          <a:ext cx="4362400" cy="436240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SIM</a:t>
          </a:r>
          <a:endParaRPr lang="en-US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True logical relationships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Object Oriented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Intuitive relationship data combination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/>
            <a:t>SIMple</a:t>
          </a:r>
          <a:endParaRPr lang="en-US" sz="2200" kern="1200" dirty="0"/>
        </a:p>
      </dsp:txBody>
      <dsp:txXfrm>
        <a:off x="6706545" y="538282"/>
        <a:ext cx="2515258" cy="3333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pex.oracle.com/pls/apex/f?p=106725:31:100969600404409:::::" TargetMode="External"/><Relationship Id="rId2" Type="http://schemas.openxmlformats.org/officeDocument/2006/relationships/hyperlink" Target="https://apex.oracle.com/pls/apex/f?p=97138:31:100632166704597:::::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udsonmd/S16F3_CS347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ex.oracle.com/pls/apex/f?p=106725:31:100969600404409:::::" TargetMode="External"/><Relationship Id="rId2" Type="http://schemas.openxmlformats.org/officeDocument/2006/relationships/hyperlink" Target="https://apex.oracle.com/pls/apex/f?p=97138:31:100632166704597:::::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udsonmd/S16F3_CS347.g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347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Hudson and Michael </a:t>
            </a:r>
            <a:r>
              <a:rPr lang="en-US" dirty="0" err="1" smtClean="0"/>
              <a:t>mccrory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9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 Proposing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902" b="7531"/>
          <a:stretch/>
        </p:blipFill>
        <p:spPr>
          <a:xfrm>
            <a:off x="0" y="1094874"/>
            <a:ext cx="12192000" cy="579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President Judging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778" b="7895"/>
          <a:stretch/>
        </p:blipFill>
        <p:spPr>
          <a:xfrm>
            <a:off x="0" y="1152983"/>
            <a:ext cx="12192000" cy="578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2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26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Employee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8024" b="8272"/>
          <a:stretch/>
        </p:blipFill>
        <p:spPr>
          <a:xfrm>
            <a:off x="0" y="1152983"/>
            <a:ext cx="121920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Interim Manager Proposing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902" b="8149"/>
          <a:stretch/>
        </p:blipFill>
        <p:spPr>
          <a:xfrm>
            <a:off x="0" y="1152983"/>
            <a:ext cx="12192000" cy="575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9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President Judging Project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778" b="8518"/>
          <a:stretch/>
        </p:blipFill>
        <p:spPr>
          <a:xfrm>
            <a:off x="0" y="1152983"/>
            <a:ext cx="121920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dirty="0" smtClean="0"/>
              <a:t>vs SIM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800" dirty="0" smtClean="0"/>
              <a:t>The Epic </a:t>
            </a:r>
            <a:r>
              <a:rPr lang="en-US" sz="2800" dirty="0"/>
              <a:t>S</a:t>
            </a:r>
            <a:r>
              <a:rPr lang="en-US" sz="2800" dirty="0" smtClean="0"/>
              <a:t>howdown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209312"/>
              </p:ext>
            </p:extLst>
          </p:nvPr>
        </p:nvGraphicFramePr>
        <p:xfrm>
          <a:off x="1103312" y="2052638"/>
          <a:ext cx="9844087" cy="4386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11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130934" cy="4195481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Part 1 Apex Application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Part 2 Apex Application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Github</a:t>
            </a:r>
            <a:r>
              <a:rPr lang="en-US" dirty="0" smtClean="0">
                <a:hlinkClick r:id="rId4"/>
              </a:rPr>
              <a:t> Page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79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130934" cy="4195481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Part 1 Apex Application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Part 2 Apex Application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Github</a:t>
            </a:r>
            <a:r>
              <a:rPr lang="en-US" dirty="0" smtClean="0">
                <a:hlinkClick r:id="rId4"/>
              </a:rPr>
              <a:t> Page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631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134" t="15954" r="9975" b="18328"/>
          <a:stretch/>
        </p:blipFill>
        <p:spPr>
          <a:xfrm>
            <a:off x="806174" y="1827007"/>
            <a:ext cx="9540815" cy="464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6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275" t="12711" r="25489" b="29202"/>
          <a:stretch/>
        </p:blipFill>
        <p:spPr>
          <a:xfrm>
            <a:off x="1052027" y="1567674"/>
            <a:ext cx="9049109" cy="516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0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042" t="12992" r="25112" b="28461"/>
          <a:stretch/>
        </p:blipFill>
        <p:spPr>
          <a:xfrm>
            <a:off x="1263955" y="1398724"/>
            <a:ext cx="8625253" cy="527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9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2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3568" t="35353" r="33269" b="32659"/>
          <a:stretch/>
        </p:blipFill>
        <p:spPr>
          <a:xfrm>
            <a:off x="1103312" y="2052918"/>
            <a:ext cx="6385560" cy="346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7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602" b="8538"/>
          <a:stretch/>
        </p:blipFill>
        <p:spPr>
          <a:xfrm>
            <a:off x="0" y="1094874"/>
            <a:ext cx="12217504" cy="57631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Employee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72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895" b="7895"/>
          <a:stretch/>
        </p:blipFill>
        <p:spPr>
          <a:xfrm>
            <a:off x="0" y="1094874"/>
            <a:ext cx="12192000" cy="577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6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85</Words>
  <Application>Microsoft Office PowerPoint</Application>
  <PresentationFormat>Widescreen</PresentationFormat>
  <Paragraphs>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CS 347 Project</vt:lpstr>
      <vt:lpstr>Project Links</vt:lpstr>
      <vt:lpstr>Conceptual</vt:lpstr>
      <vt:lpstr>Logical</vt:lpstr>
      <vt:lpstr>Relational</vt:lpstr>
      <vt:lpstr>Part 1</vt:lpstr>
      <vt:lpstr>Log In</vt:lpstr>
      <vt:lpstr>Project Employee</vt:lpstr>
      <vt:lpstr>Manager</vt:lpstr>
      <vt:lpstr>Manager Proposing Project</vt:lpstr>
      <vt:lpstr>President Judging Projects</vt:lpstr>
      <vt:lpstr>Part 2</vt:lpstr>
      <vt:lpstr>Project Employee</vt:lpstr>
      <vt:lpstr>Interim Manager Proposing Project</vt:lpstr>
      <vt:lpstr>President Judging Project</vt:lpstr>
      <vt:lpstr>SQL vs SIM  The Epic Showdown</vt:lpstr>
      <vt:lpstr>Project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347 Project</dc:title>
  <dc:creator>Matthew Hudson</dc:creator>
  <cp:lastModifiedBy>Matthew Hudson</cp:lastModifiedBy>
  <cp:revision>14</cp:revision>
  <dcterms:created xsi:type="dcterms:W3CDTF">2016-04-27T16:08:20Z</dcterms:created>
  <dcterms:modified xsi:type="dcterms:W3CDTF">2016-04-27T17:15:13Z</dcterms:modified>
</cp:coreProperties>
</file>