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2DEC-5B14-B21C-633C-9453C16B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A8AE2-A86C-EB9E-36D1-37A3B8611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E68F-734B-8800-644B-7120C199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B62A-4792-ED9B-6915-F0870033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08A1-C2BA-0A6E-C041-9B35BB1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57AF-E1A0-8BB0-E75A-E4DDDC4C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E90D2-FF88-1622-9C15-64C9C275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0CF98-CC0D-14BB-A99D-BCCD3F2C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7D6E-E15D-10DC-FFDF-D970BBA6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E8AD-452A-D82D-7307-5927D5CD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1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A7FE7-7F2D-1F96-A141-64E23B5AF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20DD4-3773-1389-48E9-71493097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D59E-FB4A-BF1A-AF3F-B1003DC8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0169-26D8-ADBA-3FDA-C3302D59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A3FF-AEE4-5A4A-8304-86FA09E3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7A9C-F502-6FD9-846E-CEB0BE77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929C-CCD3-7C31-94F4-30FA6F125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5C37-6696-674A-FB8A-9323B0FE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A8FE-9B67-70B4-78A9-1800065A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7839-6298-2AFE-515D-BF9127C5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BF93-9EF1-74D1-6371-14CFE145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4827-7719-A2C7-DEDE-CDC6934E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9D9C-96DA-5EF6-E916-2DA5D655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47D7-633A-93C3-CC2C-B8E7DE82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A526-6E1B-CEB0-D2FC-FF5DF2C1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08A2-6695-A89C-879C-864F457A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BBFB-B5F0-8939-3C31-D34864E83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F2C17-348A-D2EE-A73E-D72539B7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DD0C3-D1DB-4741-6A22-DF063DC5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4C88-B9CC-4902-B9E7-23408AD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C9A3-EA16-8150-C228-9F2F94E7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F306-75F8-3EE4-C8DB-255D1D47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8F04-0C1C-E201-5548-207AD2F3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22C72-CDE1-DE87-EDC7-A9B56D6F5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20B8-C135-D528-02D2-A9038C9BB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582E6-13FE-EF00-167D-88B78F53B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9C02A-F174-467D-F325-AF28CF67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5AE08-694F-D018-B6D9-7865CC14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D7950-D7BE-7697-53D4-2D8F3409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182D-D28A-14AE-3B65-8C519EE2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DD62-E5F3-6E7A-662F-1C4FB95D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7D4B5-73F7-B735-5704-2F3705E0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311D7-5527-AF13-820F-1D2FB087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0278B-52C9-1F4D-3CCB-7CB6930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C357-3062-20CC-EC7F-45E58929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1307-2C8D-CC16-4A30-940E089F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5C3D-F60A-7A1D-3286-04BF4F74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DDC7-6DBE-D04C-9D39-E9C5D680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314E3-3D6E-A4A1-B754-AECC05550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2A795-2A0F-44CB-122D-10B5E1D7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C3D9D-1638-8784-4638-5A444334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CCAA4-90F2-E5CA-B824-5F22C0E6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6D31-587D-46A7-23E3-77964DC8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41573-42B2-5D4D-FF96-1E572DD9C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E103A-89BB-4070-A6DA-EA4F09026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C0F2-7837-0562-F0B7-7AA68E10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208A0-895B-6E45-A4F2-0C2D0E02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BFA2-FA90-052B-5B34-6278F4FA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3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1709F-29BC-2E6D-F290-5096C7DF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23C76-958D-3B86-9476-1E1921CA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12C4-0C9E-2695-25EE-66A9C42BC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FBB5D-9DB7-4C7A-8270-3C88201DCD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E9D3-F43A-01B4-AB33-1013CEF46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82A3-C059-15F0-0A59-8D9D40877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A8CF3-94AB-464A-A3E2-3059D3AFC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BB3E-0BBC-8A51-EE2C-CB21CEE5A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API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9750E-EA39-3179-CA3A-44BD937E9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PYTHON for Backend</a:t>
            </a:r>
          </a:p>
          <a:p>
            <a:r>
              <a:rPr lang="en-US" sz="4400" dirty="0"/>
              <a:t>- HDM Vision</a:t>
            </a:r>
          </a:p>
        </p:txBody>
      </p:sp>
    </p:spTree>
    <p:extLst>
      <p:ext uri="{BB962C8B-B14F-4D97-AF65-F5344CB8AC3E}">
        <p14:creationId xmlns:p14="http://schemas.microsoft.com/office/powerpoint/2010/main" val="207783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E8A8-F8B5-120B-12CD-270810C8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4507-A2A5-C070-2EE0-D04F1C59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3EBC8-D2F1-27AE-3C8D-D6B7DB60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050"/>
            <a:ext cx="7753350" cy="425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90E4D-E5D2-96D3-A6E8-1CDBDCFD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60" y="3181315"/>
            <a:ext cx="379147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3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5EBC-A805-F03D-00AA-CBCCDC40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EFD8-B97A-7FF2-AADA-982A7B0E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HTTPException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Handle the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58241-801F-D593-4982-4773E9F5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10" y="2390740"/>
            <a:ext cx="3791479" cy="495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E97B77-0A13-4EF0-1C89-30DFE904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49" y="3877344"/>
            <a:ext cx="567769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2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5B83-CB82-E1F8-88B0-1BCD0E07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Meaningfull</a:t>
            </a:r>
            <a:r>
              <a:rPr lang="en-US" dirty="0"/>
              <a:t> Error info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D402FF0-0DAE-6366-43AE-E8EF541C0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573"/>
            <a:ext cx="1022175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6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9EA5-C3CB-DEE2-8672-8F218FF8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and Path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4F5B-FE6E-C5F9-66EB-7B502514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D0353-7CEA-2F70-D26F-F2AAA13C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8" y="2366908"/>
            <a:ext cx="2848373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4AC18-A064-C1FD-89B6-ECF79363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3524138"/>
            <a:ext cx="1037417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8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BC8B-13B4-A245-76BF-3C930B69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Pydantic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CA53-5124-E214-F3FF-95CF4AA9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r>
              <a:rPr lang="en-US" dirty="0"/>
              <a:t> also support </a:t>
            </a:r>
            <a:r>
              <a:rPr lang="en-US" dirty="0" err="1"/>
              <a:t>Pydantic</a:t>
            </a:r>
            <a:r>
              <a:rPr lang="en-US" dirty="0"/>
              <a:t> model, allow us to structure data and also provide additional validation. </a:t>
            </a:r>
          </a:p>
          <a:p>
            <a:r>
              <a:rPr lang="en-US" dirty="0"/>
              <a:t>Make testing, documentation, and code completion in out IDE a lot easier</a:t>
            </a:r>
          </a:p>
          <a:p>
            <a:r>
              <a:rPr lang="en-US" dirty="0" err="1"/>
              <a:t>Eg</a:t>
            </a:r>
            <a:r>
              <a:rPr lang="en-US" dirty="0"/>
              <a:t> (</a:t>
            </a:r>
            <a:r>
              <a:rPr lang="en-US" dirty="0" err="1"/>
              <a:t>todo</a:t>
            </a:r>
            <a:r>
              <a:rPr lang="en-US" dirty="0"/>
              <a:t> list data):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B7A96-05CB-80A9-B0D5-0CECA20F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6" y="4266340"/>
            <a:ext cx="3505689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4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8CF-8300-DB14-9274-5A534DE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it as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B4B0-8CBC-6815-7FBF-067A8F8C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string to Item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BE2B-9632-C052-29B3-39EDE988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8" y="2391533"/>
            <a:ext cx="350568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6894-AF75-A57C-7194-FD20CD26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52E8-C4F9-4851-5730-FB4745611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Curl –X POST –H “Content-Type: application/</a:t>
            </a:r>
            <a:r>
              <a:rPr lang="en-US" dirty="0" err="1"/>
              <a:t>json</a:t>
            </a:r>
            <a:r>
              <a:rPr lang="en-US" dirty="0"/>
              <a:t>” –d ‘{“</a:t>
            </a:r>
            <a:r>
              <a:rPr lang="en-US" dirty="0" err="1"/>
              <a:t>text”:”apple</a:t>
            </a:r>
            <a:r>
              <a:rPr lang="en-US" dirty="0"/>
              <a:t>”}’ ‘http://127.0.0.1:8000/items’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-Uri 'http://127.0.0.1:8000/items' `</a:t>
            </a:r>
          </a:p>
          <a:p>
            <a:r>
              <a:rPr lang="en-US" dirty="0"/>
              <a:t>  -Method POST `</a:t>
            </a:r>
          </a:p>
          <a:p>
            <a:r>
              <a:rPr lang="en-US" dirty="0"/>
              <a:t>  -Body '{"</a:t>
            </a:r>
            <a:r>
              <a:rPr lang="en-US" dirty="0" err="1"/>
              <a:t>text":"apple</a:t>
            </a:r>
            <a:r>
              <a:rPr lang="en-US" dirty="0"/>
              <a:t>"}' `</a:t>
            </a:r>
          </a:p>
          <a:p>
            <a:r>
              <a:rPr lang="en-US" dirty="0"/>
              <a:t>  -</a:t>
            </a:r>
            <a:r>
              <a:rPr lang="en-US" dirty="0" err="1"/>
              <a:t>ContentType</a:t>
            </a:r>
            <a:r>
              <a:rPr lang="en-US" dirty="0"/>
              <a:t> 'application/</a:t>
            </a:r>
            <a:r>
              <a:rPr lang="en-US" dirty="0" err="1"/>
              <a:t>json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6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E0E4-836C-56D5-885D-771009B1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2FFFB3-23D9-58C9-DA4D-3C339502D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82" y="2529476"/>
            <a:ext cx="10288436" cy="2943636"/>
          </a:xfrm>
        </p:spPr>
      </p:pic>
    </p:spTree>
    <p:extLst>
      <p:ext uri="{BB962C8B-B14F-4D97-AF65-F5344CB8AC3E}">
        <p14:creationId xmlns:p14="http://schemas.microsoft.com/office/powerpoint/2010/main" val="56835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8BD7-BC35-A3E3-F960-D758512B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required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0D61-22F6-EC33-DD31-CFAF39A6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default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47AB3-4DAF-CECE-2787-5BD12C30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4" y="2365910"/>
            <a:ext cx="3146745" cy="106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7991E2-DAFC-4075-0076-50B93BFB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12" y="3969285"/>
            <a:ext cx="1012648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8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370-E82A-F2C6-B505-95FF2E2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B55F-0996-5543-F9CF-F240D0B3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https://www.youtube.com/watch?v=iWS9ogMPOI0</a:t>
            </a:r>
          </a:p>
        </p:txBody>
      </p:sp>
    </p:spTree>
    <p:extLst>
      <p:ext uri="{BB962C8B-B14F-4D97-AF65-F5344CB8AC3E}">
        <p14:creationId xmlns:p14="http://schemas.microsoft.com/office/powerpoint/2010/main" val="22125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4B44-68DA-D9EF-BD25-2306DC71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D4AB-9F40-5AE7-4AF0-FDDCFF05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r>
              <a:rPr lang="en-US" dirty="0"/>
              <a:t>Fast Development</a:t>
            </a:r>
          </a:p>
          <a:p>
            <a:r>
              <a:rPr lang="en-US" dirty="0"/>
              <a:t>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138680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D343-12C4-B856-62E3-2E44B6AC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E552-1793-DCC2-CFCF-770B2CE6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uvicorn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Uvicorn</a:t>
            </a:r>
            <a:r>
              <a:rPr lang="en-US" dirty="0"/>
              <a:t> = server for test and run </a:t>
            </a:r>
            <a:r>
              <a:rPr lang="en-US" dirty="0" err="1"/>
              <a:t>FastAPI</a:t>
            </a:r>
            <a:r>
              <a:rPr lang="en-US" dirty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216941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CC74-949D-C370-CD67-43AF03E0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79EB-A9E4-3845-DCF9-6FA5740E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FastAPILearn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FA4AF-0B5C-542E-A489-D0F55714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64" y="2532330"/>
            <a:ext cx="4002661" cy="1226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52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B1D-F528-EF91-45FE-95D7F098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B27-9BEA-4E5E-D42D-1536E0C6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5BFF6-FF46-1B59-CA25-432DECDE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873500" cy="2766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57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D0F5-3003-9180-6183-AD88F11A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527C-5305-E594-2569-7675BD90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main:app</a:t>
            </a:r>
            <a:r>
              <a:rPr lang="en-US" dirty="0"/>
              <a:t> --reload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Main : file name</a:t>
            </a:r>
          </a:p>
          <a:p>
            <a:pPr marL="0" indent="0">
              <a:buNone/>
            </a:pPr>
            <a:r>
              <a:rPr lang="en-US" dirty="0"/>
              <a:t>--reload: Auto refresh on file changes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CBE14-72CF-F972-E689-0007A516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887" y="4309951"/>
            <a:ext cx="3048425" cy="159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C7E8E-1C5A-DBD4-504F-8E4E0A2B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9951"/>
            <a:ext cx="5687219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48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C46D-D064-8BC4-20C9-D612F91B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Routes - POST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3DD2A-AFA3-5C4A-58B1-D959E8EC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curl –X POST –H “Content-Type: application/</a:t>
            </a:r>
            <a:r>
              <a:rPr lang="en-US" dirty="0" err="1"/>
              <a:t>json</a:t>
            </a:r>
            <a:r>
              <a:rPr lang="en-US" dirty="0"/>
              <a:t>” ‘http://127.0.0.1:8000/</a:t>
            </a:r>
            <a:r>
              <a:rPr lang="en-US" dirty="0" err="1"/>
              <a:t>items?item</a:t>
            </a:r>
            <a:r>
              <a:rPr lang="en-US" dirty="0"/>
              <a:t>=apple’</a:t>
            </a:r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 -Uri 'http://127.0.0.1:8000/</a:t>
            </a:r>
            <a:r>
              <a:rPr lang="en-US" dirty="0" err="1"/>
              <a:t>items?item</a:t>
            </a:r>
            <a:r>
              <a:rPr lang="en-US" dirty="0"/>
              <a:t>=apple' -Method POST -Headers @{ "Content-Type" = "application/</a:t>
            </a:r>
            <a:r>
              <a:rPr lang="en-US" dirty="0" err="1"/>
              <a:t>json</a:t>
            </a:r>
            <a:r>
              <a:rPr lang="en-US" dirty="0"/>
              <a:t>" }</a:t>
            </a:r>
          </a:p>
          <a:p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4446A50A-1593-FF72-F1D2-9CF5BAB3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361768" cy="21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4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B1D8-E9BB-75CD-AA68-A2ACCA0E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Routes - 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013-CF3E-6411-6B94-3C7B1113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Curl –X GET http://127.0.0.1:8000/items/0</a:t>
            </a:r>
          </a:p>
          <a:p>
            <a:r>
              <a:rPr lang="en-US" dirty="0"/>
              <a:t>-&gt; “apple”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C111A-C523-B650-1486-972D34C4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02" y="1690688"/>
            <a:ext cx="4086795" cy="10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24194-FACE-2187-8608-E32BE5DF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02" y="4570186"/>
            <a:ext cx="3400900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C9A7E4-2189-35E4-8AEE-6D04BDF0F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70186"/>
            <a:ext cx="350568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B2ED-2407-4F43-05C5-379A40F6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9D77-3EE9-6D56-E597-5ED6EB8B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prevent this and get more info from the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95A1-0933-D9EE-72FC-2A5D55F7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2385888"/>
            <a:ext cx="1047896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7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44C772B4AEA54B9DC14A6B6AF336CF" ma:contentTypeVersion="13" ma:contentTypeDescription="Create a new document." ma:contentTypeScope="" ma:versionID="57ad950802f3596b7854593db4b807ee">
  <xsd:schema xmlns:xsd="http://www.w3.org/2001/XMLSchema" xmlns:xs="http://www.w3.org/2001/XMLSchema" xmlns:p="http://schemas.microsoft.com/office/2006/metadata/properties" xmlns:ns3="7df61a9e-9762-44cb-9dae-1cb0259f07df" targetNamespace="http://schemas.microsoft.com/office/2006/metadata/properties" ma:root="true" ma:fieldsID="e70cc755b918d3a935c89628642f895e" ns3:_="">
    <xsd:import namespace="7df61a9e-9762-44cb-9dae-1cb0259f07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f61a9e-9762-44cb-9dae-1cb0259f0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f61a9e-9762-44cb-9dae-1cb0259f07df" xsi:nil="true"/>
  </documentManagement>
</p:properties>
</file>

<file path=customXml/itemProps1.xml><?xml version="1.0" encoding="utf-8"?>
<ds:datastoreItem xmlns:ds="http://schemas.openxmlformats.org/officeDocument/2006/customXml" ds:itemID="{2F41FCB5-22F4-4E1F-827A-C449C3BC58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DED3CC-23BE-48E2-9D79-83172A9C84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f61a9e-9762-44cb-9dae-1cb0259f07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A4A88-9F3F-406D-98A4-480C2ADE5076}">
  <ds:schemaRefs>
    <ds:schemaRef ds:uri="http://purl.org/dc/dcmitype/"/>
    <ds:schemaRef ds:uri="http://schemas.microsoft.com/office/2006/documentManagement/types"/>
    <ds:schemaRef ds:uri="http://www.w3.org/XML/1998/namespace"/>
    <ds:schemaRef ds:uri="7df61a9e-9762-44cb-9dae-1cb0259f07d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299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FAST API </vt:lpstr>
      <vt:lpstr>Benefit</vt:lpstr>
      <vt:lpstr>Install</vt:lpstr>
      <vt:lpstr>Create Project Directory</vt:lpstr>
      <vt:lpstr>main.py</vt:lpstr>
      <vt:lpstr>Run server</vt:lpstr>
      <vt:lpstr>Creating Routes - POST</vt:lpstr>
      <vt:lpstr>Creating Routes - GET </vt:lpstr>
      <vt:lpstr>Raising Errors</vt:lpstr>
      <vt:lpstr>HTTP Response code</vt:lpstr>
      <vt:lpstr>What to do?</vt:lpstr>
      <vt:lpstr>Meaningfull Error info</vt:lpstr>
      <vt:lpstr>Request and Path parameters</vt:lpstr>
      <vt:lpstr>Pydantic Model</vt:lpstr>
      <vt:lpstr>Use it as Data Type</vt:lpstr>
      <vt:lpstr>PowerPoint Presentation</vt:lpstr>
      <vt:lpstr>PowerPoint Presentation</vt:lpstr>
      <vt:lpstr>Make required field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Huda Mustakim</dc:creator>
  <cp:lastModifiedBy>Huda Mustakim</cp:lastModifiedBy>
  <cp:revision>4</cp:revision>
  <dcterms:created xsi:type="dcterms:W3CDTF">2025-05-18T05:23:33Z</dcterms:created>
  <dcterms:modified xsi:type="dcterms:W3CDTF">2025-05-19T10:16:52Z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0x010100DD44C772B4AEA54B9DC14A6B6AF336CF</vt:lpwstr>
  </property>
</Properties>
</file>