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1F68DE-099B-451C-9CA3-79EDB8F11B9A}">
  <a:tblStyle styleId="{8E1F68DE-099B-451C-9CA3-79EDB8F11B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f42a13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f42a13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f42a131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f42a131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f42a1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f42a1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f42a13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f42a13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f42a13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f42a13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f42a13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f42a13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f42a13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f42a13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f42a13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f42a13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f42a13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f42a13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f42a13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f42a13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collegevine.com/here-are-the-average-sat-scores-by-state/" TargetMode="External"/><Relationship Id="rId4" Type="http://schemas.openxmlformats.org/officeDocument/2006/relationships/hyperlink" Target="https://blog.prepscholar.com/act-scores-by-state-averages-highs-and-lows" TargetMode="External"/><Relationship Id="rId5" Type="http://schemas.openxmlformats.org/officeDocument/2006/relationships/hyperlink" Target="https://www.princetonreview.com/college/sat-information" TargetMode="External"/><Relationship Id="rId6" Type="http://schemas.openxmlformats.org/officeDocument/2006/relationships/hyperlink" Target="https://www.princetonreview.com/college/act-information?ExDT=2&amp;gclid=CjwKCAiAwojkBRBbEiwAeRcJZFZwX7oQBBo4TFcO-_Zf0SylrE30e2y56-T9AhWL6sr5AhrZzEkQuBoCVEoQAvD_Bw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The College Board: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0000"/>
                </a:solidFill>
              </a:rPr>
              <a:t>Board of Trustees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Welcome and thank you!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https://blog.collegevine.com/here-are-the-average-sat-scores-by-state/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https://blog.prepscholar.com/act-scores-by-state-averages-highs-and-lows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https://www.princetonreview.com/college/sat-information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https://www.princetonreview.com/college/act-information?ExDT=2&amp;gclid=CjwKCAiAwojkBRBbEiwAeRcJZFZwX7oQBBo4TFcO-_Zf0SylrE30e2y56-T9AhWL6sr5AhrZzEkQuBoCVEoQAvD_BwE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2017 &amp; 2018 ACT &amp; SAT information provided by Bethany Poulin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 Name is Adam Hudziec: </a:t>
            </a:r>
            <a:endParaRPr b="1"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Member of the Data Science Team: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Science Team tracks statewide participation and recommends where money is best spent to improve SAT participation rates.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Statement: 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164175"/>
            <a:ext cx="85206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Where should the College Board place it's money to best improve SAT participation rates?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37525"/>
            <a:ext cx="85206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</a:t>
            </a:r>
            <a:r>
              <a:rPr lang="en" sz="3600"/>
              <a:t>he Problem Statement in Context: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55500"/>
            <a:ext cx="85206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Who and What is the College Board?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is the alternative?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Executive Summary: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43975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My recommendation to you, the board, is to invest resources where ACT isn't.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What do I mean by this?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ACT information for participation has just been released . This </a:t>
            </a:r>
            <a:r>
              <a:rPr lang="en" sz="2400">
                <a:solidFill>
                  <a:schemeClr val="dk1"/>
                </a:solidFill>
              </a:rPr>
              <a:t>information</a:t>
            </a:r>
            <a:r>
              <a:rPr lang="en" sz="2400">
                <a:solidFill>
                  <a:schemeClr val="dk1"/>
                </a:solidFill>
              </a:rPr>
              <a:t> gives us an insight into which states ACT participation is dropping.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 title="ACT 2017 Participation and 2018 Particip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" y="0"/>
            <a:ext cx="90800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title="SAT 2017 Participation and 2018 Particip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4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{8E1F68DE-099B-451C-9CA3-79EDB8F11B9A}</a:tableStyleId>
              </a:tblPr>
              <a:tblGrid>
                <a:gridCol w="1466825"/>
                <a:gridCol w="1818850"/>
                <a:gridCol w="1965525"/>
                <a:gridCol w="1906875"/>
                <a:gridCol w="1833525"/>
              </a:tblGrid>
              <a:tr h="55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SAT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SAT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State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2017 Participation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2018 Participation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2017 Participation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2018 Participation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Kansas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Kentucky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Louisiana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Nebraska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North Dakota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Wisconsin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Wyoming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3%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Conclusions &amp; </a:t>
            </a:r>
            <a:r>
              <a:rPr lang="en" sz="3600"/>
              <a:t>Recommendations</a:t>
            </a:r>
            <a:r>
              <a:rPr lang="en" sz="3600"/>
              <a:t> </a:t>
            </a:r>
            <a:endParaRPr sz="3600"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Recommended places for the College Board place it's money to best improve SAT participation rates?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Kansas, Kentucky, Louisiana, Nebraska, North Dakota, Wisconsin, and Wyoming.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