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15dc09a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15dc09a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15dc09a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15dc09a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5dc09a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5dc09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15dc09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15dc09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696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 u="sng">
                <a:solidFill>
                  <a:schemeClr val="accent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Kickstarter</a:t>
            </a:r>
            <a:endParaRPr b="1" i="1" sz="6000" u="sng">
              <a:solidFill>
                <a:schemeClr val="accent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 u="sng">
              <a:solidFill>
                <a:schemeClr val="accent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(the crowdfunding platform)</a:t>
            </a:r>
            <a:endParaRPr b="1" sz="3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Clear recommendations on how people can create a successful Kickstarter campaign.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What's the best length of time to run a campaign?</a:t>
            </a:r>
            <a:endParaRPr sz="24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Status (of campaign)</a:t>
            </a:r>
            <a:r>
              <a:rPr lang="en" sz="1000"/>
              <a:t>	</a:t>
            </a:r>
            <a:r>
              <a:rPr lang="en" sz="1000" u="sng"/>
              <a:t>Average of duration (days)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Canceled			38.94322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Failed				42.97783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Live				37.4998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Successful			37.96047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Suspended			30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Grand Total			39.99555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From the table above, it’s clear that by the time your </a:t>
            </a:r>
            <a:r>
              <a:rPr lang="en" sz="1400"/>
              <a:t>campaign</a:t>
            </a:r>
            <a:r>
              <a:rPr lang="en" sz="1400"/>
              <a:t> reaches 38 days, you’ll know whether your campaign will have been a successful or failure.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What's the ideal pledge goal?</a:t>
            </a:r>
            <a:endParaRPr sz="24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Status (of campaign)	Average of campaign goal (dollars)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Canceled			43295.37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Failed				16350.59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Live				27894.69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Successful			5483.828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Suspended			36125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Grand Total			11942.71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table we see that campaigns with goals that are less than $5,500 are successful.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What type of projects would be most successful at getting funded?</a:t>
            </a:r>
            <a:endParaRPr sz="2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Category</a:t>
            </a:r>
            <a:r>
              <a:rPr lang="en" sz="1000"/>
              <a:t> 		</a:t>
            </a:r>
            <a:r>
              <a:rPr lang="en" sz="1000" u="sng"/>
              <a:t>Campaign Success Percentage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Dance 			75%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Theater 		71%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Music 			68%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 			57%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Film &amp; Video 	54%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Comics 		54%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Film &amp;amp; Video 	51%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 			50%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Design 		47%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Photography 		47%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Games 			43%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Publishing 		40%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Technology 		39%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Fashion 		33%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Is there an ideal month/day/time to launch a campaign?</a:t>
            </a:r>
            <a:endParaRPr sz="24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Month		Successful Count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	1659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		1764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		2592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		2929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		3044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		1536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		1511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Aug		1666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Sep		1496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		1530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		1517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		1725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		22969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successful time to start campaigns are in Mar,. Apr., &amp; May.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