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9" r:id="rId9"/>
    <p:sldId id="263" r:id="rId10"/>
    <p:sldId id="264" r:id="rId11"/>
    <p:sldId id="265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0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5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4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1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5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4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1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1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6/25/20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6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7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14113" y="1826853"/>
            <a:ext cx="16332678" cy="2415544"/>
          </a:xfrm>
        </p:spPr>
        <p:txBody>
          <a:bodyPr/>
          <a:lstStyle/>
          <a:p>
            <a:pPr algn="ctr"/>
            <a:r>
              <a:rPr lang="en-US" dirty="0" err="1"/>
              <a:t>Cuci</a:t>
            </a:r>
            <a:r>
              <a:rPr lang="en-US" dirty="0"/>
              <a:t> </a:t>
            </a:r>
            <a:r>
              <a:rPr lang="en-US" dirty="0" err="1"/>
              <a:t>Piring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189" y="4423374"/>
            <a:ext cx="9144000" cy="220027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1800" dirty="0" err="1"/>
              <a:t>Kelompok</a:t>
            </a:r>
            <a:r>
              <a:rPr lang="en-US" sz="1800" dirty="0"/>
              <a:t> 1</a:t>
            </a:r>
            <a:endParaRPr lang="id-ID" sz="1800"/>
          </a:p>
          <a:p>
            <a:pPr algn="r"/>
            <a:r>
              <a:rPr lang="en-US" sz="1800" dirty="0"/>
              <a:t>M. </a:t>
            </a:r>
            <a:r>
              <a:rPr lang="en-US" sz="1800" dirty="0" err="1"/>
              <a:t>Hudzaifah</a:t>
            </a:r>
            <a:r>
              <a:rPr lang="en-US" sz="1800" dirty="0"/>
              <a:t> </a:t>
            </a:r>
            <a:r>
              <a:rPr lang="en-US" sz="1800" dirty="0" err="1"/>
              <a:t>Assyahid</a:t>
            </a:r>
            <a:r>
              <a:rPr lang="en-US" sz="1800" dirty="0"/>
              <a:t> (11190910000108 )</a:t>
            </a:r>
          </a:p>
          <a:p>
            <a:pPr algn="r"/>
            <a:r>
              <a:rPr lang="en-US" sz="1800" dirty="0"/>
              <a:t>Muhammad </a:t>
            </a:r>
            <a:r>
              <a:rPr lang="en-US" sz="1800" dirty="0" err="1"/>
              <a:t>Syahid</a:t>
            </a:r>
            <a:r>
              <a:rPr lang="en-US" sz="1800" dirty="0"/>
              <a:t> (11190910000102)</a:t>
            </a:r>
          </a:p>
          <a:p>
            <a:pPr algn="r"/>
            <a:r>
              <a:rPr lang="en-US" sz="1800" dirty="0" err="1"/>
              <a:t>Midhat</a:t>
            </a:r>
            <a:r>
              <a:rPr lang="en-US" sz="1800" dirty="0"/>
              <a:t> </a:t>
            </a:r>
            <a:r>
              <a:rPr lang="en-US" sz="1800" dirty="0" err="1"/>
              <a:t>Pasya</a:t>
            </a:r>
            <a:r>
              <a:rPr lang="en-US" sz="1800" dirty="0"/>
              <a:t> Firdaus (11190910000109)</a:t>
            </a:r>
          </a:p>
          <a:p>
            <a:pPr algn="r"/>
            <a:r>
              <a:rPr lang="en-US" sz="1800" dirty="0" err="1"/>
              <a:t>Elsi</a:t>
            </a:r>
            <a:r>
              <a:rPr lang="en-US" sz="1800" dirty="0"/>
              <a:t> </a:t>
            </a:r>
            <a:r>
              <a:rPr lang="en-US" sz="1800" dirty="0" err="1"/>
              <a:t>Juprina</a:t>
            </a:r>
            <a:r>
              <a:rPr lang="en-US" sz="1800" dirty="0"/>
              <a:t> (11190910000117)</a:t>
            </a:r>
          </a:p>
          <a:p>
            <a:pPr algn="r"/>
            <a:r>
              <a:rPr lang="en-US" sz="1800" dirty="0" err="1"/>
              <a:t>Fajar</a:t>
            </a:r>
            <a:r>
              <a:rPr lang="en-US" sz="1800" dirty="0"/>
              <a:t> </a:t>
            </a:r>
            <a:r>
              <a:rPr lang="en-US" sz="1800" dirty="0" err="1"/>
              <a:t>Pangestu</a:t>
            </a:r>
            <a:r>
              <a:rPr lang="en-US" sz="1800" dirty="0"/>
              <a:t> (11140910000127)</a:t>
            </a:r>
          </a:p>
          <a:p>
            <a:endParaRPr lang="en-US" dirty="0"/>
          </a:p>
        </p:txBody>
      </p:sp>
      <p:pic>
        <p:nvPicPr>
          <p:cNvPr id="4" name="Gambar 4" descr="Sebuah gambar berisi peralatan dapur&#10;&#10;Deskripsi yang dihasilkan dengan keyakinan sangat tinggi">
            <a:extLst>
              <a:ext uri="{FF2B5EF4-FFF2-40B4-BE49-F238E27FC236}">
                <a16:creationId xmlns:a16="http://schemas.microsoft.com/office/drawing/2014/main" id="{9714ACF0-C03C-48B2-AFCC-BC4311275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4739321"/>
            <a:ext cx="2283125" cy="139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9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1" b="25834"/>
          <a:stretch/>
        </p:blipFill>
        <p:spPr>
          <a:xfrm>
            <a:off x="911400" y="682565"/>
            <a:ext cx="3864520" cy="549098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80561" y="1250290"/>
            <a:ext cx="4967287" cy="34180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 err="1"/>
              <a:t>Tampilan</a:t>
            </a:r>
            <a:r>
              <a:rPr lang="en-US" sz="2800" dirty="0"/>
              <a:t> GUI Menu</a:t>
            </a:r>
          </a:p>
          <a:p>
            <a:pPr algn="just"/>
            <a:r>
              <a:rPr lang="en-US" sz="2800" dirty="0" err="1"/>
              <a:t>Menampilkan</a:t>
            </a:r>
            <a:r>
              <a:rPr lang="en-US" sz="2800" dirty="0"/>
              <a:t> </a:t>
            </a:r>
            <a:r>
              <a:rPr lang="en-US" sz="2800" dirty="0" err="1"/>
              <a:t>Tombol</a:t>
            </a:r>
            <a:r>
              <a:rPr lang="en-US" sz="2800" dirty="0"/>
              <a:t> </a:t>
            </a:r>
            <a:r>
              <a:rPr lang="en-US" sz="2800" dirty="0" err="1"/>
              <a:t>Mulai</a:t>
            </a:r>
            <a:r>
              <a:rPr lang="en-US" sz="2800" dirty="0"/>
              <a:t> dan </a:t>
            </a:r>
            <a:r>
              <a:rPr lang="en-US" sz="2800" dirty="0" err="1"/>
              <a:t>Keluar</a:t>
            </a:r>
            <a:r>
              <a:rPr lang="en-US" sz="28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err="1"/>
              <a:t>Tombol</a:t>
            </a:r>
            <a:r>
              <a:rPr lang="en-US" sz="2800" dirty="0"/>
              <a:t> </a:t>
            </a:r>
            <a:r>
              <a:rPr lang="en-US" sz="2800" dirty="0" err="1"/>
              <a:t>Mulai</a:t>
            </a:r>
            <a:r>
              <a:rPr lang="en-US" sz="2800" dirty="0"/>
              <a:t> </a:t>
            </a:r>
            <a:r>
              <a:rPr lang="en-US" sz="2800" dirty="0" err="1"/>
              <a:t>Berfungsi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Masuk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Activity </a:t>
            </a:r>
            <a:r>
              <a:rPr lang="en-US" sz="2800" dirty="0" err="1"/>
              <a:t>Cuci</a:t>
            </a:r>
            <a:r>
              <a:rPr lang="en-US" sz="2800" dirty="0"/>
              <a:t> </a:t>
            </a:r>
            <a:r>
              <a:rPr lang="en-US" sz="2800" dirty="0" err="1"/>
              <a:t>Piring</a:t>
            </a:r>
            <a:r>
              <a:rPr lang="en-US" sz="28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err="1"/>
              <a:t>Tombol</a:t>
            </a:r>
            <a:r>
              <a:rPr lang="en-US" sz="2800" dirty="0"/>
              <a:t> </a:t>
            </a:r>
            <a:r>
              <a:rPr lang="en-US" sz="2800" dirty="0" err="1"/>
              <a:t>Keluar</a:t>
            </a:r>
            <a:r>
              <a:rPr lang="en-US" sz="2800" dirty="0"/>
              <a:t> </a:t>
            </a:r>
            <a:r>
              <a:rPr lang="en-US" sz="2800" dirty="0" err="1"/>
              <a:t>Berfungsi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Keluar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Cuci</a:t>
            </a:r>
            <a:r>
              <a:rPr lang="en-US" sz="2800" dirty="0"/>
              <a:t> </a:t>
            </a:r>
            <a:r>
              <a:rPr lang="en-US" sz="2800" dirty="0" err="1"/>
              <a:t>Piring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283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1" b="2500"/>
          <a:stretch/>
        </p:blipFill>
        <p:spPr>
          <a:xfrm>
            <a:off x="7198261" y="185199"/>
            <a:ext cx="3950784" cy="6501171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57289" y="512463"/>
            <a:ext cx="5014912" cy="55304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 err="1"/>
              <a:t>Halaman</a:t>
            </a:r>
            <a:r>
              <a:rPr lang="en-US" sz="2000" dirty="0"/>
              <a:t> Activity </a:t>
            </a:r>
            <a:r>
              <a:rPr lang="en-US" sz="2000" dirty="0" err="1"/>
              <a:t>Cuci</a:t>
            </a:r>
            <a:r>
              <a:rPr lang="en-US" sz="2000" dirty="0"/>
              <a:t> </a:t>
            </a:r>
            <a:r>
              <a:rPr lang="en-US" sz="2000" dirty="0" err="1"/>
              <a:t>Piring</a:t>
            </a:r>
            <a:endParaRPr lang="en-US" sz="2000" dirty="0"/>
          </a:p>
          <a:p>
            <a:pPr algn="just"/>
            <a:r>
              <a:rPr lang="en-US" sz="2000" dirty="0"/>
              <a:t>Akan di </a:t>
            </a:r>
            <a:r>
              <a:rPr lang="en-US" sz="2000" dirty="0" err="1"/>
              <a:t>datangkan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piring</a:t>
            </a:r>
            <a:r>
              <a:rPr lang="en-US" sz="2000" dirty="0"/>
              <a:t> </a:t>
            </a:r>
            <a:r>
              <a:rPr lang="en-US" sz="2000" dirty="0" err="1"/>
              <a:t>kosong</a:t>
            </a:r>
            <a:r>
              <a:rPr lang="en-US" sz="2000" dirty="0"/>
              <a:t> </a:t>
            </a:r>
            <a:r>
              <a:rPr lang="en-US" sz="2000" dirty="0" err="1"/>
              <a:t>acak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macam</a:t>
            </a:r>
            <a:r>
              <a:rPr lang="en-US" sz="2000" dirty="0"/>
              <a:t> </a:t>
            </a:r>
            <a:r>
              <a:rPr lang="en-US" sz="2000" dirty="0" err="1"/>
              <a:t>warna</a:t>
            </a:r>
            <a:r>
              <a:rPr lang="en-US" sz="2000" dirty="0"/>
              <a:t>.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random yang </a:t>
            </a:r>
            <a:r>
              <a:rPr lang="en-US" sz="2000" dirty="0" err="1"/>
              <a:t>didapat</a:t>
            </a:r>
            <a:r>
              <a:rPr lang="en-US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menekan</a:t>
            </a:r>
            <a:r>
              <a:rPr lang="en-US" sz="2000" dirty="0"/>
              <a:t> </a:t>
            </a:r>
            <a:r>
              <a:rPr lang="en-US" sz="2000" dirty="0" err="1"/>
              <a:t>Tombol</a:t>
            </a:r>
            <a:r>
              <a:rPr lang="en-US" sz="2000" dirty="0"/>
              <a:t> </a:t>
            </a:r>
            <a:r>
              <a:rPr lang="en-US" sz="2000" dirty="0" err="1"/>
              <a:t>Cuci</a:t>
            </a:r>
            <a:r>
              <a:rPr lang="en-US" sz="2000" dirty="0"/>
              <a:t>, Maka </a:t>
            </a:r>
            <a:r>
              <a:rPr lang="en-US" sz="2000" dirty="0" err="1"/>
              <a:t>piring</a:t>
            </a:r>
            <a:r>
              <a:rPr lang="en-US" sz="2000" dirty="0"/>
              <a:t> </a:t>
            </a:r>
            <a:r>
              <a:rPr lang="en-US" sz="2000" dirty="0" err="1"/>
              <a:t>kotor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bersih</a:t>
            </a:r>
            <a:r>
              <a:rPr lang="en-US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err="1"/>
              <a:t>Kemudian</a:t>
            </a:r>
            <a:r>
              <a:rPr lang="en-US" sz="2000" dirty="0"/>
              <a:t> </a:t>
            </a:r>
            <a:r>
              <a:rPr lang="en-US" sz="2000" err="1"/>
              <a:t>Piring</a:t>
            </a:r>
            <a:r>
              <a:rPr lang="en-US" sz="2000" dirty="0"/>
              <a:t> </a:t>
            </a:r>
            <a:r>
              <a:rPr lang="en-US" sz="2000" err="1"/>
              <a:t>bersih</a:t>
            </a:r>
            <a:r>
              <a:rPr lang="en-US" sz="2000" dirty="0"/>
              <a:t> </a:t>
            </a:r>
            <a:r>
              <a:rPr lang="en-US" sz="2000" err="1"/>
              <a:t>tersebut</a:t>
            </a:r>
            <a:r>
              <a:rPr lang="en-US" sz="2000" dirty="0"/>
              <a:t> </a:t>
            </a:r>
            <a:r>
              <a:rPr lang="en-US" sz="2000" err="1"/>
              <a:t>akan</a:t>
            </a:r>
            <a:r>
              <a:rPr lang="en-US" sz="2000" dirty="0"/>
              <a:t> di </a:t>
            </a:r>
            <a:r>
              <a:rPr lang="en-US" sz="2000" err="1"/>
              <a:t>tumpuk</a:t>
            </a:r>
            <a:r>
              <a:rPr lang="en-US" sz="2000" dirty="0"/>
              <a:t> di </a:t>
            </a:r>
            <a:r>
              <a:rPr lang="en-US" sz="2000" err="1"/>
              <a:t>dalam</a:t>
            </a:r>
            <a:r>
              <a:rPr lang="en-US" sz="2000" dirty="0"/>
              <a:t> </a:t>
            </a:r>
            <a:r>
              <a:rPr lang="en-US" sz="2000" err="1"/>
              <a:t>rak</a:t>
            </a:r>
            <a:r>
              <a:rPr lang="en-US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Rak </a:t>
            </a:r>
            <a:r>
              <a:rPr lang="en-US" sz="2000" err="1"/>
              <a:t>hanya</a:t>
            </a:r>
            <a:r>
              <a:rPr lang="en-US" sz="2000" dirty="0"/>
              <a:t> </a:t>
            </a:r>
            <a:r>
              <a:rPr lang="en-US" sz="2000" err="1"/>
              <a:t>dapat</a:t>
            </a:r>
            <a:r>
              <a:rPr lang="en-US" sz="2000" dirty="0"/>
              <a:t> </a:t>
            </a:r>
            <a:r>
              <a:rPr lang="en-US" sz="2000" err="1"/>
              <a:t>menumpuk</a:t>
            </a:r>
            <a:r>
              <a:rPr lang="en-US" sz="2000" dirty="0"/>
              <a:t> </a:t>
            </a:r>
            <a:r>
              <a:rPr lang="en-US" sz="2000" err="1"/>
              <a:t>sebanyak</a:t>
            </a:r>
            <a:r>
              <a:rPr lang="en-US" sz="2000" dirty="0"/>
              <a:t> 5 </a:t>
            </a:r>
            <a:r>
              <a:rPr lang="en-US" sz="2000" err="1"/>
              <a:t>piring</a:t>
            </a:r>
            <a:r>
              <a:rPr lang="en-US" sz="2000" dirty="0"/>
              <a:t>, </a:t>
            </a:r>
            <a:r>
              <a:rPr lang="en-US" sz="2000" err="1"/>
              <a:t>Jika</a:t>
            </a:r>
            <a:r>
              <a:rPr lang="en-US" sz="2000" dirty="0"/>
              <a:t> </a:t>
            </a:r>
            <a:r>
              <a:rPr lang="en-US" sz="2000" err="1"/>
              <a:t>rak</a:t>
            </a:r>
            <a:r>
              <a:rPr lang="en-US" sz="2000" dirty="0"/>
              <a:t> </a:t>
            </a:r>
            <a:r>
              <a:rPr lang="en-US" sz="2000" err="1"/>
              <a:t>penuh</a:t>
            </a:r>
            <a:r>
              <a:rPr lang="en-US" sz="2000" dirty="0"/>
              <a:t> </a:t>
            </a:r>
            <a:r>
              <a:rPr lang="en-US" sz="2000" err="1"/>
              <a:t>maka</a:t>
            </a:r>
            <a:r>
              <a:rPr lang="en-US" sz="2000" dirty="0"/>
              <a:t> </a:t>
            </a:r>
            <a:r>
              <a:rPr lang="en-US" sz="2000" err="1"/>
              <a:t>piring</a:t>
            </a:r>
            <a:r>
              <a:rPr lang="en-US" sz="2000" dirty="0"/>
              <a:t> </a:t>
            </a:r>
            <a:r>
              <a:rPr lang="en-US" sz="2000" err="1"/>
              <a:t>harus</a:t>
            </a:r>
            <a:r>
              <a:rPr lang="en-US" sz="2000" dirty="0"/>
              <a:t> di </a:t>
            </a:r>
            <a:r>
              <a:rPr lang="en-US" sz="2000" err="1"/>
              <a:t>masukkan</a:t>
            </a:r>
            <a:r>
              <a:rPr lang="en-US" sz="2000" dirty="0"/>
              <a:t> </a:t>
            </a:r>
            <a:r>
              <a:rPr lang="en-US" sz="2000" err="1"/>
              <a:t>ke</a:t>
            </a:r>
            <a:r>
              <a:rPr lang="en-US" sz="2000" dirty="0"/>
              <a:t> </a:t>
            </a:r>
            <a:r>
              <a:rPr lang="en-US" sz="2000" err="1"/>
              <a:t>dalam</a:t>
            </a:r>
            <a:r>
              <a:rPr lang="en-US" sz="2000" dirty="0"/>
              <a:t> box </a:t>
            </a:r>
            <a:r>
              <a:rPr lang="en-US" sz="2000" err="1"/>
              <a:t>dengan</a:t>
            </a:r>
            <a:r>
              <a:rPr lang="en-US" sz="2000" dirty="0"/>
              <a:t> </a:t>
            </a:r>
            <a:r>
              <a:rPr lang="en-US" sz="2000" err="1"/>
              <a:t>menekan</a:t>
            </a:r>
            <a:r>
              <a:rPr lang="en-US" sz="2000" dirty="0"/>
              <a:t> </a:t>
            </a:r>
            <a:r>
              <a:rPr lang="en-US" sz="2000" err="1"/>
              <a:t>Tombol</a:t>
            </a:r>
            <a:r>
              <a:rPr lang="en-US" sz="2000" dirty="0"/>
              <a:t> </a:t>
            </a:r>
            <a:r>
              <a:rPr lang="en-US" sz="2000" err="1"/>
              <a:t>Masukan</a:t>
            </a:r>
            <a:r>
              <a:rPr lang="en-US" sz="2000" dirty="0"/>
              <a:t> </a:t>
            </a:r>
            <a:r>
              <a:rPr lang="en-US" sz="2000" err="1"/>
              <a:t>ke</a:t>
            </a:r>
            <a:r>
              <a:rPr lang="en-US" sz="2000" dirty="0"/>
              <a:t> Box.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Box </a:t>
            </a:r>
            <a:r>
              <a:rPr lang="en-US" sz="2000" err="1"/>
              <a:t>hanya</a:t>
            </a:r>
            <a:r>
              <a:rPr lang="en-US" sz="2000" dirty="0"/>
              <a:t> </a:t>
            </a:r>
            <a:r>
              <a:rPr lang="en-US" sz="2000" err="1"/>
              <a:t>mampu</a:t>
            </a:r>
            <a:r>
              <a:rPr lang="en-US" sz="2000" dirty="0"/>
              <a:t> </a:t>
            </a:r>
            <a:r>
              <a:rPr lang="en-US" sz="2000" err="1"/>
              <a:t>menumpuk</a:t>
            </a:r>
            <a:r>
              <a:rPr lang="en-US" sz="2000" dirty="0"/>
              <a:t> </a:t>
            </a:r>
            <a:r>
              <a:rPr lang="en-US" sz="2000" err="1"/>
              <a:t>sebanyak</a:t>
            </a:r>
            <a:r>
              <a:rPr lang="en-US" sz="2000" dirty="0"/>
              <a:t> 10 </a:t>
            </a:r>
            <a:r>
              <a:rPr lang="en-US" sz="2000" err="1"/>
              <a:t>piring</a:t>
            </a:r>
            <a:r>
              <a:rPr lang="en-US" sz="2000" dirty="0"/>
              <a:t> </a:t>
            </a:r>
            <a:r>
              <a:rPr lang="en-US" sz="2000" err="1"/>
              <a:t>bersih</a:t>
            </a:r>
            <a:r>
              <a:rPr lang="en-US" sz="2000" dirty="0"/>
              <a:t>, </a:t>
            </a:r>
            <a:r>
              <a:rPr lang="en-US" sz="2000" err="1"/>
              <a:t>Jika</a:t>
            </a:r>
            <a:r>
              <a:rPr lang="en-US" sz="2000" dirty="0"/>
              <a:t> box </a:t>
            </a:r>
            <a:r>
              <a:rPr lang="en-US" sz="2000" err="1"/>
              <a:t>penuh</a:t>
            </a:r>
            <a:r>
              <a:rPr lang="en-US" sz="2000" dirty="0"/>
              <a:t> </a:t>
            </a:r>
            <a:r>
              <a:rPr lang="en-US" sz="2000" err="1"/>
              <a:t>maka</a:t>
            </a:r>
            <a:r>
              <a:rPr lang="en-US" sz="2000" dirty="0"/>
              <a:t> user </a:t>
            </a:r>
            <a:r>
              <a:rPr lang="en-US" sz="2000" err="1"/>
              <a:t>harus</a:t>
            </a:r>
            <a:r>
              <a:rPr lang="en-US" sz="2000" dirty="0"/>
              <a:t> </a:t>
            </a:r>
            <a:r>
              <a:rPr lang="en-US" sz="2000" err="1"/>
              <a:t>menekan</a:t>
            </a:r>
            <a:r>
              <a:rPr lang="en-US" sz="2000" dirty="0"/>
              <a:t> </a:t>
            </a:r>
            <a:r>
              <a:rPr lang="en-US" sz="2000" err="1"/>
              <a:t>tombol</a:t>
            </a:r>
            <a:r>
              <a:rPr lang="en-US" sz="2000" dirty="0"/>
              <a:t> </a:t>
            </a:r>
            <a:r>
              <a:rPr lang="en-US" sz="2000" err="1"/>
              <a:t>Angkut</a:t>
            </a:r>
            <a:r>
              <a:rPr lang="en-US" sz="2000" dirty="0"/>
              <a:t> Box. Maka </a:t>
            </a:r>
            <a:r>
              <a:rPr lang="en-US" sz="2000" err="1"/>
              <a:t>akan</a:t>
            </a:r>
            <a:r>
              <a:rPr lang="en-US" sz="2000" dirty="0"/>
              <a:t> </a:t>
            </a:r>
            <a:r>
              <a:rPr lang="en-US" sz="2000" err="1"/>
              <a:t>membuat</a:t>
            </a:r>
            <a:r>
              <a:rPr lang="en-US" sz="2000" dirty="0"/>
              <a:t> box </a:t>
            </a:r>
            <a:r>
              <a:rPr lang="en-US" sz="2000" err="1"/>
              <a:t>menjadi</a:t>
            </a:r>
            <a:r>
              <a:rPr lang="en-US" sz="2000" dirty="0"/>
              <a:t> </a:t>
            </a:r>
            <a:r>
              <a:rPr lang="en-US" sz="2000" err="1"/>
              <a:t>kosong</a:t>
            </a:r>
            <a:r>
              <a:rPr lang="en-US" sz="2000" dirty="0"/>
              <a:t> </a:t>
            </a:r>
            <a:r>
              <a:rPr lang="en-US" sz="2000" err="1"/>
              <a:t>kembali</a:t>
            </a:r>
            <a:r>
              <a:rPr lang="en-US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823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4FB24CE-879C-40CF-A9AC-274BF5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id-ID" sz="9600" dirty="0"/>
              <a:t>Kesimpulan</a:t>
            </a:r>
          </a:p>
        </p:txBody>
      </p:sp>
      <p:pic>
        <p:nvPicPr>
          <p:cNvPr id="4" name="Gambar 4" descr="Sebuah gambar berisi peralatan dapur&#10;&#10;Deskripsi yang dihasilkan dengan keyakinan sangat tinggi">
            <a:extLst>
              <a:ext uri="{FF2B5EF4-FFF2-40B4-BE49-F238E27FC236}">
                <a16:creationId xmlns:a16="http://schemas.microsoft.com/office/drawing/2014/main" id="{D4DB2DD1-C271-4245-975A-AB3B35122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343" y="5084378"/>
            <a:ext cx="2743200" cy="166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7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C4E2048-FFAF-41E7-B6DE-3EC5E4B9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25840"/>
            <a:ext cx="10058400" cy="1609344"/>
          </a:xfrm>
        </p:spPr>
        <p:txBody>
          <a:bodyPr>
            <a:normAutofit/>
          </a:bodyPr>
          <a:lstStyle/>
          <a:p>
            <a:r>
              <a:rPr lang="id-ID" sz="8000" dirty="0"/>
              <a:t>Kesimpulan.....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D058D28-360A-468F-89CA-C301C9A24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33861"/>
            <a:ext cx="10058400" cy="40507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id-ID" sz="2800" dirty="0"/>
              <a:t>Program aplikasi cuci piring ini hanyalah ilustrasi dari penggunaan metode </a:t>
            </a:r>
            <a:r>
              <a:rPr lang="id-ID" sz="2800" dirty="0" err="1"/>
              <a:t>stack</a:t>
            </a:r>
            <a:r>
              <a:rPr lang="id-ID" sz="2800" dirty="0"/>
              <a:t> pada mata kuliah struktur data dan algoritma. </a:t>
            </a:r>
            <a:r>
              <a:rPr lang="id-ID" sz="2800" dirty="0" err="1"/>
              <a:t>Dimana</a:t>
            </a:r>
            <a:r>
              <a:rPr lang="id-ID" sz="2800" dirty="0"/>
              <a:t> alur cuci piring di aplikasi ini mengikuti dari metode </a:t>
            </a:r>
            <a:r>
              <a:rPr lang="id-ID" sz="2800" dirty="0" err="1"/>
              <a:t>stack</a:t>
            </a:r>
            <a:r>
              <a:rPr lang="id-ID" sz="2800" dirty="0"/>
              <a:t> yang menggunakan </a:t>
            </a:r>
            <a:r>
              <a:rPr lang="id-ID" sz="2800" dirty="0" err="1"/>
              <a:t>system</a:t>
            </a:r>
            <a:r>
              <a:rPr lang="id-ID" sz="2800" dirty="0"/>
              <a:t> tumpukan dan piring yang dimasukkan ke rak piring cuci sesuai metode </a:t>
            </a:r>
            <a:r>
              <a:rPr lang="id-ID" sz="2800" dirty="0" err="1"/>
              <a:t>stack</a:t>
            </a:r>
            <a:endParaRPr lang="id-ID" sz="2800" dirty="0"/>
          </a:p>
          <a:p>
            <a:pPr marL="0" indent="0">
              <a:buNone/>
            </a:pPr>
            <a:r>
              <a:rPr lang="id-ID" sz="2800" dirty="0"/>
              <a:t>Piring yang ditaruh di rak cuci paling awal akan terakhir keluar dan masuk ke dalam </a:t>
            </a:r>
            <a:r>
              <a:rPr lang="id-ID" sz="2800" dirty="0" err="1"/>
              <a:t>box</a:t>
            </a:r>
            <a:r>
              <a:rPr lang="id-ID" sz="2800" dirty="0"/>
              <a:t> piring bersih, seperti metode </a:t>
            </a:r>
            <a:r>
              <a:rPr lang="id-ID" sz="2800" dirty="0" err="1"/>
              <a:t>stack</a:t>
            </a:r>
            <a:r>
              <a:rPr lang="id-ID" sz="2800" dirty="0"/>
              <a:t> yang </a:t>
            </a:r>
            <a:r>
              <a:rPr lang="id-ID" sz="2800" dirty="0" err="1"/>
              <a:t>dimana</a:t>
            </a:r>
            <a:r>
              <a:rPr lang="id-ID" sz="2800" dirty="0"/>
              <a:t> data yang terakhir masuk merupakan data yang akan keluar terlebih dahulu atau biasa disebut juga LIFO(</a:t>
            </a:r>
            <a:r>
              <a:rPr lang="id-ID" sz="2800" dirty="0" err="1"/>
              <a:t>Last</a:t>
            </a:r>
            <a:r>
              <a:rPr lang="id-ID" sz="2800" dirty="0"/>
              <a:t> In First </a:t>
            </a:r>
            <a:r>
              <a:rPr lang="id-ID" sz="2800" dirty="0" err="1"/>
              <a:t>Out</a:t>
            </a:r>
            <a:r>
              <a:rPr lang="id-ID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270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396" y="475383"/>
            <a:ext cx="9144000" cy="806450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Latar</a:t>
            </a:r>
            <a:r>
              <a:rPr lang="en-US" sz="4400" dirty="0"/>
              <a:t> </a:t>
            </a:r>
            <a:r>
              <a:rPr lang="en-US" sz="4400" dirty="0" err="1"/>
              <a:t>Belakang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395" y="1439983"/>
            <a:ext cx="9144000" cy="4157661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Pengertian</a:t>
            </a:r>
            <a:r>
              <a:rPr lang="en-US" dirty="0"/>
              <a:t> Stack 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tumpukan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, </a:t>
            </a:r>
            <a:r>
              <a:rPr lang="en-US" dirty="0" err="1"/>
              <a:t>sekumpulan</a:t>
            </a:r>
            <a:r>
              <a:rPr lang="en-US" dirty="0"/>
              <a:t> data yang </a:t>
            </a:r>
            <a:r>
              <a:rPr lang="en-US" dirty="0" err="1"/>
              <a:t>seolah-olah</a:t>
            </a:r>
            <a:r>
              <a:rPr lang="en-US" dirty="0"/>
              <a:t> </a:t>
            </a:r>
            <a:r>
              <a:rPr lang="en-US" dirty="0" err="1"/>
              <a:t>diletakkan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data yang lain,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elemennya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teratas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 Stack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i="1" dirty="0"/>
              <a:t>LIFO </a:t>
            </a:r>
            <a:r>
              <a:rPr lang="en-US" dirty="0"/>
              <a:t>(</a:t>
            </a:r>
            <a:r>
              <a:rPr lang="en-US" i="1" dirty="0"/>
              <a:t>Last In First Out</a:t>
            </a:r>
            <a:r>
              <a:rPr lang="en-US" dirty="0"/>
              <a:t>)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yang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stack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yang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Stack.</a:t>
            </a:r>
          </a:p>
          <a:p>
            <a:pPr algn="just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stack </a:t>
            </a:r>
            <a:r>
              <a:rPr lang="en-US" dirty="0" err="1"/>
              <a:t>ini</a:t>
            </a:r>
            <a:r>
              <a:rPr lang="en-US" dirty="0"/>
              <a:t> kami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aplikasi</a:t>
            </a:r>
            <a:r>
              <a:rPr lang="en-US" dirty="0"/>
              <a:t> stack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Cuci</a:t>
            </a:r>
            <a:r>
              <a:rPr lang="en-US" dirty="0"/>
              <a:t> </a:t>
            </a:r>
            <a:r>
              <a:rPr lang="en-US" dirty="0" err="1"/>
              <a:t>Piring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program </a:t>
            </a:r>
            <a:r>
              <a:rPr lang="en-US" dirty="0" err="1"/>
              <a:t>cuci</a:t>
            </a:r>
            <a:r>
              <a:rPr lang="en-US" dirty="0"/>
              <a:t> </a:t>
            </a:r>
            <a:r>
              <a:rPr lang="en-US" dirty="0" err="1"/>
              <a:t>piring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layaknya</a:t>
            </a:r>
            <a:r>
              <a:rPr lang="en-US" dirty="0"/>
              <a:t> </a:t>
            </a:r>
            <a:r>
              <a:rPr lang="en-US" dirty="0" err="1"/>
              <a:t>mencuci</a:t>
            </a:r>
            <a:r>
              <a:rPr lang="en-US" dirty="0"/>
              <a:t> </a:t>
            </a:r>
            <a:r>
              <a:rPr lang="en-US" dirty="0" err="1"/>
              <a:t>piring</a:t>
            </a:r>
            <a:r>
              <a:rPr lang="en-US" dirty="0"/>
              <a:t>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piring</a:t>
            </a:r>
            <a:r>
              <a:rPr lang="en-US" dirty="0"/>
              <a:t> yang </a:t>
            </a:r>
            <a:r>
              <a:rPr lang="en-US" dirty="0" err="1"/>
              <a:t>kotor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bak</a:t>
            </a:r>
            <a:r>
              <a:rPr lang="en-US" dirty="0"/>
              <a:t> </a:t>
            </a:r>
            <a:r>
              <a:rPr lang="en-US" dirty="0" err="1"/>
              <a:t>cuci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box </a:t>
            </a:r>
            <a:r>
              <a:rPr lang="en-US" dirty="0" err="1"/>
              <a:t>piring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dicuci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2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0" y="298959"/>
            <a:ext cx="9144000" cy="1285875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/>
              <a:t>Tujuan</a:t>
            </a:r>
            <a:r>
              <a:rPr lang="en-US" sz="6000" dirty="0"/>
              <a:t> dan </a:t>
            </a:r>
            <a:r>
              <a:rPr lang="en-US" sz="6000" dirty="0" err="1"/>
              <a:t>Manfaat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642" y="1582500"/>
            <a:ext cx="9144000" cy="31289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dirty="0" err="1"/>
              <a:t>Memahami</a:t>
            </a:r>
            <a:r>
              <a:rPr lang="en-US" sz="3600" dirty="0"/>
              <a:t> </a:t>
            </a:r>
            <a:r>
              <a:rPr lang="en-US" sz="3600" dirty="0" err="1"/>
              <a:t>metode</a:t>
            </a:r>
            <a:r>
              <a:rPr lang="en-US" sz="3600" dirty="0"/>
              <a:t> stack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pembelajaran</a:t>
            </a:r>
            <a:r>
              <a:rPr lang="en-US" sz="3600" dirty="0"/>
              <a:t> </a:t>
            </a:r>
            <a:r>
              <a:rPr lang="en-US" sz="3600" dirty="0" err="1"/>
              <a:t>struktur</a:t>
            </a:r>
            <a:r>
              <a:rPr lang="en-US" sz="3600" dirty="0"/>
              <a:t> data </a:t>
            </a:r>
            <a:r>
              <a:rPr lang="en-US" sz="3600" dirty="0" err="1"/>
              <a:t>algoritma</a:t>
            </a:r>
            <a:r>
              <a:rPr lang="en-US" sz="3600" dirty="0"/>
              <a:t>.</a:t>
            </a:r>
            <a:endParaRPr lang="en-US" sz="3600">
              <a:cs typeface="Arial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3600" err="1"/>
              <a:t>Mengetahui</a:t>
            </a:r>
            <a:r>
              <a:rPr lang="en-US" sz="3600" dirty="0"/>
              <a:t> </a:t>
            </a:r>
            <a:r>
              <a:rPr lang="en-US" sz="3600" err="1"/>
              <a:t>operasi-operasi</a:t>
            </a:r>
            <a:r>
              <a:rPr lang="en-US" sz="3600" dirty="0"/>
              <a:t> </a:t>
            </a:r>
            <a:r>
              <a:rPr lang="en-US" sz="3600" err="1"/>
              <a:t>dasar</a:t>
            </a:r>
            <a:r>
              <a:rPr lang="en-US" sz="3600" dirty="0"/>
              <a:t> pada stack.</a:t>
            </a:r>
            <a:endParaRPr lang="en-US" sz="3600">
              <a:cs typeface="Arial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3600" err="1"/>
              <a:t>Memahami</a:t>
            </a:r>
            <a:r>
              <a:rPr lang="en-US" sz="3600" dirty="0"/>
              <a:t> </a:t>
            </a:r>
            <a:r>
              <a:rPr lang="en-US" sz="3600" err="1"/>
              <a:t>konsep</a:t>
            </a:r>
            <a:r>
              <a:rPr lang="en-US" sz="3600" dirty="0"/>
              <a:t> </a:t>
            </a:r>
            <a:r>
              <a:rPr lang="en-US" sz="3600" err="1"/>
              <a:t>pembuatan</a:t>
            </a:r>
            <a:r>
              <a:rPr lang="en-US" sz="3600" dirty="0"/>
              <a:t> </a:t>
            </a:r>
            <a:r>
              <a:rPr lang="en-US" sz="3600" err="1"/>
              <a:t>aplikasi</a:t>
            </a:r>
            <a:r>
              <a:rPr lang="en-US" sz="3600" dirty="0"/>
              <a:t> </a:t>
            </a:r>
            <a:r>
              <a:rPr lang="en-US" sz="3600" err="1"/>
              <a:t>metode</a:t>
            </a:r>
            <a:r>
              <a:rPr lang="en-US" sz="3600" dirty="0"/>
              <a:t> stack</a:t>
            </a:r>
            <a:endParaRPr lang="en-US" sz="3600" dirty="0">
              <a:cs typeface="Arial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7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255F824-7B23-48EB-BCC2-B8D8A5B9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0695"/>
          </a:xfrm>
        </p:spPr>
        <p:txBody>
          <a:bodyPr/>
          <a:lstStyle/>
          <a:p>
            <a:pPr algn="ctr"/>
            <a:r>
              <a:rPr lang="id-ID" dirty="0">
                <a:cs typeface="Calibri Light" panose="020F0302020204030204"/>
              </a:rPr>
              <a:t>KENAPA KITA PILIH PROJECT ITU??</a:t>
            </a:r>
            <a:br>
              <a:rPr lang="id-ID" dirty="0">
                <a:cs typeface="Calibri Light" panose="020F0302020204030204"/>
              </a:rPr>
            </a:br>
            <a:r>
              <a:rPr lang="id-ID" dirty="0">
                <a:cs typeface="Calibri Light" panose="020F0302020204030204"/>
              </a:rPr>
              <a:t>Karena program itu sesuai dengan implementasi dan visualisasi bentuk </a:t>
            </a:r>
            <a:r>
              <a:rPr lang="id-ID" dirty="0" err="1">
                <a:cs typeface="Calibri Light" panose="020F0302020204030204"/>
              </a:rPr>
              <a:t>stack</a:t>
            </a:r>
            <a:r>
              <a:rPr lang="id-ID" dirty="0">
                <a:cs typeface="Calibri Light" panose="020F0302020204030204"/>
              </a:rPr>
              <a:t> </a:t>
            </a:r>
            <a:r>
              <a:rPr lang="id-ID" dirty="0" err="1">
                <a:cs typeface="Calibri Light" panose="020F0302020204030204"/>
              </a:rPr>
              <a:t>last</a:t>
            </a:r>
            <a:r>
              <a:rPr lang="id-ID" dirty="0">
                <a:cs typeface="Calibri Light" panose="020F0302020204030204"/>
              </a:rPr>
              <a:t> in </a:t>
            </a:r>
            <a:r>
              <a:rPr lang="id-ID" dirty="0" err="1">
                <a:cs typeface="Calibri Light" panose="020F0302020204030204"/>
              </a:rPr>
              <a:t>firs</a:t>
            </a:r>
            <a:r>
              <a:rPr lang="id-ID" dirty="0">
                <a:cs typeface="Calibri Light" panose="020F0302020204030204"/>
              </a:rPr>
              <a:t> </a:t>
            </a:r>
            <a:r>
              <a:rPr lang="id-ID" dirty="0" err="1">
                <a:cs typeface="Calibri Light" panose="020F0302020204030204"/>
              </a:rPr>
              <a:t>out</a:t>
            </a:r>
            <a:r>
              <a:rPr lang="id-ID" dirty="0">
                <a:cs typeface="Calibri Light" panose="020F0302020204030204"/>
              </a:rPr>
              <a:t> “lifo”</a:t>
            </a:r>
          </a:p>
        </p:txBody>
      </p:sp>
      <p:pic>
        <p:nvPicPr>
          <p:cNvPr id="3" name="Gambar 3" descr="Sebuah gambar berisi memegang&#10;&#10;Deskripsi yang dihasilkan dengan keyakinan sangat tinggi">
            <a:extLst>
              <a:ext uri="{FF2B5EF4-FFF2-40B4-BE49-F238E27FC236}">
                <a16:creationId xmlns:a16="http://schemas.microsoft.com/office/drawing/2014/main" id="{95E3AF76-C00E-4FCC-B9CC-AB16572DD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305" y="4941842"/>
            <a:ext cx="2455654" cy="173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7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303" y="1933396"/>
            <a:ext cx="9063488" cy="199764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/>
              <a:t>ALUR FLOWCHART</a:t>
            </a:r>
            <a:endParaRPr lang="id-ID"/>
          </a:p>
        </p:txBody>
      </p:sp>
      <p:pic>
        <p:nvPicPr>
          <p:cNvPr id="3" name="Gambar 3" descr="Sebuah gambar berisi peralatan dapur&#10;&#10;Deskripsi yang dihasilkan dengan keyakinan sangat tinggi">
            <a:extLst>
              <a:ext uri="{FF2B5EF4-FFF2-40B4-BE49-F238E27FC236}">
                <a16:creationId xmlns:a16="http://schemas.microsoft.com/office/drawing/2014/main" id="{6FAFAB70-3ED8-4681-9800-C65018678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5026868"/>
            <a:ext cx="2743200" cy="166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625" y="514350"/>
            <a:ext cx="2971800" cy="30469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just"/>
            <a:r>
              <a:rPr lang="en-US" sz="4800" dirty="0"/>
              <a:t>Flowchart Menu </a:t>
            </a:r>
          </a:p>
          <a:p>
            <a:pPr algn="just"/>
            <a:r>
              <a:rPr lang="en-US" sz="4800" dirty="0" err="1"/>
              <a:t>Cuci</a:t>
            </a:r>
            <a:r>
              <a:rPr lang="en-US" sz="4800" dirty="0"/>
              <a:t> </a:t>
            </a:r>
            <a:r>
              <a:rPr lang="en-US" sz="4800" dirty="0" err="1"/>
              <a:t>Piring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559" y="0"/>
            <a:ext cx="6965795" cy="691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8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420" y="313157"/>
            <a:ext cx="2814637" cy="3785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sz="4800" dirty="0"/>
              <a:t>Panel Activity Stack</a:t>
            </a:r>
          </a:p>
          <a:p>
            <a:r>
              <a:rPr lang="en-US" sz="4800" dirty="0" err="1"/>
              <a:t>Mencuci</a:t>
            </a:r>
            <a:r>
              <a:rPr lang="en-US" sz="4800" dirty="0"/>
              <a:t> </a:t>
            </a:r>
            <a:r>
              <a:rPr lang="en-US" sz="4800" dirty="0" err="1"/>
              <a:t>Piring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0"/>
            <a:ext cx="6878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 title="Desain GUI">
            <a:extLst>
              <a:ext uri="{FF2B5EF4-FFF2-40B4-BE49-F238E27FC236}">
                <a16:creationId xmlns:a16="http://schemas.microsoft.com/office/drawing/2014/main" id="{2A594291-2C3C-44A9-902D-6A6EB337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864" y="779598"/>
            <a:ext cx="9079877" cy="377923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9600" dirty="0">
                <a:ea typeface="+mj-lt"/>
                <a:cs typeface="+mj-lt"/>
              </a:rPr>
              <a:t>DESAIN</a:t>
            </a:r>
            <a:br>
              <a:rPr lang="en-US" sz="9600" dirty="0">
                <a:ea typeface="+mj-lt"/>
                <a:cs typeface="+mj-lt"/>
              </a:rPr>
            </a:br>
            <a:r>
              <a:rPr lang="en-US" sz="9600" dirty="0">
                <a:ea typeface="+mj-lt"/>
                <a:cs typeface="+mj-lt"/>
              </a:rPr>
              <a:t>GUI</a:t>
            </a:r>
            <a:endParaRPr lang="id-ID" sz="9600"/>
          </a:p>
        </p:txBody>
      </p:sp>
      <p:pic>
        <p:nvPicPr>
          <p:cNvPr id="4" name="Gambar 4" descr="Sebuah gambar berisi peralatan dapur&#10;&#10;Deskripsi yang dihasilkan dengan keyakinan sangat tinggi">
            <a:extLst>
              <a:ext uri="{FF2B5EF4-FFF2-40B4-BE49-F238E27FC236}">
                <a16:creationId xmlns:a16="http://schemas.microsoft.com/office/drawing/2014/main" id="{FC20ADDE-00CD-455E-81F3-400FC6CFC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834" y="5070001"/>
            <a:ext cx="2743200" cy="166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0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43"/>
          <a:stretch/>
        </p:blipFill>
        <p:spPr>
          <a:xfrm>
            <a:off x="899664" y="499075"/>
            <a:ext cx="4272770" cy="5874229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158272" y="1927644"/>
            <a:ext cx="4567237" cy="181451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dirty="0" err="1"/>
              <a:t>Tampilan</a:t>
            </a:r>
            <a:r>
              <a:rPr lang="en-US" sz="5400" dirty="0"/>
              <a:t> </a:t>
            </a:r>
            <a:r>
              <a:rPr lang="en-US" sz="5400" dirty="0" err="1"/>
              <a:t>Pertama</a:t>
            </a:r>
            <a:r>
              <a:rPr lang="en-US" sz="5400" dirty="0"/>
              <a:t> </a:t>
            </a:r>
            <a:r>
              <a:rPr lang="en-US" sz="5400" dirty="0" err="1"/>
              <a:t>Masuk</a:t>
            </a:r>
            <a:r>
              <a:rPr lang="en-US" sz="5400" dirty="0"/>
              <a:t> </a:t>
            </a:r>
            <a:r>
              <a:rPr lang="en-US" sz="5400" dirty="0" err="1"/>
              <a:t>ke</a:t>
            </a:r>
            <a:r>
              <a:rPr lang="en-US" sz="5400" dirty="0"/>
              <a:t> </a:t>
            </a:r>
            <a:r>
              <a:rPr lang="en-US" sz="5400" dirty="0" err="1"/>
              <a:t>Aplikasi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33875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147</TotalTime>
  <Words>435</Words>
  <Application>Microsoft Macintosh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Rockwell</vt:lpstr>
      <vt:lpstr>Rockwell Condensed</vt:lpstr>
      <vt:lpstr>Wingdings</vt:lpstr>
      <vt:lpstr>Wood Type</vt:lpstr>
      <vt:lpstr>Cuci Piring</vt:lpstr>
      <vt:lpstr>Latar Belakang</vt:lpstr>
      <vt:lpstr>Tujuan dan Manfaat</vt:lpstr>
      <vt:lpstr>KENAPA KITA PILIH PROJECT ITU?? Karena program itu sesuai dengan implementasi dan visualisasi bentuk stack last in firs out “lifo”</vt:lpstr>
      <vt:lpstr>ALUR FLOWCHART</vt:lpstr>
      <vt:lpstr>PowerPoint Presentation</vt:lpstr>
      <vt:lpstr>PowerPoint Presentation</vt:lpstr>
      <vt:lpstr>DESAIN GUI</vt:lpstr>
      <vt:lpstr>PowerPoint Presentation</vt:lpstr>
      <vt:lpstr>PowerPoint Presentation</vt:lpstr>
      <vt:lpstr>PowerPoint Presentation</vt:lpstr>
      <vt:lpstr>Kesimpulan</vt:lpstr>
      <vt:lpstr>Kesimpulan.....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Cuci Piring</dc:title>
  <dc:creator>Windows User</dc:creator>
  <cp:lastModifiedBy>Microsoft Office User</cp:lastModifiedBy>
  <cp:revision>294</cp:revision>
  <dcterms:created xsi:type="dcterms:W3CDTF">2020-06-24T14:37:37Z</dcterms:created>
  <dcterms:modified xsi:type="dcterms:W3CDTF">2020-06-25T04:25:00Z</dcterms:modified>
</cp:coreProperties>
</file>