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B30FFE-BDE3-4ECD-970F-76CCF90E8A30}" type="datetimeFigureOut">
              <a:rPr lang="en-US" smtClean="0"/>
              <a:pPr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6F9CFBB-26DE-4F5A-B3B0-09BB7AEFD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Trần Hoàng Hải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DHCP acknowledgement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request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(DNS server, gateway , Wins …)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DNS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IP. Theo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(lease)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8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DHCP Request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unicast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87.5%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broadcast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discover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information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releasing.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Linux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dhcp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 server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Linux: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yum: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yum install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dhcp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qua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xzvf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dhcp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-*.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tar.gz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dhcp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-*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./configure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make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make install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/etc/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dhcpd.conf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 server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ddns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-update-style none;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ignore client-updates;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lease-file-name "/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/lib/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dhcpd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dhcpd.leases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authoritative;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option domain-name                 "example.com";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default-lease-time                      86400;   # 24 hours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max-lease-time                          172800;  # 48 hours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subnet 192.168.1.0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netmask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255.255.255.0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 option routers                  		192.168.1.1;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 option subnet-mask              		255.255.255.0;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 option broadcast-address        	192.168.1.255;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       option domain-name-servers      	192.168.1.1;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 option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ntp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-servers              		192.168.1.1;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 option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netbios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-name-servers     	192.168.1.1;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 option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netbios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-node-type        	8;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       range   			192.168.1.101   192.168.1.200;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 server 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host test {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        hardware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ethernet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00:0d:62:d7:a0:12;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        fixed-address 192.168.1.5;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service  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dhcpd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	  start</a:t>
            </a:r>
          </a:p>
          <a:p>
            <a:pPr lvl="1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init.d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dhcpd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start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DHCP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Dynamic Host Configuration Protocol: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DNS, gateway, Wins 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IP.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399"/>
            <a:ext cx="6553200" cy="425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TCP/IP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tĩnh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TCP/IP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tĩnh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IP.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xuyên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TCP/IP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IP.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447800"/>
            <a:ext cx="6515100" cy="463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391400" cy="456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DHCP discovery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broadcast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broadcast,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169.254.0.0/24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broadcast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(local router)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Relay Agent).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DHCP offers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discovery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clinet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offer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offer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client.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 address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client.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DHCP request.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offer,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broadcast DHCP request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DHCP offer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DHCP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cliet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157</TotalTime>
  <Words>803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DHCP</vt:lpstr>
      <vt:lpstr>Khái niệm DHCP</vt:lpstr>
      <vt:lpstr>Khái niệm DHCP</vt:lpstr>
      <vt:lpstr>Cấu hình TCP/IP động và tĩnh</vt:lpstr>
      <vt:lpstr>Hoạt động giao thức DHCP</vt:lpstr>
      <vt:lpstr>Hoạt động giao thức DHCP</vt:lpstr>
      <vt:lpstr>Hoạt động giao thức DHCP</vt:lpstr>
      <vt:lpstr>Hoạt động giao thức DHCP</vt:lpstr>
      <vt:lpstr>Hoạt động giao thức DHCP</vt:lpstr>
      <vt:lpstr>Hoạt động giao thức DHCP</vt:lpstr>
      <vt:lpstr>Hoạt động giao thức DHCP</vt:lpstr>
      <vt:lpstr>Triển khai DHCP trên Linux</vt:lpstr>
      <vt:lpstr>Cài đặt DHCP server</vt:lpstr>
      <vt:lpstr>Cấu hình DHCP server </vt:lpstr>
      <vt:lpstr>Cấu hình DHCP server (tt)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Hoang Phuc</dc:creator>
  <cp:lastModifiedBy>Hoang-Hai TRAN</cp:lastModifiedBy>
  <cp:revision>72</cp:revision>
  <dcterms:created xsi:type="dcterms:W3CDTF">2012-04-26T01:41:39Z</dcterms:created>
  <dcterms:modified xsi:type="dcterms:W3CDTF">2015-11-04T00:42:16Z</dcterms:modified>
</cp:coreProperties>
</file>