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6"/>
  </p:notesMasterIdLst>
  <p:sldIdLst>
    <p:sldId id="588" r:id="rId2"/>
    <p:sldId id="644" r:id="rId3"/>
    <p:sldId id="640" r:id="rId4"/>
    <p:sldId id="647" r:id="rId5"/>
    <p:sldId id="642" r:id="rId6"/>
    <p:sldId id="645" r:id="rId7"/>
    <p:sldId id="619" r:id="rId8"/>
    <p:sldId id="621" r:id="rId9"/>
    <p:sldId id="623" r:id="rId10"/>
    <p:sldId id="624" r:id="rId11"/>
    <p:sldId id="638" r:id="rId12"/>
    <p:sldId id="639" r:id="rId13"/>
    <p:sldId id="622" r:id="rId14"/>
    <p:sldId id="626" r:id="rId15"/>
    <p:sldId id="627" r:id="rId16"/>
    <p:sldId id="636" r:id="rId17"/>
    <p:sldId id="628" r:id="rId18"/>
    <p:sldId id="629" r:id="rId19"/>
    <p:sldId id="625" r:id="rId20"/>
    <p:sldId id="637" r:id="rId21"/>
    <p:sldId id="648" r:id="rId22"/>
    <p:sldId id="649" r:id="rId23"/>
    <p:sldId id="632" r:id="rId24"/>
    <p:sldId id="650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>
        <p:scale>
          <a:sx n="50" d="100"/>
          <a:sy n="50" d="100"/>
        </p:scale>
        <p:origin x="-2224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D00A71E9-9572-437D-ADDE-8F0D950BF6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90689-E10B-44AB-B416-AFA8BFB3FDF2}" type="slidenum">
              <a:rPr lang="en-US"/>
              <a:pPr/>
              <a:t>1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F0A7C-7FE1-4DB7-B947-D9EEC0667AA2}" type="slidenum">
              <a:rPr lang="en-US"/>
              <a:pPr/>
              <a:t>22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21885-403D-40D1-B636-750F6FF2D1DE}" type="slidenum">
              <a:rPr lang="en-US"/>
              <a:pPr/>
              <a:t>23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8BFA1-7A27-419B-B222-0D095EACBC52}" type="slidenum">
              <a:rPr lang="en-US"/>
              <a:pPr/>
              <a:t>4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D15CA-7CD0-416A-9328-1D045AAE28BE}" type="slidenum">
              <a:rPr lang="en-US"/>
              <a:pPr/>
              <a:t>5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E4F4E-5CCD-437B-8219-45F838E3C37F}" type="slidenum">
              <a:rPr lang="en-US"/>
              <a:pPr/>
              <a:t>11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6DBBC-C884-4827-A52D-125D93333012}" type="slidenum">
              <a:rPr lang="en-US"/>
              <a:pPr/>
              <a:t>12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13D78A-E1CD-4439-89A9-BCC70A0C7AEF}" type="slidenum">
              <a:rPr lang="en-GB"/>
              <a:pPr/>
              <a:t>15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B6E73-2289-43A8-9FCA-A39F532585B4}" type="slidenum">
              <a:rPr lang="en-US"/>
              <a:pPr/>
              <a:t>16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FAD77-9B48-42CC-818D-73AD75886C50}" type="slidenum">
              <a:rPr lang="en-US"/>
              <a:pPr/>
              <a:t>20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211FA-0D33-40E1-B033-618444A357FB}" type="slidenum">
              <a:rPr lang="en-US"/>
              <a:pPr/>
              <a:t>21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CD9783-A368-4276-9842-29C83676D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D69B-8A7F-449B-B95F-3FDBF59F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77BE-7BBE-42E8-B819-49A6015EA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F93FB0-13E2-4235-8657-394CD2BCE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484B-4ECB-47ED-8311-67FA300C93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20D-10AA-464B-AEB0-7E31F8B36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38D7-500A-4385-A136-D346EBC7C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C39B-C24C-49D8-AC99-FB5A952C9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1F36-E932-4665-B8E7-5F3F15554A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BBB0E7-B227-4899-8C8B-5F8FFD9892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11/4/15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4C406E-322D-4005-A2EB-28AF486EC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Trần Hoàng Hải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SMTP – Simple Mail Transfer Protocol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9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600200"/>
            <a:ext cx="4667250" cy="46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1183-52F3-41BB-BD06-D9AC97F0E649}" type="slidenum">
              <a:rPr lang="en-US"/>
              <a:pPr/>
              <a:t>11</a:t>
            </a:fld>
            <a:endParaRPr lang="en-US"/>
          </a:p>
        </p:txBody>
      </p:sp>
      <p:pic>
        <p:nvPicPr>
          <p:cNvPr id="6000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92363"/>
            <a:ext cx="8153400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007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863" y="3419475"/>
            <a:ext cx="745013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007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733800"/>
            <a:ext cx="7413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007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1863" y="4343400"/>
            <a:ext cx="74501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4EE8-1B1E-4659-BFA9-63E5F392631E}" type="slidenum">
              <a:rPr lang="en-US"/>
              <a:pPr/>
              <a:t>12</a:t>
            </a:fld>
            <a:endParaRPr lang="en-US"/>
          </a:p>
        </p:txBody>
      </p:sp>
      <p:pic>
        <p:nvPicPr>
          <p:cNvPr id="6021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75" y="685800"/>
            <a:ext cx="62706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0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POP – Post Office Protocol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Được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định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nghĩa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đầu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tiên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năm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1984.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Phiên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bản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tại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POP3.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Hoạt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động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dựa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TCP/IP port 110.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cung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cấp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cơ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chế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truy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cập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lưu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trữ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người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dùng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Thực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hai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năng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cơ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bản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" pitchFamily="18" charset="0"/>
                <a:cs typeface="Times" pitchFamily="18" charset="0"/>
              </a:rPr>
              <a:t>Kiểm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đăng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nhập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password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user.</a:t>
            </a:r>
          </a:p>
          <a:p>
            <a:pPr lvl="1"/>
            <a:r>
              <a:rPr lang="en-US" dirty="0" err="1" smtClean="0">
                <a:latin typeface="Times" pitchFamily="18" charset="0"/>
                <a:cs typeface="Times" pitchFamily="18" charset="0"/>
              </a:rPr>
              <a:t>Chuyển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mail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người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dùng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từ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server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tới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thống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đọc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mail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cục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bộ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user.</a:t>
            </a:r>
          </a:p>
          <a:p>
            <a:endParaRPr lang="en-US" dirty="0" smtClean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Post Office Protocol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004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239000" cy="404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1144587"/>
          </a:xfrm>
          <a:ln/>
        </p:spPr>
        <p:txBody>
          <a:bodyPr lIns="0" tIns="0" rIns="0" bIns="0"/>
          <a:lstStyle/>
          <a:p>
            <a:r>
              <a:rPr lang="en-US" dirty="0" smtClean="0"/>
              <a:t>POP – Post Office Protocol </a:t>
            </a:r>
            <a:endParaRPr lang="en-US" dirty="0"/>
          </a:p>
        </p:txBody>
      </p:sp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8355"/>
            <a:ext cx="5257800" cy="390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DF-672A-4131-A336-6E9963AEEAA9}" type="slidenum">
              <a:rPr lang="en-US"/>
              <a:pPr/>
              <a:t>16</a:t>
            </a:fld>
            <a:endParaRPr lang="en-US"/>
          </a:p>
        </p:txBody>
      </p:sp>
      <p:pic>
        <p:nvPicPr>
          <p:cNvPr id="6082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888" y="685800"/>
            <a:ext cx="6005512" cy="56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b="1" dirty="0" smtClean="0"/>
              <a:t>IMAP – Internet Message Access Protocol</a:t>
            </a:r>
            <a:endParaRPr lang="en-US" sz="35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một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tầng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ứng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dụng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TCP/IP ở port 143.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hỗ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trợ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việc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lưu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trữ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truy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suất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Có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thể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thực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các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tác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tạo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đổi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xóa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các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server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chuyển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giữa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các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 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Hỗ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trợ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việc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chia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sẻ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quyền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truy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cập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các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Phiên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bản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hành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IMAP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IMAP4 </a:t>
            </a:r>
          </a:p>
          <a:p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604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IMAP – Internet Message Access Protocol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024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133" y="1219200"/>
            <a:ext cx="6425267" cy="546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IMAP – Internet Message Access Protocol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034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590" y="990601"/>
            <a:ext cx="6603067" cy="570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" pitchFamily="18" charset="0"/>
                <a:cs typeface="Times" pitchFamily="18" charset="0"/>
              </a:rPr>
              <a:t>Giới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b="1" dirty="0" err="1" smtClean="0">
                <a:latin typeface="Times" pitchFamily="18" charset="0"/>
                <a:cs typeface="Times" pitchFamily="18" charset="0"/>
              </a:rPr>
              <a:t>Thiệu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Email</a:t>
            </a:r>
            <a:endParaRPr lang="en-US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800" dirty="0" smtClean="0">
                <a:latin typeface="Times" pitchFamily="18" charset="0"/>
                <a:cs typeface="Times" pitchFamily="18" charset="0"/>
              </a:rPr>
              <a:t>Email (electronic mail) hay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điện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tử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môt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hình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chuyển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thông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qua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thống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mạng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máy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tính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. </a:t>
            </a:r>
          </a:p>
          <a:p>
            <a:pPr algn="just"/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Đặc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điểm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nổi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bật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nhất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email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chính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tốc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độ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nó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trong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việc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gửi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.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Ngoài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việc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gửi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thông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điệp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ngày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nay email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còn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có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thể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gửi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được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các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dạng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thông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tin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khác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như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hình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ảnh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âm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thanh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phim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...</a:t>
            </a:r>
          </a:p>
          <a:p>
            <a:pPr algn="just"/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Để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sử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dụng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được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dịch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vu email,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ta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cần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phải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có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một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thống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đảm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việc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nhận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gửi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cho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người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dùng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gọi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thống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 mail.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điều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hành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Windows: Exchange Server, Daemon …</a:t>
            </a:r>
            <a:endParaRPr lang="en-US" sz="2200" dirty="0" smtClean="0">
              <a:latin typeface="Times" pitchFamily="18" charset="0"/>
              <a:cs typeface="Times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điều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hành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Unix: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Sendmail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, Postfix,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Qmail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…</a:t>
            </a:r>
            <a:endParaRPr lang="en-US" sz="2200" dirty="0" smtClean="0">
              <a:latin typeface="Times" pitchFamily="18" charset="0"/>
              <a:cs typeface="Times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" pitchFamily="18" charset="0"/>
                <a:cs typeface="Times" pitchFamily="18" charset="0"/>
              </a:rPr>
              <a:t>Những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chương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trình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này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sẽ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kết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hợp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với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DNS.</a:t>
            </a:r>
            <a:endParaRPr lang="en-US" sz="2200" dirty="0" smtClean="0">
              <a:latin typeface="Times" pitchFamily="18" charset="0"/>
              <a:cs typeface="Times" pitchFamily="18" charset="0"/>
            </a:endParaRPr>
          </a:p>
          <a:p>
            <a:pPr lvl="1" algn="just"/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09-ECCC-47AA-A170-305795D0E1DF}" type="slidenum">
              <a:rPr lang="en-US"/>
              <a:pPr/>
              <a:t>20</a:t>
            </a:fld>
            <a:endParaRPr lang="en-US"/>
          </a:p>
        </p:txBody>
      </p:sp>
      <p:pic>
        <p:nvPicPr>
          <p:cNvPr id="6062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8" y="2608263"/>
            <a:ext cx="8647112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Email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EF8B-4F4D-4F9A-8887-CB8BCAAC6E63}" type="slidenum">
              <a:rPr lang="en-US"/>
              <a:pPr/>
              <a:t>21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014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900" y="2513013"/>
            <a:ext cx="6718300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014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000" y="3105150"/>
            <a:ext cx="264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014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819400"/>
            <a:ext cx="26876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Hệ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Thống</a:t>
            </a:r>
            <a:r>
              <a:rPr lang="en-US" sz="3200" b="1" dirty="0" smtClean="0"/>
              <a:t> Email </a:t>
            </a:r>
            <a:r>
              <a:rPr lang="en-US" sz="3200" b="1" dirty="0" err="1" smtClean="0"/>
              <a:t>Trên</a:t>
            </a:r>
            <a:r>
              <a:rPr lang="en-US" sz="3200" b="1" dirty="0" smtClean="0"/>
              <a:t> Internet</a:t>
            </a:r>
            <a:endParaRPr lang="en-US" sz="3200" b="1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A232-70F3-4001-8ED1-A4346D8450D9}" type="slidenum">
              <a:rPr lang="en-US"/>
              <a:pPr/>
              <a:t>22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369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88" y="2376488"/>
            <a:ext cx="750411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890838"/>
            <a:ext cx="147161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0950" y="3581400"/>
            <a:ext cx="3746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5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581400"/>
            <a:ext cx="2093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6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581400"/>
            <a:ext cx="374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7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2833688"/>
            <a:ext cx="15906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8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Mail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7591-3370-4E00-BE7D-62E9AB19311E}" type="slidenum">
              <a:rPr lang="en-US"/>
              <a:pPr/>
              <a:t>23</a:t>
            </a:fld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Web.</a:t>
            </a:r>
          </a:p>
          <a:p>
            <a:endParaRPr lang="en-US" dirty="0"/>
          </a:p>
        </p:txBody>
      </p:sp>
      <p:pic>
        <p:nvPicPr>
          <p:cNvPr id="618513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89188"/>
            <a:ext cx="8345488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0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819400"/>
            <a:ext cx="1352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0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276600"/>
            <a:ext cx="3841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10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38" y="3429000"/>
            <a:ext cx="282416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11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3276600"/>
            <a:ext cx="3746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1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59563" y="2705100"/>
            <a:ext cx="14176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Email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smtClean="0"/>
              <a:t> domain</a:t>
            </a:r>
          </a:p>
          <a:p>
            <a:r>
              <a:rPr lang="en-US" dirty="0" smtClean="0"/>
              <a:t>Relaying</a:t>
            </a:r>
          </a:p>
          <a:p>
            <a:r>
              <a:rPr lang="en-US" dirty="0" smtClean="0"/>
              <a:t>Routing Mail</a:t>
            </a:r>
          </a:p>
          <a:p>
            <a:r>
              <a:rPr lang="en-US" dirty="0" err="1" smtClean="0"/>
              <a:t>Chống</a:t>
            </a:r>
            <a:r>
              <a:rPr lang="en-US" dirty="0" smtClean="0"/>
              <a:t> Spam.</a:t>
            </a:r>
          </a:p>
          <a:p>
            <a:r>
              <a:rPr lang="en-US" dirty="0" err="1" smtClean="0"/>
              <a:t>Chống</a:t>
            </a:r>
            <a:r>
              <a:rPr lang="en-US" dirty="0" smtClean="0"/>
              <a:t> Virus.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" pitchFamily="18" charset="0"/>
                <a:cs typeface="Times" pitchFamily="18" charset="0"/>
              </a:rPr>
              <a:t>Hoạt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b="1" dirty="0" err="1" smtClean="0">
                <a:latin typeface="Times" pitchFamily="18" charset="0"/>
                <a:cs typeface="Times" pitchFamily="18" charset="0"/>
              </a:rPr>
              <a:t>Động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b="1" dirty="0" err="1" smtClean="0">
                <a:latin typeface="Times" pitchFamily="18" charset="0"/>
                <a:cs typeface="Times" pitchFamily="18" charset="0"/>
              </a:rPr>
              <a:t>Phân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b="1" dirty="0" err="1" smtClean="0">
                <a:latin typeface="Times" pitchFamily="18" charset="0"/>
                <a:cs typeface="Times" pitchFamily="18" charset="0"/>
              </a:rPr>
              <a:t>Phối</a:t>
            </a:r>
            <a:r>
              <a:rPr lang="en-US" b="1" dirty="0" smtClean="0">
                <a:latin typeface="Times" pitchFamily="18" charset="0"/>
                <a:cs typeface="Times" pitchFamily="18" charset="0"/>
              </a:rPr>
              <a:t> Email</a:t>
            </a:r>
            <a:endParaRPr lang="en-US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0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02612"/>
            <a:ext cx="6324600" cy="459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5D9-4EBB-445C-AB1D-02EC8F06F7C7}" type="slidenum">
              <a:rPr lang="en-US"/>
              <a:pPr/>
              <a:t>4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2860675"/>
            <a:ext cx="749617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123A-E2BF-466B-86F1-B594F4DFC5F6}" type="slidenum">
              <a:rPr lang="en-US"/>
              <a:pPr/>
              <a:t>5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18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81137"/>
            <a:ext cx="291465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188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8638" y="2063750"/>
            <a:ext cx="4297362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Transfer Agent (MTA)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Delivery Agent (MDA)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User Agent (MUA)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gateway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Host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Server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Mail Client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Hộp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Hệ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thống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Mail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được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xây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dựng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dựa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trên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một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số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sau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Simple Mail Transfer Protocol (SMTP)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Post Office Protocol (POP)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Multipurpose Internet Mail Extensions (MIME)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Interactive Mail Access Protocol (IMAP)</a:t>
            </a: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/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1" algn="ctr">
              <a:buNone/>
            </a:pP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70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48820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SMTP – Simple Mail Transfer Protocol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truyền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tải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tín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đơn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giản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Thực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hiện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truyền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tải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thư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điện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tử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qua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mạng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Internet.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Được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định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nghĩa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trong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bàn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RFC 821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chỉnh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lý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bằng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bản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RFC 1123</a:t>
            </a:r>
          </a:p>
          <a:p>
            <a:r>
              <a:rPr lang="en-US" dirty="0" err="1" smtClean="0">
                <a:latin typeface="Times" pitchFamily="18" charset="0"/>
                <a:cs typeface="Times" pitchFamily="18" charset="0"/>
              </a:rPr>
              <a:t>Là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một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phần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mềm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bỏ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sung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ứng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dụng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UUCP.</a:t>
            </a:r>
          </a:p>
          <a:p>
            <a:r>
              <a:rPr lang="en-US" dirty="0" smtClean="0">
                <a:latin typeface="Times" pitchFamily="18" charset="0"/>
                <a:cs typeface="Times" pitchFamily="18" charset="0"/>
              </a:rPr>
              <a:t>SMTP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sử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dụng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cổng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25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của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giao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thức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TCP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và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thông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tin MX </a:t>
            </a:r>
            <a:r>
              <a:rPr lang="en-US" dirty="0" err="1" smtClean="0">
                <a:latin typeface="Times" pitchFamily="18" charset="0"/>
                <a:cs typeface="Times" pitchFamily="18" charset="0"/>
              </a:rPr>
              <a:t>từ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DNS.</a:t>
            </a:r>
          </a:p>
          <a:p>
            <a:pPr>
              <a:buNone/>
            </a:pP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SMTP – Simple Mail Transfer Protocol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354-6E9D-44D8-8856-0D322D3AD7C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983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1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6.0&quot;&gt;&lt;object type=&quot;1&quot; unique_id=&quot;10001&quot;&gt;&lt;object type=&quot;8&quot; unique_id=&quot;11592&quot;&gt;&lt;/object&gt;&lt;object type=&quot;2&quot; unique_id=&quot;11593&quot;&gt;&lt;object type=&quot;3&quot; unique_id=&quot;11594&quot;&gt;&lt;property id=&quot;20148&quot; value=&quot;5&quot;/&gt;&lt;property id=&quot;20300&quot; value=&quot;Slide 1&quot;/&gt;&lt;property id=&quot;20307&quot; value=&quot;588&quot;/&gt;&lt;/object&gt;&lt;object type=&quot;3&quot; unique_id=&quot;11595&quot;&gt;&lt;property id=&quot;20148&quot; value=&quot;5&quot;/&gt;&lt;property id=&quot;20300&quot; value=&quot;Slide 2 - &amp;quot;OBJECTIVES:&amp;quot;&quot;/&gt;&lt;property id=&quot;20307&quot; value=&quot;619&quot;/&gt;&lt;/object&gt;&lt;object type=&quot;3&quot; unique_id=&quot;11596&quot;&gt;&lt;property id=&quot;20148&quot; value=&quot;5&quot;/&gt;&lt;property id=&quot;20300&quot; value=&quot;Slide 3 - &amp;quot;OBJECTIVES (continued):&amp;quot;&quot;/&gt;&lt;property id=&quot;20307&quot; value=&quot;620&quot;/&gt;&lt;/object&gt;&lt;object type=&quot;3&quot; unique_id=&quot;11597&quot;&gt;&lt;property id=&quot;20148&quot; value=&quot;5&quot;/&gt;&lt;property id=&quot;20300&quot; value=&quot;Slide 4&quot;/&gt;&lt;property id=&quot;20307&quot; value=&quot;590&quot;/&gt;&lt;/object&gt;&lt;object type=&quot;3&quot; unique_id=&quot;11598&quot;&gt;&lt;property id=&quot;20148&quot; value=&quot;5&quot;/&gt;&lt;property id=&quot;20300&quot; value=&quot;Slide 5&quot;/&gt;&lt;property id=&quot;20307&quot; value=&quot;591&quot;/&gt;&lt;/object&gt;&lt;object type=&quot;3&quot; unique_id=&quot;11599&quot;&gt;&lt;property id=&quot;20148&quot; value=&quot;5&quot;/&gt;&lt;property id=&quot;20300&quot; value=&quot;Slide 6&quot;/&gt;&lt;property id=&quot;20307&quot; value=&quot;592&quot;/&gt;&lt;/object&gt;&lt;object type=&quot;3&quot; unique_id=&quot;11600&quot;&gt;&lt;property id=&quot;20148&quot; value=&quot;5&quot;/&gt;&lt;property id=&quot;20300&quot; value=&quot;Slide 7&quot;/&gt;&lt;property id=&quot;20307&quot; value=&quot;565&quot;/&gt;&lt;/object&gt;&lt;object type=&quot;3&quot; unique_id=&quot;11601&quot;&gt;&lt;property id=&quot;20148&quot; value=&quot;5&quot;/&gt;&lt;property id=&quot;20300&quot; value=&quot;Slide 8&quot;/&gt;&lt;property id=&quot;20307&quot; value=&quot;594&quot;/&gt;&lt;/object&gt;&lt;object type=&quot;3&quot; unique_id=&quot;11602&quot;&gt;&lt;property id=&quot;20148&quot; value=&quot;5&quot;/&gt;&lt;property id=&quot;20300&quot; value=&quot;Slide 9&quot;/&gt;&lt;property id=&quot;20307&quot; value=&quot;566&quot;/&gt;&lt;/object&gt;&lt;object type=&quot;3&quot; unique_id=&quot;11603&quot;&gt;&lt;property id=&quot;20148&quot; value=&quot;5&quot;/&gt;&lt;property id=&quot;20300&quot; value=&quot;Slide 10&quot;/&gt;&lt;property id=&quot;20307&quot; value=&quot;595&quot;/&gt;&lt;/object&gt;&lt;object type=&quot;3&quot; unique_id=&quot;11604&quot;&gt;&lt;property id=&quot;20148&quot; value=&quot;5&quot;/&gt;&lt;property id=&quot;20300&quot; value=&quot;Slide 11&quot;/&gt;&lt;property id=&quot;20307&quot; value=&quot;567&quot;/&gt;&lt;/object&gt;&lt;object type=&quot;3&quot; unique_id=&quot;11605&quot;&gt;&lt;property id=&quot;20148&quot; value=&quot;5&quot;/&gt;&lt;property id=&quot;20300&quot; value=&quot;Slide 12&quot;/&gt;&lt;property id=&quot;20307&quot; value=&quot;596&quot;/&gt;&lt;/object&gt;&lt;object type=&quot;3&quot; unique_id=&quot;11606&quot;&gt;&lt;property id=&quot;20148&quot; value=&quot;5&quot;/&gt;&lt;property id=&quot;20300&quot; value=&quot;Slide 13&quot;/&gt;&lt;property id=&quot;20307&quot; value=&quot;568&quot;/&gt;&lt;/object&gt;&lt;object type=&quot;3&quot; unique_id=&quot;11607&quot;&gt;&lt;property id=&quot;20148&quot; value=&quot;5&quot;/&gt;&lt;property id=&quot;20300&quot; value=&quot;Slide 14&quot;/&gt;&lt;property id=&quot;20307&quot; value=&quot;597&quot;/&gt;&lt;/object&gt;&lt;object type=&quot;3&quot; unique_id=&quot;11608&quot;&gt;&lt;property id=&quot;20148&quot; value=&quot;5&quot;/&gt;&lt;property id=&quot;20300&quot; value=&quot;Slide 15&quot;/&gt;&lt;property id=&quot;20307&quot; value=&quot;569&quot;/&gt;&lt;/object&gt;&lt;object type=&quot;3&quot; unique_id=&quot;11609&quot;&gt;&lt;property id=&quot;20148&quot; value=&quot;5&quot;/&gt;&lt;property id=&quot;20300&quot; value=&quot;Slide 16&quot;/&gt;&lt;property id=&quot;20307&quot; value=&quot;598&quot;/&gt;&lt;/object&gt;&lt;object type=&quot;3&quot; unique_id=&quot;11610&quot;&gt;&lt;property id=&quot;20148&quot; value=&quot;5&quot;/&gt;&lt;property id=&quot;20300&quot; value=&quot;Slide 17&quot;/&gt;&lt;property id=&quot;20307&quot; value=&quot;599&quot;/&gt;&lt;/object&gt;&lt;object type=&quot;3&quot; unique_id=&quot;11611&quot;&gt;&lt;property id=&quot;20148&quot; value=&quot;5&quot;/&gt;&lt;property id=&quot;20300&quot; value=&quot;Slide 18&quot;/&gt;&lt;property id=&quot;20307&quot; value=&quot;601&quot;/&gt;&lt;/object&gt;&lt;object type=&quot;3&quot; unique_id=&quot;11612&quot;&gt;&lt;property id=&quot;20148&quot; value=&quot;5&quot;/&gt;&lt;property id=&quot;20300&quot; value=&quot;Slide 19&quot;/&gt;&lt;property id=&quot;20307&quot; value=&quot;602&quot;/&gt;&lt;/object&gt;&lt;object type=&quot;3&quot; unique_id=&quot;11613&quot;&gt;&lt;property id=&quot;20148&quot; value=&quot;5&quot;/&gt;&lt;property id=&quot;20300&quot; value=&quot;Slide 20&quot;/&gt;&lt;property id=&quot;20307&quot; value=&quot;570&quot;/&gt;&lt;/object&gt;&lt;object type=&quot;3&quot; unique_id=&quot;11614&quot;&gt;&lt;property id=&quot;20148&quot; value=&quot;5&quot;/&gt;&lt;property id=&quot;20300&quot; value=&quot;Slide 21&quot;/&gt;&lt;property id=&quot;20307&quot; value=&quot;571&quot;/&gt;&lt;/object&gt;&lt;object type=&quot;3&quot; unique_id=&quot;11615&quot;&gt;&lt;property id=&quot;20148&quot; value=&quot;5&quot;/&gt;&lt;property id=&quot;20300&quot; value=&quot;Slide 22&quot;/&gt;&lt;property id=&quot;20307&quot; value=&quot;603&quot;/&gt;&lt;/object&gt;&lt;object type=&quot;3&quot; unique_id=&quot;11616&quot;&gt;&lt;property id=&quot;20148&quot; value=&quot;5&quot;/&gt;&lt;property id=&quot;20300&quot; value=&quot;Slide 23&quot;/&gt;&lt;property id=&quot;20307&quot; value=&quot;604&quot;/&gt;&lt;/object&gt;&lt;object type=&quot;3&quot; unique_id=&quot;11617&quot;&gt;&lt;property id=&quot;20148&quot; value=&quot;5&quot;/&gt;&lt;property id=&quot;20300&quot; value=&quot;Slide 24&quot;/&gt;&lt;property id=&quot;20307&quot; value=&quot;572&quot;/&gt;&lt;/object&gt;&lt;object type=&quot;3&quot; unique_id=&quot;11618&quot;&gt;&lt;property id=&quot;20148&quot; value=&quot;5&quot;/&gt;&lt;property id=&quot;20300&quot; value=&quot;Slide 25&quot;/&gt;&lt;property id=&quot;20307&quot; value=&quot;573&quot;/&gt;&lt;/object&gt;&lt;object type=&quot;3&quot; unique_id=&quot;11619&quot;&gt;&lt;property id=&quot;20148&quot; value=&quot;5&quot;/&gt;&lt;property id=&quot;20300&quot; value=&quot;Slide 26&quot;/&gt;&lt;property id=&quot;20307&quot; value=&quot;605&quot;/&gt;&lt;/object&gt;&lt;object type=&quot;3&quot; unique_id=&quot;11620&quot;&gt;&lt;property id=&quot;20148&quot; value=&quot;5&quot;/&gt;&lt;property id=&quot;20300&quot; value=&quot;Slide 27&quot;/&gt;&lt;property id=&quot;20307&quot; value=&quot;606&quot;/&gt;&lt;/object&gt;&lt;object type=&quot;3&quot; unique_id=&quot;11621&quot;&gt;&lt;property id=&quot;20148&quot; value=&quot;5&quot;/&gt;&lt;property id=&quot;20300&quot; value=&quot;Slide 28&quot;/&gt;&lt;property id=&quot;20307&quot; value=&quot;574&quot;/&gt;&lt;/object&gt;&lt;object type=&quot;3&quot; unique_id=&quot;11622&quot;&gt;&lt;property id=&quot;20148&quot; value=&quot;5&quot;/&gt;&lt;property id=&quot;20300&quot; value=&quot;Slide 29&quot;/&gt;&lt;property id=&quot;20307&quot; value=&quot;575&quot;/&gt;&lt;/object&gt;&lt;object type=&quot;3&quot; unique_id=&quot;11623&quot;&gt;&lt;property id=&quot;20148&quot; value=&quot;5&quot;/&gt;&lt;property id=&quot;20300&quot; value=&quot;Slide 30&quot;/&gt;&lt;property id=&quot;20307&quot; value=&quot;576&quot;/&gt;&lt;/object&gt;&lt;object type=&quot;3&quot; unique_id=&quot;11624&quot;&gt;&lt;property id=&quot;20148&quot; value=&quot;5&quot;/&gt;&lt;property id=&quot;20300&quot; value=&quot;Slide 31&quot;/&gt;&lt;property id=&quot;20307&quot; value=&quot;607&quot;/&gt;&lt;/object&gt;&lt;object type=&quot;3&quot; unique_id=&quot;11625&quot;&gt;&lt;property id=&quot;20148&quot; value=&quot;5&quot;/&gt;&lt;property id=&quot;20300&quot; value=&quot;Slide 32&quot;/&gt;&lt;property id=&quot;20307&quot; value=&quot;608&quot;/&gt;&lt;/object&gt;&lt;object type=&quot;3&quot; unique_id=&quot;11626&quot;&gt;&lt;property id=&quot;20148&quot; value=&quot;5&quot;/&gt;&lt;property id=&quot;20300&quot; value=&quot;Slide 33&quot;/&gt;&lt;property id=&quot;20307&quot; value=&quot;609&quot;/&gt;&lt;/object&gt;&lt;object type=&quot;3&quot; unique_id=&quot;11627&quot;&gt;&lt;property id=&quot;20148&quot; value=&quot;5&quot;/&gt;&lt;property id=&quot;20300&quot; value=&quot;Slide 34&quot;/&gt;&lt;property id=&quot;20307&quot; value=&quot;610&quot;/&gt;&lt;/object&gt;&lt;object type=&quot;3&quot; unique_id=&quot;11628&quot;&gt;&lt;property id=&quot;20148&quot; value=&quot;5&quot;/&gt;&lt;property id=&quot;20300&quot; value=&quot;Slide 35&quot;/&gt;&lt;property id=&quot;20307&quot; value=&quot;577&quot;/&gt;&lt;/object&gt;&lt;object type=&quot;3&quot; unique_id=&quot;11629&quot;&gt;&lt;property id=&quot;20148&quot; value=&quot;5&quot;/&gt;&lt;property id=&quot;20300&quot; value=&quot;Slide 36&quot;/&gt;&lt;property id=&quot;20307&quot; value=&quot;578&quot;/&gt;&lt;/object&gt;&lt;object type=&quot;3&quot; unique_id=&quot;11630&quot;&gt;&lt;property id=&quot;20148&quot; value=&quot;5&quot;/&gt;&lt;property id=&quot;20300&quot; value=&quot;Slide 37&quot;/&gt;&lt;property id=&quot;20307&quot; value=&quot;611&quot;/&gt;&lt;/object&gt;&lt;object type=&quot;3&quot; unique_id=&quot;11631&quot;&gt;&lt;property id=&quot;20148&quot; value=&quot;5&quot;/&gt;&lt;property id=&quot;20300&quot; value=&quot;Slide 38&quot;/&gt;&lt;property id=&quot;20307&quot; value=&quot;612&quot;/&gt;&lt;/object&gt;&lt;object type=&quot;3&quot; unique_id=&quot;11632&quot;&gt;&lt;property id=&quot;20148&quot; value=&quot;5&quot;/&gt;&lt;property id=&quot;20300&quot; value=&quot;Slide 39&quot;/&gt;&lt;property id=&quot;20307&quot; value=&quot;579&quot;/&gt;&lt;/object&gt;&lt;object type=&quot;3&quot; unique_id=&quot;11633&quot;&gt;&lt;property id=&quot;20148&quot; value=&quot;5&quot;/&gt;&lt;property id=&quot;20300&quot; value=&quot;Slide 40&quot;/&gt;&lt;property id=&quot;20307&quot; value=&quot;580&quot;/&gt;&lt;/object&gt;&lt;object type=&quot;3&quot; unique_id=&quot;11634&quot;&gt;&lt;property id=&quot;20148&quot; value=&quot;5&quot;/&gt;&lt;property id=&quot;20300&quot; value=&quot;Slide 41&quot;/&gt;&lt;property id=&quot;20307&quot; value=&quot;613&quot;/&gt;&lt;/object&gt;&lt;object type=&quot;3&quot; unique_id=&quot;11635&quot;&gt;&lt;property id=&quot;20148&quot; value=&quot;5&quot;/&gt;&lt;property id=&quot;20300&quot; value=&quot;Slide 42&quot;/&gt;&lt;property id=&quot;20307&quot; value=&quot;614&quot;/&gt;&lt;/object&gt;&lt;object type=&quot;3&quot; unique_id=&quot;11636&quot;&gt;&lt;property id=&quot;20148&quot; value=&quot;5&quot;/&gt;&lt;property id=&quot;20300&quot; value=&quot;Slide 43&quot;/&gt;&lt;property id=&quot;20307&quot; value=&quot;581&quot;/&gt;&lt;/object&gt;&lt;object type=&quot;3&quot; unique_id=&quot;11637&quot;&gt;&lt;property id=&quot;20148&quot; value=&quot;5&quot;/&gt;&lt;property id=&quot;20300&quot; value=&quot;Slide 44&quot;/&gt;&lt;property id=&quot;20307&quot; value=&quot;615&quot;/&gt;&lt;/object&gt;&lt;object type=&quot;3&quot; unique_id=&quot;11638&quot;&gt;&lt;property id=&quot;20148&quot; value=&quot;5&quot;/&gt;&lt;property id=&quot;20300&quot; value=&quot;Slide 45&quot;/&gt;&lt;property id=&quot;20307&quot; value=&quot;582&quot;/&gt;&lt;/object&gt;&lt;object type=&quot;3&quot; unique_id=&quot;11639&quot;&gt;&lt;property id=&quot;20148&quot; value=&quot;5&quot;/&gt;&lt;property id=&quot;20300&quot; value=&quot;Slide 46&quot;/&gt;&lt;property id=&quot;20307&quot; value=&quot;616&quot;/&gt;&lt;/object&gt;&lt;object type=&quot;3&quot; unique_id=&quot;11640&quot;&gt;&lt;property id=&quot;20148&quot; value=&quot;5&quot;/&gt;&lt;property id=&quot;20300&quot; value=&quot;Slide 47&quot;/&gt;&lt;property id=&quot;20307&quot; value=&quot;617&quot;/&gt;&lt;/object&gt;&lt;object type=&quot;3&quot; unique_id=&quot;11641&quot;&gt;&lt;property id=&quot;20148&quot; value=&quot;5&quot;/&gt;&lt;property id=&quot;20300&quot; value=&quot;Slide 48&quot;/&gt;&lt;property id=&quot;20307&quot; value=&quot;583&quot;/&gt;&lt;/object&gt;&lt;object type=&quot;3&quot; unique_id=&quot;11642&quot;&gt;&lt;property id=&quot;20148&quot; value=&quot;5&quot;/&gt;&lt;property id=&quot;20300&quot; value=&quot;Slide 49&quot;/&gt;&lt;property id=&quot;20307&quot; value=&quot;584&quot;/&gt;&lt;/object&gt;&lt;object type=&quot;3&quot; unique_id=&quot;11643&quot;&gt;&lt;property id=&quot;20148&quot; value=&quot;5&quot;/&gt;&lt;property id=&quot;20300&quot; value=&quot;Slide 50&quot;/&gt;&lt;property id=&quot;20307&quot; value=&quot;618&quot;/&gt;&lt;/object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2348</TotalTime>
  <Words>589</Words>
  <Application>Microsoft Macintosh PowerPoint</Application>
  <PresentationFormat>On-screen Show (4:3)</PresentationFormat>
  <Paragraphs>101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MAIL SERVER</vt:lpstr>
      <vt:lpstr>Giới Thiệu Email</vt:lpstr>
      <vt:lpstr>Hoạt Động Phân Phối Email</vt:lpstr>
      <vt:lpstr>Địa Chỉ Email</vt:lpstr>
      <vt:lpstr>Định Dạng Email</vt:lpstr>
      <vt:lpstr>Các Thành Phần Của Hệ Thống Email</vt:lpstr>
      <vt:lpstr>Giao Thức Mail</vt:lpstr>
      <vt:lpstr>SMTP – Simple Mail Transfer Protocol</vt:lpstr>
      <vt:lpstr>SMTP – Simple Mail Transfer Protocol</vt:lpstr>
      <vt:lpstr>SMTP – Simple Mail Transfer Protocol</vt:lpstr>
      <vt:lpstr>PowerPoint Presentation</vt:lpstr>
      <vt:lpstr>PowerPoint Presentation</vt:lpstr>
      <vt:lpstr>POP – Post Office Protocol </vt:lpstr>
      <vt:lpstr>POP – Post Office Protocol </vt:lpstr>
      <vt:lpstr>POP – Post Office Protocol </vt:lpstr>
      <vt:lpstr>PowerPoint Presentation</vt:lpstr>
      <vt:lpstr>IMAP – Internet Message Access Protocol</vt:lpstr>
      <vt:lpstr>IMAP – Internet Message Access Protocol</vt:lpstr>
      <vt:lpstr>IMAP – Internet Message Access Protocol</vt:lpstr>
      <vt:lpstr>PowerPoint Presentation</vt:lpstr>
      <vt:lpstr>Hệ Thống Email Cục Bộ</vt:lpstr>
      <vt:lpstr>Hệ Thống Email Trên Internet</vt:lpstr>
      <vt:lpstr>Web Mail</vt:lpstr>
      <vt:lpstr>Các Hoạt Động Trong Hệ Thống Email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Hoang-Hai TRAN</cp:lastModifiedBy>
  <cp:revision>185</cp:revision>
  <dcterms:created xsi:type="dcterms:W3CDTF">2000-01-15T04:50:39Z</dcterms:created>
  <dcterms:modified xsi:type="dcterms:W3CDTF">2015-11-04T00:43:03Z</dcterms:modified>
</cp:coreProperties>
</file>