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385" r:id="rId3"/>
    <p:sldId id="307" r:id="rId4"/>
    <p:sldId id="368" r:id="rId5"/>
    <p:sldId id="357" r:id="rId6"/>
    <p:sldId id="358" r:id="rId7"/>
    <p:sldId id="359" r:id="rId8"/>
    <p:sldId id="369" r:id="rId9"/>
    <p:sldId id="370" r:id="rId10"/>
    <p:sldId id="371" r:id="rId11"/>
    <p:sldId id="372" r:id="rId12"/>
    <p:sldId id="373" r:id="rId13"/>
    <p:sldId id="360" r:id="rId14"/>
    <p:sldId id="361" r:id="rId15"/>
    <p:sldId id="362" r:id="rId16"/>
    <p:sldId id="363" r:id="rId17"/>
    <p:sldId id="38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1" autoAdjust="0"/>
    <p:restoredTop sz="76975" autoAdjust="0"/>
  </p:normalViewPr>
  <p:slideViewPr>
    <p:cSldViewPr>
      <p:cViewPr varScale="1">
        <p:scale>
          <a:sx n="61" d="100"/>
          <a:sy n="61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B747C-01E9-4CDD-89C7-58BA7585E7E9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029D3-DD0D-451E-8459-840B688217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3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verify</a:t>
            </a:r>
            <a:r>
              <a:rPr lang="en-US" baseline="0" dirty="0" smtClean="0"/>
              <a:t> the result with </a:t>
            </a:r>
            <a:r>
              <a:rPr lang="en-US" baseline="0" dirty="0" err="1" smtClean="0"/>
              <a:t>ps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ef</a:t>
            </a:r>
            <a:r>
              <a:rPr lang="en-US" baseline="0" dirty="0" smtClean="0"/>
              <a:t> | </a:t>
            </a:r>
            <a:r>
              <a:rPr lang="en-US" baseline="0" dirty="0" err="1" smtClean="0"/>
              <a:t>grep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sshd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029D3-DD0D-451E-8459-840B688217E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8FB4-C9D4-49E4-85D7-98290ABD504C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3EEA8E3-060E-4F43-A33C-B0F1B560B6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8FB4-C9D4-49E4-85D7-98290ABD504C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A8E3-060E-4F43-A33C-B0F1B560B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8FB4-C9D4-49E4-85D7-98290ABD504C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A8E3-060E-4F43-A33C-B0F1B560B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8FB4-C9D4-49E4-85D7-98290ABD504C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A8E3-060E-4F43-A33C-B0F1B560B6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8FB4-C9D4-49E4-85D7-98290ABD504C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3EEA8E3-060E-4F43-A33C-B0F1B560B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8FB4-C9D4-49E4-85D7-98290ABD504C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A8E3-060E-4F43-A33C-B0F1B560B6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8FB4-C9D4-49E4-85D7-98290ABD504C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A8E3-060E-4F43-A33C-B0F1B560B6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8FB4-C9D4-49E4-85D7-98290ABD504C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A8E3-060E-4F43-A33C-B0F1B560B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8FB4-C9D4-49E4-85D7-98290ABD504C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A8E3-060E-4F43-A33C-B0F1B560B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8FB4-C9D4-49E4-85D7-98290ABD504C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A8E3-060E-4F43-A33C-B0F1B560B6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8FB4-C9D4-49E4-85D7-98290ABD504C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3EEA8E3-060E-4F43-A33C-B0F1B560B6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2C8FB4-C9D4-49E4-85D7-98290ABD504C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3EEA8E3-060E-4F43-A33C-B0F1B560B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\\HOST\root\cimv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Trần Hoàng Hải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SNMP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5334000" cy="5715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UCD-SNMP-MIB::dskIndex.1 = INTEGER: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UCD-SNMP-MIB::dskIndex.2 = INTEGER: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UCD-SNMP-MIB::dskIndex.3 = INTEGER: 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UCD-SNMP-MIB::dskIndex.4 = INTEGER: 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UCD-SNMP-MIB::dskPath.1 = STRING: /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UCD-SNMP-MIB::dskPath.2 = STRING: /home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UCD-SNMP-MIB::dskPath.3 = STRING: /</a:t>
            </a:r>
            <a:r>
              <a:rPr lang="en-US" sz="1000" dirty="0" err="1" smtClean="0"/>
              <a:t>var</a:t>
            </a:r>
            <a:endParaRPr lang="en-US" sz="1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UCD-SNMP-MIB::dskPath.4 = STRING: /boot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UCD-SNMP-MIB::dskDevice.1 = STRING: /dev/sda5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UCD-SNMP-MIB::dskDevice.2 = STRING: /dev/sda7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UCD-SNMP-MIB::dskDevice.3 = STRING: /dev/sda3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UCD-SNMP-MIB::dskDevice.4 = STRING: /dev/sda1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UCD-SNMP-MIB::dskMinimum.1 = INTEGER: 100000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UCD-SNMP-MIB::dskMinimum.2 = INTEGER: 100000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UCD-SNMP-MIB::dskMinimum.3 = INTEGER: 100000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UCD-SNMP-MIB::dskMinimum.4 = INTEGER: 100000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UCD-SNMP-MIB::dskMinPercent.1 = INTEGER: -1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UCD-SNMP-MIB::dskMinPercent.2 = INTEGER: -1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UCD-SNMP-MIB::dskMinPercent.3 = INTEGER: -1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UCD-SNMP-MIB::dskMinPercent.4 = INTEGER: -1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UCD-SNMP-MIB::dskTotal.1 = INTEGER: 1019208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UCD-SNMP-MIB::dskTotal.2 = INTEGER: 505604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UCD-SNMP-MIB::dskTotal.3 = INTEGER: 1019240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UCD-SNMP-MIB::dskTotal.4 = INTEGER: 101086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UCD-SNMP-MIB::dskAvail.1 = INTEGER: 721400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 smtClean="0"/>
              <a:t>UCD-SNMP-MIB::dskAvail.2 = INTEGER: 468955</a:t>
            </a:r>
            <a:endParaRPr lang="en-US" sz="1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9600" y="762000"/>
            <a:ext cx="4419600" cy="5943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7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UCD-SNMP-MIB::dskAvail.3 = INTEGER: 878748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7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UCD-SNMP-MIB::dskAvail.4 = INTEGER: 84567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7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UCD-SNMP-MIB::dskUsed.1 = INTEGER: 245200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7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UCD-SNMP-MIB::dskUsed.2 = INTEGER: 10545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7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UCD-SNMP-MIB::dskUsed.3 = INTEGER: 87880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7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UCD-SNMP-MIB::dskUsed.4 = INTEGER: 11300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7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UCD-SNMP-MIB::dskPercent.1 = INTEGER: 25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7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UCD-SNMP-MIB::dskPercent.2 = INTEGER: 2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7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UCD-SNMP-MIB::dskPercent.3 = INTEGER: 9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7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UCD-SNMP-MIB::dskPercent.4 = INTEGER: 12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7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UCD-SNMP-MIB::dskPercentNode.1 = INTEGER: 2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7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UCD-SNMP-MIB::dskPercentNode.2 = INTEGER: 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7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UCD-SNMP-MIB::dskPercentNode.3 = INTEGER: 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7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UCD-SNMP-MIB::dskPercentNode.4 = INTEGER: 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7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UCD-SNMP-MIB::dskErrorFlag.1 = INTEGER: 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7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UCD-SNMP-MIB::dskErrorFlag.2 = INTEGER: 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7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UCD-SNMP-MIB::dskErrorFlag.3 = INTEGER: 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7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UCD-SNMP-MIB::dskErrorFlag.4 = INTEGER: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7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UCD-SNMP-MIB::dskErrorMsg.1 = STRING: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7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UCD-SNMP-MIB::dskErrorMsg.2 = STRING: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7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UCD-SNMP-MIB::dskErrorMsg.3 = STRING: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7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UCD-SNMP-MIB::dskErrorMsg.4 = STRING: /boot: less than 100000 free (= 84567)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04800"/>
            <a:ext cx="832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root@rhel51 </a:t>
            </a:r>
            <a:r>
              <a:rPr lang="en-US" dirty="0" err="1" smtClean="0"/>
              <a:t>perl</a:t>
            </a:r>
            <a:r>
              <a:rPr lang="en-US" dirty="0" smtClean="0"/>
              <a:t>]# </a:t>
            </a:r>
            <a:r>
              <a:rPr lang="en-US" dirty="0" err="1" smtClean="0"/>
              <a:t>snmpwalk</a:t>
            </a:r>
            <a:r>
              <a:rPr lang="en-US" dirty="0" smtClean="0"/>
              <a:t> -v 2c -c private 10.10.0.30 </a:t>
            </a:r>
            <a:r>
              <a:rPr lang="en-US" dirty="0" err="1" smtClean="0"/>
              <a:t>enterprises.ucdavis.dskTable.dskEntry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SNMP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processes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processes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httpd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sshd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snmpd.conf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None/>
            </a:pPr>
            <a:r>
              <a:rPr lang="en-US" dirty="0" smtClean="0"/>
              <a:t>	</a:t>
            </a:r>
            <a:r>
              <a:rPr lang="en-US" b="1" dirty="0" smtClean="0"/>
              <a:t>proc  </a:t>
            </a:r>
            <a:r>
              <a:rPr lang="en-US" b="1" dirty="0" err="1" smtClean="0"/>
              <a:t>sshd</a:t>
            </a:r>
            <a:r>
              <a:rPr lang="en-US" b="1" dirty="0" smtClean="0"/>
              <a:t> 1 1</a:t>
            </a:r>
          </a:p>
          <a:p>
            <a:pPr lvl="3">
              <a:buNone/>
            </a:pPr>
            <a:r>
              <a:rPr lang="en-US" b="1" dirty="0" smtClean="0"/>
              <a:t>	proc  </a:t>
            </a:r>
            <a:r>
              <a:rPr lang="en-US" b="1" dirty="0" err="1" smtClean="0"/>
              <a:t>httpd</a:t>
            </a:r>
            <a:r>
              <a:rPr lang="en-US" b="1" dirty="0" smtClean="0"/>
              <a:t> 5 1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4419600" cy="4495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UCD-SNMP-MIB::prIndex.1 = INTEGER: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UCD-SNMP-MIB::prIndex.2 = INTEGER: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UCD-SNMP-MIB::prNames.1 = STRING: </a:t>
            </a:r>
            <a:r>
              <a:rPr lang="en-US" sz="1600" dirty="0" err="1" smtClean="0"/>
              <a:t>sshd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UCD-SNMP-MIB::prNames.2 = STRING: </a:t>
            </a:r>
            <a:r>
              <a:rPr lang="en-US" sz="1600" dirty="0" err="1" smtClean="0"/>
              <a:t>httpd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UCD-SNMP-MIB::prMin.1 = INTEGER: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UCD-SNMP-MIB::prMin.2 = INTEGER: 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UCD-SNMP-MIB::prMax.1 = INTEGER: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UCD-SNMP-MIB::prMax.2 = INTEGER: 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 smtClean="0"/>
              <a:t>UCD-SNMP-MIB::prCount.1 = INTEGER: 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UCD-SNMP-MIB::prCount.2 = INTEGER: 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04800"/>
            <a:ext cx="747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[root@rhel51 </a:t>
            </a:r>
            <a:r>
              <a:rPr lang="en-US" dirty="0" err="1" smtClean="0"/>
              <a:t>perl</a:t>
            </a:r>
            <a:r>
              <a:rPr lang="en-US" dirty="0" smtClean="0"/>
              <a:t>]# </a:t>
            </a:r>
            <a:r>
              <a:rPr lang="en-US" dirty="0" err="1" smtClean="0"/>
              <a:t>snmpwalk</a:t>
            </a:r>
            <a:r>
              <a:rPr lang="en-US" dirty="0" smtClean="0"/>
              <a:t> -v 2c -c private 10.10.0.30 </a:t>
            </a:r>
            <a:r>
              <a:rPr lang="en-US" dirty="0" err="1" smtClean="0"/>
              <a:t>enterprises.ucdavis.prTable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1447800"/>
            <a:ext cx="44958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11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UCD-SNMP-MIB::prErrorFlag.1 = INTEGER: 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11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UCD-SNMP-MIB::prErrorFlag.2 = INTEGER: 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11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UCD-SNMP-MIB::prErrMessage.1 = STRING: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 many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sshd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running (# = 3)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11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UCD-SNMP-MIB::prErrMessage.2 = STRING: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11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UCD-SNMP-MIB::prErrFix.1 = INTEGER: 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11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UCD-SNMP-MIB::prErrFix.2 = INTEGER: 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11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UCD-SNMP-MIB::prErrFixCmd.1 = STRING: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11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UCD-SNMP-MIB::prErrFixCmd.2 = STRING: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Agent SNMP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Windows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WMI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SNMP.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Control Panel.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Add/ Remove Windows Components.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Click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Management and Monitoring Tools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Details.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SNMP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WMI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Windows Components.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Agent SNMP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Windows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6172200" cy="455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Agent SNMP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Windows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WMI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Windows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WMI.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menu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Run.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command: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wbemtest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Click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Connect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Windows Management Instrumentation Tester.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Namespace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\\HOST\root\cimv2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username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password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Click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Query.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box search,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select * from win32_service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services.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Agent SNMP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Windows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0"/>
            <a:ext cx="6781800" cy="454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Agent SNMP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Cisco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4572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Với</a:t>
            </a:r>
            <a:r>
              <a:rPr lang="en-US" b="1" dirty="0" smtClean="0"/>
              <a:t>  SNMP polling</a:t>
            </a:r>
          </a:p>
          <a:p>
            <a:pPr lvl="1">
              <a:buNone/>
            </a:pPr>
            <a:r>
              <a:rPr lang="en-US" dirty="0" smtClean="0"/>
              <a:t>	R(</a:t>
            </a:r>
            <a:r>
              <a:rPr lang="en-US" dirty="0" err="1" smtClean="0"/>
              <a:t>config</a:t>
            </a:r>
            <a:r>
              <a:rPr lang="en-US" dirty="0" smtClean="0"/>
              <a:t>)#</a:t>
            </a:r>
            <a:r>
              <a:rPr lang="en-US" dirty="0" err="1" smtClean="0"/>
              <a:t>snmp</a:t>
            </a:r>
            <a:r>
              <a:rPr lang="en-US" dirty="0" smtClean="0"/>
              <a:t> community public </a:t>
            </a:r>
            <a:r>
              <a:rPr lang="en-US" dirty="0" err="1" smtClean="0"/>
              <a:t>rw</a:t>
            </a:r>
            <a:r>
              <a:rPr lang="en-US" dirty="0" smtClean="0"/>
              <a:t> 2</a:t>
            </a:r>
          </a:p>
          <a:p>
            <a:pPr lvl="1">
              <a:buNone/>
            </a:pPr>
            <a:r>
              <a:rPr lang="en-US" dirty="0" smtClean="0"/>
              <a:t>	R(</a:t>
            </a:r>
            <a:r>
              <a:rPr lang="en-US" dirty="0" err="1" smtClean="0"/>
              <a:t>config</a:t>
            </a:r>
            <a:r>
              <a:rPr lang="en-US" dirty="0" smtClean="0"/>
              <a:t>)#access-lists 2 permit 10.10.0.4</a:t>
            </a:r>
          </a:p>
          <a:p>
            <a:r>
              <a:rPr lang="en-US" b="1" dirty="0" err="1" smtClean="0"/>
              <a:t>Với</a:t>
            </a:r>
            <a:r>
              <a:rPr lang="en-US" b="1" dirty="0" smtClean="0"/>
              <a:t> SNMP Trap (Alert)</a:t>
            </a:r>
          </a:p>
          <a:p>
            <a:pPr lvl="1">
              <a:buNone/>
            </a:pPr>
            <a:r>
              <a:rPr lang="en-US" dirty="0" smtClean="0"/>
              <a:t>	R(</a:t>
            </a:r>
            <a:r>
              <a:rPr lang="en-US" dirty="0" err="1" smtClean="0"/>
              <a:t>config</a:t>
            </a:r>
            <a:r>
              <a:rPr lang="en-US" dirty="0" smtClean="0"/>
              <a:t>)#</a:t>
            </a:r>
            <a:r>
              <a:rPr lang="en-US" dirty="0" err="1" smtClean="0"/>
              <a:t>snmp</a:t>
            </a:r>
            <a:r>
              <a:rPr lang="en-US" dirty="0" smtClean="0"/>
              <a:t>-server enable traps</a:t>
            </a:r>
          </a:p>
          <a:p>
            <a:pPr lvl="1">
              <a:buNone/>
            </a:pPr>
            <a:r>
              <a:rPr lang="en-US" dirty="0" smtClean="0"/>
              <a:t>	R(</a:t>
            </a:r>
            <a:r>
              <a:rPr lang="en-US" dirty="0" err="1" smtClean="0"/>
              <a:t>config</a:t>
            </a:r>
            <a:r>
              <a:rPr lang="en-US" dirty="0" smtClean="0"/>
              <a:t>)#</a:t>
            </a:r>
            <a:r>
              <a:rPr lang="en-US" dirty="0" err="1" smtClean="0"/>
              <a:t>snmp</a:t>
            </a:r>
            <a:r>
              <a:rPr lang="en-US" dirty="0" smtClean="0"/>
              <a:t>-server host 192.168.1.21 public </a:t>
            </a:r>
            <a:r>
              <a:rPr lang="en-US" b="1" dirty="0" err="1" smtClean="0"/>
              <a:t>config</a:t>
            </a:r>
            <a:r>
              <a:rPr lang="en-US" b="1" dirty="0" smtClean="0"/>
              <a:t> </a:t>
            </a:r>
            <a:r>
              <a:rPr lang="en-US" b="1" dirty="0" err="1" smtClean="0"/>
              <a:t>bgp</a:t>
            </a:r>
            <a:r>
              <a:rPr lang="en-US" b="1" dirty="0" smtClean="0"/>
              <a:t> </a:t>
            </a:r>
            <a:r>
              <a:rPr lang="en-US" b="1" dirty="0" err="1" smtClean="0"/>
              <a:t>tty</a:t>
            </a:r>
            <a:r>
              <a:rPr lang="en-US" b="1" dirty="0" smtClean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R(</a:t>
            </a:r>
            <a:r>
              <a:rPr lang="en-US" dirty="0" err="1" smtClean="0"/>
              <a:t>config</a:t>
            </a:r>
            <a:r>
              <a:rPr lang="en-US" dirty="0" smtClean="0"/>
              <a:t>)#</a:t>
            </a:r>
            <a:r>
              <a:rPr lang="en-US" dirty="0" err="1" smtClean="0"/>
              <a:t>snmp</a:t>
            </a:r>
            <a:r>
              <a:rPr lang="en-US" dirty="0" smtClean="0"/>
              <a:t> contact Admin</a:t>
            </a:r>
          </a:p>
          <a:p>
            <a:pPr lvl="1">
              <a:buNone/>
            </a:pPr>
            <a:r>
              <a:rPr lang="en-US" dirty="0" smtClean="0"/>
              <a:t>	R(</a:t>
            </a:r>
            <a:r>
              <a:rPr lang="en-US" dirty="0" err="1" smtClean="0"/>
              <a:t>config</a:t>
            </a:r>
            <a:r>
              <a:rPr lang="en-US" dirty="0" smtClean="0"/>
              <a:t>)#</a:t>
            </a:r>
            <a:r>
              <a:rPr lang="en-US" dirty="0" err="1" smtClean="0"/>
              <a:t>snmp</a:t>
            </a:r>
            <a:r>
              <a:rPr lang="en-US" dirty="0" smtClean="0"/>
              <a:t> location HSU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RFC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Phiên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SNMP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IETF (Internet Engineering Task Force)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SNMP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SNMP Version 1: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RFC 1157.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SNMPv1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SNMP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SNMP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SNMP Version 2: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SNMPv1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community. SNMPv2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RFC 1905, 1906, 1907.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SNMP Version 3: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RFC 1905, 1906, 1907,2571,2572, 2573, 2574, 2575.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Agent SNMP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Linux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534400" cy="4572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SNMP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Linux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i="1" dirty="0" smtClean="0"/>
              <a:t>net-snmp.i386 : A collection of SNMP protocol tools and libraries.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i="1" dirty="0" smtClean="0"/>
              <a:t>net-snmp-devel.i386 : The development environment for the NET-SNMP project.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i="1" dirty="0" smtClean="0"/>
              <a:t>net-snmp-libs.i386 : The NET-SNMP runtime libraries.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i="1" dirty="0" smtClean="0"/>
              <a:t>net-snmp-perl.i386 : The </a:t>
            </a:r>
            <a:r>
              <a:rPr lang="en-US" sz="2200" i="1" dirty="0" err="1" smtClean="0"/>
              <a:t>perl</a:t>
            </a:r>
            <a:r>
              <a:rPr lang="en-US" sz="2200" i="1" dirty="0" smtClean="0"/>
              <a:t> NET-SNMP module and the mib2c tool.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i="1" dirty="0" smtClean="0"/>
              <a:t>net-snmp-utils.i386 : Network management utilities using SNMP, from the NET-SNMP project.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i="1" dirty="0" smtClean="0"/>
              <a:t>openhpi-subagent.i386 : The </a:t>
            </a:r>
            <a:r>
              <a:rPr lang="en-US" sz="2200" i="1" dirty="0" err="1" smtClean="0"/>
              <a:t>openhpi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snmp</a:t>
            </a:r>
            <a:r>
              <a:rPr lang="en-US" sz="2200" i="1" dirty="0" smtClean="0"/>
              <a:t> subagent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i="1" dirty="0" smtClean="0"/>
              <a:t>php-snmp.i386 : A module for PHP applications that query SNMP-managed devices.</a:t>
            </a:r>
            <a:endParaRPr lang="en-US" sz="2200" i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 defTabSz="762000">
              <a:defRPr/>
            </a:pPr>
            <a:fld id="{4A7DC760-7F16-48DA-AF04-68A54EA445D4}" type="slidenum">
              <a:rPr lang="en-US" altLang="ko-KR">
                <a:latin typeface="+mn-lt"/>
              </a:rPr>
              <a:pPr defTabSz="762000">
                <a:defRPr/>
              </a:pPr>
              <a:t>3</a:t>
            </a:fld>
            <a:endParaRPr lang="en-US" altLang="ko-KR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Agent SNMP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Linux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agent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snmp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yum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intall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net-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snmp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service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snmpd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status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daemon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snmp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service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snmpd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start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snmpd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bật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reboot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chkconfig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–level 2345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snmpd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on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chkconf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--list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snmpd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 defTabSz="762000">
              <a:defRPr/>
            </a:pPr>
            <a:fld id="{4A7DC760-7F16-48DA-AF04-68A54EA445D4}" type="slidenum">
              <a:rPr lang="en-US" altLang="ko-KR">
                <a:latin typeface="+mn-lt"/>
              </a:rPr>
              <a:pPr defTabSz="762000">
                <a:defRPr/>
              </a:pPr>
              <a:t>4</a:t>
            </a:fld>
            <a:endParaRPr lang="en-US" altLang="ko-KR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Agent SNMP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Linux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SNMP agent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 Linux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request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Manager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/etc/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snmp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snmpd.conf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backup file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snmp.conf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cp /etc/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snmp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snmpd.conf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/etc/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snmp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snmp.conf.bak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map community name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security name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snmpd.conf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com2sec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notConfigUser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default public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Agent SNMP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Linux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map security name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group name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snmpd.conf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group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notConfigGroup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v1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notConfigUser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group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notConfigGroup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v2c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notConfigUser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snmp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agent.</a:t>
            </a:r>
          </a:p>
          <a:p>
            <a:pPr lvl="2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systemview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include .1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group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Agent SNMP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access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notConfigGroup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“” any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noauth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exact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systemview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none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Agent SNMP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Linux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admin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option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syslocation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syscontact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syslocation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HSU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syscontact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admin@hoasen.edu.vn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Manager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Agent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option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trapsink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trapsink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192.168.1.125	public	  162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restart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snmp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service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snmpd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restart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Agent SNMP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Linux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382000" cy="3886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None/>
            </a:pPr>
            <a:r>
              <a:rPr lang="en-US" sz="1600" dirty="0" smtClean="0"/>
              <a:t>[root@rhel51 ~]# </a:t>
            </a:r>
            <a:r>
              <a:rPr lang="en-US" sz="1600" dirty="0" err="1" smtClean="0"/>
              <a:t>snmpget</a:t>
            </a:r>
            <a:r>
              <a:rPr lang="en-US" sz="1600" dirty="0" smtClean="0"/>
              <a:t> -v 2c -c private 10.10.0.30 UCD-SNMP-MIB::extOutput.3</a:t>
            </a:r>
          </a:p>
          <a:p>
            <a:pPr lvl="1">
              <a:buNone/>
            </a:pPr>
            <a:r>
              <a:rPr lang="en-US" sz="1600" dirty="0" smtClean="0"/>
              <a:t>UCD-SNMP-MIB::extOutput.3 = STRING: </a:t>
            </a:r>
            <a:r>
              <a:rPr lang="en-US" sz="1600" dirty="0" err="1" smtClean="0"/>
              <a:t>Filesystem</a:t>
            </a:r>
            <a:r>
              <a:rPr lang="en-US" sz="1600" dirty="0" smtClean="0"/>
              <a:t>            Size  Used Avail Use% Mounted on</a:t>
            </a:r>
          </a:p>
          <a:p>
            <a:pPr lvl="1">
              <a:buNone/>
            </a:pPr>
            <a:r>
              <a:rPr lang="en-US" sz="1600" dirty="0" smtClean="0"/>
              <a:t>/dev/sda5             996M  240M  705M  26% /</a:t>
            </a:r>
          </a:p>
          <a:p>
            <a:pPr lvl="1">
              <a:buNone/>
            </a:pPr>
            <a:r>
              <a:rPr lang="en-US" sz="1600" dirty="0" smtClean="0"/>
              <a:t>/dev/sda7             494M   11M  458M   3% /home</a:t>
            </a:r>
          </a:p>
          <a:p>
            <a:pPr lvl="1">
              <a:buNone/>
            </a:pPr>
            <a:r>
              <a:rPr lang="en-US" sz="1600" dirty="0" smtClean="0"/>
              <a:t>/dev/sda3             996M   86M  859M  10% /</a:t>
            </a:r>
            <a:r>
              <a:rPr lang="en-US" sz="1600" dirty="0" err="1" smtClean="0"/>
              <a:t>var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/dev/sda2             3.4G  1.8G  1.4G  57% /</a:t>
            </a:r>
            <a:r>
              <a:rPr lang="en-US" sz="1600" dirty="0" err="1" smtClean="0"/>
              <a:t>usr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/dev/sda1              99M   12M   83M  12% /boot</a:t>
            </a:r>
          </a:p>
          <a:p>
            <a:pPr lvl="1">
              <a:buNone/>
            </a:pPr>
            <a:r>
              <a:rPr lang="en-US" sz="1600" dirty="0" err="1" smtClean="0"/>
              <a:t>tmpfs</a:t>
            </a:r>
            <a:r>
              <a:rPr lang="en-US" sz="1600" dirty="0" smtClean="0"/>
              <a:t>                 506M     0  506M   0% /dev/</a:t>
            </a:r>
            <a:r>
              <a:rPr lang="en-US" sz="1600" dirty="0" err="1" smtClean="0"/>
              <a:t>shm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/dev/md2              296M   11M  271M   4% /root/raid</a:t>
            </a:r>
          </a:p>
          <a:p>
            <a:pPr lvl="1">
              <a:buNone/>
            </a:pPr>
            <a:r>
              <a:rPr lang="en-US" sz="1600" dirty="0" smtClean="0"/>
              <a:t>/dev/</a:t>
            </a:r>
            <a:r>
              <a:rPr lang="en-US" sz="1600" dirty="0" err="1" smtClean="0"/>
              <a:t>hdc</a:t>
            </a:r>
            <a:r>
              <a:rPr lang="en-US" sz="1600" dirty="0" smtClean="0"/>
              <a:t>              2.9G  </a:t>
            </a:r>
            <a:r>
              <a:rPr lang="en-US" sz="1600" dirty="0" err="1" smtClean="0"/>
              <a:t>2.9G</a:t>
            </a:r>
            <a:r>
              <a:rPr lang="en-US" sz="1600" dirty="0" smtClean="0"/>
              <a:t>     0 100% /</a:t>
            </a:r>
            <a:r>
              <a:rPr lang="en-US" sz="1600" dirty="0" err="1" smtClean="0"/>
              <a:t>mnt</a:t>
            </a:r>
            <a:r>
              <a:rPr lang="en-US" sz="1600" dirty="0" smtClean="0"/>
              <a:t>/</a:t>
            </a:r>
            <a:r>
              <a:rPr lang="en-US" sz="1600" dirty="0" err="1" smtClean="0"/>
              <a:t>cdrom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Agent SNMP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Linux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SNMP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partition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partitions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snmpd.conf</a:t>
            </a:r>
            <a:endParaRPr lang="en-US" dirty="0" smtClean="0"/>
          </a:p>
          <a:p>
            <a:pPr lvl="3">
              <a:buNone/>
            </a:pPr>
            <a:r>
              <a:rPr lang="en-US" dirty="0" smtClean="0"/>
              <a:t>disk /</a:t>
            </a:r>
          </a:p>
          <a:p>
            <a:pPr lvl="3">
              <a:buNone/>
            </a:pPr>
            <a:r>
              <a:rPr lang="en-US" dirty="0" smtClean="0"/>
              <a:t>disk /home</a:t>
            </a:r>
          </a:p>
          <a:p>
            <a:pPr lvl="3">
              <a:buNone/>
            </a:pPr>
            <a:r>
              <a:rPr lang="en-US" dirty="0" smtClean="0"/>
              <a:t>disk /</a:t>
            </a:r>
            <a:r>
              <a:rPr lang="en-US" dirty="0" err="1" smtClean="0"/>
              <a:t>var</a:t>
            </a:r>
            <a:endParaRPr lang="en-US" dirty="0" smtClean="0"/>
          </a:p>
          <a:p>
            <a:pPr lvl="3">
              <a:buNone/>
            </a:pPr>
            <a:r>
              <a:rPr lang="en-US" dirty="0" smtClean="0"/>
              <a:t>disk /boot</a:t>
            </a:r>
          </a:p>
          <a:p>
            <a:pPr lvl="2"/>
            <a:endParaRPr lang="en-US" dirty="0" smtClean="0"/>
          </a:p>
          <a:p>
            <a:pPr lvl="3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21198</TotalTime>
  <Words>1924</Words>
  <Application>Microsoft Macintosh PowerPoint</Application>
  <PresentationFormat>On-screen Show (4:3)</PresentationFormat>
  <Paragraphs>180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SNMP</vt:lpstr>
      <vt:lpstr>RFC Các Phiên Bản SNMP</vt:lpstr>
      <vt:lpstr>Cấu Hình Agent SNMP Trên Thiết Bị Linux</vt:lpstr>
      <vt:lpstr>Cấu Hình Agent SNMP Trên Thiết Bị Linux (tt)</vt:lpstr>
      <vt:lpstr>Cấu Hình Agent SNMP Trên Thiết Bị Linux (tt)</vt:lpstr>
      <vt:lpstr>Cấu Hình Agent SNMP Trên Thiết Bị Linux (tt)</vt:lpstr>
      <vt:lpstr>Cấu Hình Agent SNMP Trên Thiết Bị Linux (tt)</vt:lpstr>
      <vt:lpstr>Cấu Hình Agent SNMP Trên Thiết Bị Linux (tt)</vt:lpstr>
      <vt:lpstr>Cấu Hình Agent SNMP Trên Thiết Bị Linux (tt)</vt:lpstr>
      <vt:lpstr>PowerPoint Presentation</vt:lpstr>
      <vt:lpstr>PowerPoint Presentation</vt:lpstr>
      <vt:lpstr>PowerPoint Presentation</vt:lpstr>
      <vt:lpstr>Cấu Hình Agent SNMP Trên Thiết Bị Windows</vt:lpstr>
      <vt:lpstr>Cấu Hình Agent SNMP Trên Thiết Bị Windows (tt)</vt:lpstr>
      <vt:lpstr>Cấu Hình Agent SNMP Trên Thiết Bị Windows (tt)</vt:lpstr>
      <vt:lpstr>Cấu Hình Agent SNMP Trên Thiết Bị Windows (tt)</vt:lpstr>
      <vt:lpstr>Cấu Hình Agent SNMP Trên Thiết Bị Cisco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SNMP</dc:title>
  <dc:creator>TraLuu</dc:creator>
  <cp:lastModifiedBy>hust9</cp:lastModifiedBy>
  <cp:revision>109</cp:revision>
  <dcterms:created xsi:type="dcterms:W3CDTF">2011-11-23T10:31:26Z</dcterms:created>
  <dcterms:modified xsi:type="dcterms:W3CDTF">2014-03-04T01:41:57Z</dcterms:modified>
</cp:coreProperties>
</file>