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782" r:id="rId1"/>
  </p:sldMasterIdLst>
  <p:notesMasterIdLst>
    <p:notesMasterId r:id="rId23"/>
  </p:notesMasterIdLst>
  <p:handoutMasterIdLst>
    <p:handoutMasterId r:id="rId24"/>
  </p:handoutMasterIdLst>
  <p:sldIdLst>
    <p:sldId id="256" r:id="rId2"/>
    <p:sldId id="453" r:id="rId3"/>
    <p:sldId id="441" r:id="rId4"/>
    <p:sldId id="455" r:id="rId5"/>
    <p:sldId id="456" r:id="rId6"/>
    <p:sldId id="457" r:id="rId7"/>
    <p:sldId id="458" r:id="rId8"/>
    <p:sldId id="459" r:id="rId9"/>
    <p:sldId id="460" r:id="rId10"/>
    <p:sldId id="461" r:id="rId11"/>
    <p:sldId id="257" r:id="rId12"/>
    <p:sldId id="463" r:id="rId13"/>
    <p:sldId id="467" r:id="rId14"/>
    <p:sldId id="388" r:id="rId15"/>
    <p:sldId id="464" r:id="rId16"/>
    <p:sldId id="468" r:id="rId17"/>
    <p:sldId id="389" r:id="rId18"/>
    <p:sldId id="265" r:id="rId19"/>
    <p:sldId id="469" r:id="rId20"/>
    <p:sldId id="387" r:id="rId21"/>
    <p:sldId id="465" r:id="rId22"/>
  </p:sldIdLst>
  <p:sldSz cx="9902825" cy="6858000"/>
  <p:notesSz cx="9601200" cy="7315200"/>
  <p:defaultTextStyle>
    <a:defPPr>
      <a:defRPr lang="en-US"/>
    </a:defPPr>
    <a:lvl1pPr algn="l" rtl="0" fontAlgn="base">
      <a:lnSpc>
        <a:spcPct val="120000"/>
      </a:lnSpc>
      <a:spcBef>
        <a:spcPct val="20000"/>
      </a:spcBef>
      <a:spcAft>
        <a:spcPct val="0"/>
      </a:spcAft>
      <a:buClr>
        <a:schemeClr val="bg2"/>
      </a:buClr>
      <a:buSzPct val="60000"/>
      <a:buFont typeface="Monotype Sorts" pitchFamily="2" charset="2"/>
      <a:defRPr sz="1600" b="1" kern="1200">
        <a:solidFill>
          <a:schemeClr val="bg2"/>
        </a:solidFill>
        <a:latin typeface="Arial" panose="020B0604020202020204" pitchFamily="34" charset="0"/>
        <a:ea typeface="+mn-ea"/>
        <a:cs typeface="+mn-cs"/>
      </a:defRPr>
    </a:lvl1pPr>
    <a:lvl2pPr marL="457200" algn="l" rtl="0" fontAlgn="base">
      <a:lnSpc>
        <a:spcPct val="120000"/>
      </a:lnSpc>
      <a:spcBef>
        <a:spcPct val="20000"/>
      </a:spcBef>
      <a:spcAft>
        <a:spcPct val="0"/>
      </a:spcAft>
      <a:buClr>
        <a:schemeClr val="bg2"/>
      </a:buClr>
      <a:buSzPct val="60000"/>
      <a:buFont typeface="Monotype Sorts" pitchFamily="2" charset="2"/>
      <a:defRPr sz="1600" b="1" kern="1200">
        <a:solidFill>
          <a:schemeClr val="bg2"/>
        </a:solidFill>
        <a:latin typeface="Arial" panose="020B0604020202020204" pitchFamily="34" charset="0"/>
        <a:ea typeface="+mn-ea"/>
        <a:cs typeface="+mn-cs"/>
      </a:defRPr>
    </a:lvl2pPr>
    <a:lvl3pPr marL="914400" algn="l" rtl="0" fontAlgn="base">
      <a:lnSpc>
        <a:spcPct val="120000"/>
      </a:lnSpc>
      <a:spcBef>
        <a:spcPct val="20000"/>
      </a:spcBef>
      <a:spcAft>
        <a:spcPct val="0"/>
      </a:spcAft>
      <a:buClr>
        <a:schemeClr val="bg2"/>
      </a:buClr>
      <a:buSzPct val="60000"/>
      <a:buFont typeface="Monotype Sorts" pitchFamily="2" charset="2"/>
      <a:defRPr sz="1600" b="1" kern="1200">
        <a:solidFill>
          <a:schemeClr val="bg2"/>
        </a:solidFill>
        <a:latin typeface="Arial" panose="020B0604020202020204" pitchFamily="34" charset="0"/>
        <a:ea typeface="+mn-ea"/>
        <a:cs typeface="+mn-cs"/>
      </a:defRPr>
    </a:lvl3pPr>
    <a:lvl4pPr marL="1371600" algn="l" rtl="0" fontAlgn="base">
      <a:lnSpc>
        <a:spcPct val="120000"/>
      </a:lnSpc>
      <a:spcBef>
        <a:spcPct val="20000"/>
      </a:spcBef>
      <a:spcAft>
        <a:spcPct val="0"/>
      </a:spcAft>
      <a:buClr>
        <a:schemeClr val="bg2"/>
      </a:buClr>
      <a:buSzPct val="60000"/>
      <a:buFont typeface="Monotype Sorts" pitchFamily="2" charset="2"/>
      <a:defRPr sz="1600" b="1" kern="1200">
        <a:solidFill>
          <a:schemeClr val="bg2"/>
        </a:solidFill>
        <a:latin typeface="Arial" panose="020B0604020202020204" pitchFamily="34" charset="0"/>
        <a:ea typeface="+mn-ea"/>
        <a:cs typeface="+mn-cs"/>
      </a:defRPr>
    </a:lvl4pPr>
    <a:lvl5pPr marL="1828800" algn="l" rtl="0" fontAlgn="base">
      <a:lnSpc>
        <a:spcPct val="120000"/>
      </a:lnSpc>
      <a:spcBef>
        <a:spcPct val="20000"/>
      </a:spcBef>
      <a:spcAft>
        <a:spcPct val="0"/>
      </a:spcAft>
      <a:buClr>
        <a:schemeClr val="bg2"/>
      </a:buClr>
      <a:buSzPct val="60000"/>
      <a:buFont typeface="Monotype Sorts" pitchFamily="2" charset="2"/>
      <a:defRPr sz="1600" b="1" kern="1200">
        <a:solidFill>
          <a:schemeClr val="bg2"/>
        </a:solidFill>
        <a:latin typeface="Arial" panose="020B0604020202020204" pitchFamily="34" charset="0"/>
        <a:ea typeface="+mn-ea"/>
        <a:cs typeface="+mn-cs"/>
      </a:defRPr>
    </a:lvl5pPr>
    <a:lvl6pPr marL="2286000" algn="l" defTabSz="914400" rtl="0" eaLnBrk="1" latinLnBrk="0" hangingPunct="1">
      <a:defRPr sz="1600" b="1" kern="1200">
        <a:solidFill>
          <a:schemeClr val="bg2"/>
        </a:solidFill>
        <a:latin typeface="Arial" panose="020B0604020202020204" pitchFamily="34" charset="0"/>
        <a:ea typeface="+mn-ea"/>
        <a:cs typeface="+mn-cs"/>
      </a:defRPr>
    </a:lvl6pPr>
    <a:lvl7pPr marL="2743200" algn="l" defTabSz="914400" rtl="0" eaLnBrk="1" latinLnBrk="0" hangingPunct="1">
      <a:defRPr sz="1600" b="1" kern="1200">
        <a:solidFill>
          <a:schemeClr val="bg2"/>
        </a:solidFill>
        <a:latin typeface="Arial" panose="020B0604020202020204" pitchFamily="34" charset="0"/>
        <a:ea typeface="+mn-ea"/>
        <a:cs typeface="+mn-cs"/>
      </a:defRPr>
    </a:lvl7pPr>
    <a:lvl8pPr marL="3200400" algn="l" defTabSz="914400" rtl="0" eaLnBrk="1" latinLnBrk="0" hangingPunct="1">
      <a:defRPr sz="1600" b="1" kern="1200">
        <a:solidFill>
          <a:schemeClr val="bg2"/>
        </a:solidFill>
        <a:latin typeface="Arial" panose="020B0604020202020204" pitchFamily="34" charset="0"/>
        <a:ea typeface="+mn-ea"/>
        <a:cs typeface="+mn-cs"/>
      </a:defRPr>
    </a:lvl8pPr>
    <a:lvl9pPr marL="3657600" algn="l" defTabSz="914400" rtl="0" eaLnBrk="1" latinLnBrk="0" hangingPunct="1">
      <a:defRPr sz="1600" b="1" kern="1200">
        <a:solidFill>
          <a:schemeClr val="bg2"/>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4272" userDrawn="1">
          <p15:clr>
            <a:srgbClr val="A4A3A4"/>
          </p15:clr>
        </p15:guide>
        <p15:guide id="2" pos="5375" userDrawn="1">
          <p15:clr>
            <a:srgbClr val="A4A3A4"/>
          </p15:clr>
        </p15:guide>
      </p15:sldGuideLst>
    </p:ext>
    <p:ext uri="{2D200454-40CA-4A62-9FC3-DE9A4176ACB9}">
      <p15:notesGuideLst xmlns:p15="http://schemas.microsoft.com/office/powerpoint/2012/main">
        <p15:guide id="1" orient="horz" pos="2304">
          <p15:clr>
            <a:srgbClr val="A4A3A4"/>
          </p15:clr>
        </p15:guide>
        <p15:guide id="2" pos="302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99FF"/>
    <a:srgbClr val="669900"/>
    <a:srgbClr val="FFFF00"/>
    <a:srgbClr val="000066"/>
    <a:srgbClr val="336600"/>
    <a:srgbClr val="00CC00"/>
    <a:srgbClr val="FFC000"/>
    <a:srgbClr val="0000FF"/>
    <a:srgbClr val="0033CC"/>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D7C4AB-5C81-47B2-96EA-66BA424B0361}" v="27" dt="2022-08-07T09:16:38.8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069" autoAdjust="0"/>
    <p:restoredTop sz="81633" autoAdjust="0"/>
  </p:normalViewPr>
  <p:slideViewPr>
    <p:cSldViewPr>
      <p:cViewPr varScale="1">
        <p:scale>
          <a:sx n="103" d="100"/>
          <a:sy n="103" d="100"/>
        </p:scale>
        <p:origin x="1768" y="184"/>
      </p:cViewPr>
      <p:guideLst>
        <p:guide orient="horz" pos="4272"/>
        <p:guide pos="537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332"/>
    </p:cViewPr>
  </p:sorterViewPr>
  <p:notesViewPr>
    <p:cSldViewPr>
      <p:cViewPr varScale="1">
        <p:scale>
          <a:sx n="67" d="100"/>
          <a:sy n="67" d="100"/>
        </p:scale>
        <p:origin x="1950" y="66"/>
      </p:cViewPr>
      <p:guideLst>
        <p:guide orient="horz" pos="2304"/>
        <p:guide pos="302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ng-Wei Lin" userId="d614b8a91a354671" providerId="LiveId" clId="{FA5E30A5-D18D-7B48-B8A0-B28A9F03D5BE}"/>
    <pc:docChg chg="undo custSel delSld modSld">
      <pc:chgData name="Shang-Wei Lin" userId="d614b8a91a354671" providerId="LiveId" clId="{FA5E30A5-D18D-7B48-B8A0-B28A9F03D5BE}" dt="2022-08-03T06:42:25.742" v="122" actId="2696"/>
      <pc:docMkLst>
        <pc:docMk/>
      </pc:docMkLst>
      <pc:sldChg chg="addSp delSp modSp mod">
        <pc:chgData name="Shang-Wei Lin" userId="d614b8a91a354671" providerId="LiveId" clId="{FA5E30A5-D18D-7B48-B8A0-B28A9F03D5BE}" dt="2022-08-03T06:34:36.917" v="121" actId="20577"/>
        <pc:sldMkLst>
          <pc:docMk/>
          <pc:sldMk cId="0" sldId="256"/>
        </pc:sldMkLst>
        <pc:spChg chg="mod">
          <ac:chgData name="Shang-Wei Lin" userId="d614b8a91a354671" providerId="LiveId" clId="{FA5E30A5-D18D-7B48-B8A0-B28A9F03D5BE}" dt="2022-08-03T06:34:36.917" v="121" actId="20577"/>
          <ac:spMkLst>
            <pc:docMk/>
            <pc:sldMk cId="0" sldId="256"/>
            <ac:spMk id="3" creationId="{00000000-0000-0000-0000-000000000000}"/>
          </ac:spMkLst>
        </pc:spChg>
        <pc:spChg chg="add del mod">
          <ac:chgData name="Shang-Wei Lin" userId="d614b8a91a354671" providerId="LiveId" clId="{FA5E30A5-D18D-7B48-B8A0-B28A9F03D5BE}" dt="2022-08-01T14:20:00.181" v="11"/>
          <ac:spMkLst>
            <pc:docMk/>
            <pc:sldMk cId="0" sldId="256"/>
            <ac:spMk id="4" creationId="{E50E5039-C03D-C057-1180-D26CC8D6AF15}"/>
          </ac:spMkLst>
        </pc:spChg>
        <pc:spChg chg="mod">
          <ac:chgData name="Shang-Wei Lin" userId="d614b8a91a354671" providerId="LiveId" clId="{FA5E30A5-D18D-7B48-B8A0-B28A9F03D5BE}" dt="2022-08-01T14:22:02.551" v="55" actId="20577"/>
          <ac:spMkLst>
            <pc:docMk/>
            <pc:sldMk cId="0" sldId="256"/>
            <ac:spMk id="5" creationId="{00000000-0000-0000-0000-000000000000}"/>
          </ac:spMkLst>
        </pc:spChg>
        <pc:spChg chg="add mod">
          <ac:chgData name="Shang-Wei Lin" userId="d614b8a91a354671" providerId="LiveId" clId="{FA5E30A5-D18D-7B48-B8A0-B28A9F03D5BE}" dt="2022-08-01T14:21:20.075" v="25" actId="1076"/>
          <ac:spMkLst>
            <pc:docMk/>
            <pc:sldMk cId="0" sldId="256"/>
            <ac:spMk id="6" creationId="{D56A507B-D6F5-4A7D-8F4A-263DECECDC31}"/>
          </ac:spMkLst>
        </pc:spChg>
      </pc:sldChg>
      <pc:sldChg chg="modSp del mod">
        <pc:chgData name="Shang-Wei Lin" userId="d614b8a91a354671" providerId="LiveId" clId="{FA5E30A5-D18D-7B48-B8A0-B28A9F03D5BE}" dt="2022-08-03T06:42:25.742" v="122" actId="2696"/>
        <pc:sldMkLst>
          <pc:docMk/>
          <pc:sldMk cId="3247578248" sldId="471"/>
        </pc:sldMkLst>
        <pc:spChg chg="mod">
          <ac:chgData name="Shang-Wei Lin" userId="d614b8a91a354671" providerId="LiveId" clId="{FA5E30A5-D18D-7B48-B8A0-B28A9F03D5BE}" dt="2022-08-03T06:16:11.984" v="120" actId="207"/>
          <ac:spMkLst>
            <pc:docMk/>
            <pc:sldMk cId="3247578248" sldId="471"/>
            <ac:spMk id="5" creationId="{00000000-0000-0000-0000-000000000000}"/>
          </ac:spMkLst>
        </pc:spChg>
      </pc:sldChg>
    </pc:docChg>
  </pc:docChgLst>
  <pc:docChgLst>
    <pc:chgData name="Shang-Wei Lin" userId="d614b8a91a354671" providerId="LiveId" clId="{A4D7C4AB-5C81-47B2-96EA-66BA424B0361}"/>
    <pc:docChg chg="undo custSel modSld">
      <pc:chgData name="Shang-Wei Lin" userId="d614b8a91a354671" providerId="LiveId" clId="{A4D7C4AB-5C81-47B2-96EA-66BA424B0361}" dt="2022-08-07T09:16:38.865" v="43" actId="20577"/>
      <pc:docMkLst>
        <pc:docMk/>
      </pc:docMkLst>
      <pc:sldChg chg="modSp">
        <pc:chgData name="Shang-Wei Lin" userId="d614b8a91a354671" providerId="LiveId" clId="{A4D7C4AB-5C81-47B2-96EA-66BA424B0361}" dt="2022-08-06T14:34:25.300" v="20" actId="255"/>
        <pc:sldMkLst>
          <pc:docMk/>
          <pc:sldMk cId="0" sldId="257"/>
        </pc:sldMkLst>
        <pc:spChg chg="mod">
          <ac:chgData name="Shang-Wei Lin" userId="d614b8a91a354671" providerId="LiveId" clId="{A4D7C4AB-5C81-47B2-96EA-66BA424B0361}" dt="2022-08-06T14:34:25.300" v="20" actId="255"/>
          <ac:spMkLst>
            <pc:docMk/>
            <pc:sldMk cId="0" sldId="257"/>
            <ac:spMk id="17411" creationId="{00000000-0000-0000-0000-000000000000}"/>
          </ac:spMkLst>
        </pc:spChg>
      </pc:sldChg>
      <pc:sldChg chg="modSp">
        <pc:chgData name="Shang-Wei Lin" userId="d614b8a91a354671" providerId="LiveId" clId="{A4D7C4AB-5C81-47B2-96EA-66BA424B0361}" dt="2022-08-06T14:38:32.277" v="32" actId="14100"/>
        <pc:sldMkLst>
          <pc:docMk/>
          <pc:sldMk cId="0" sldId="265"/>
        </pc:sldMkLst>
        <pc:spChg chg="mod">
          <ac:chgData name="Shang-Wei Lin" userId="d614b8a91a354671" providerId="LiveId" clId="{A4D7C4AB-5C81-47B2-96EA-66BA424B0361}" dt="2022-08-06T14:38:32.277" v="32" actId="14100"/>
          <ac:spMkLst>
            <pc:docMk/>
            <pc:sldMk cId="0" sldId="265"/>
            <ac:spMk id="20483" creationId="{00000000-0000-0000-0000-000000000000}"/>
          </ac:spMkLst>
        </pc:spChg>
      </pc:sldChg>
      <pc:sldChg chg="modSp modAnim">
        <pc:chgData name="Shang-Wei Lin" userId="d614b8a91a354671" providerId="LiveId" clId="{A4D7C4AB-5C81-47B2-96EA-66BA424B0361}" dt="2022-08-06T14:39:20.180" v="38" actId="14100"/>
        <pc:sldMkLst>
          <pc:docMk/>
          <pc:sldMk cId="0" sldId="387"/>
        </pc:sldMkLst>
        <pc:spChg chg="mod">
          <ac:chgData name="Shang-Wei Lin" userId="d614b8a91a354671" providerId="LiveId" clId="{A4D7C4AB-5C81-47B2-96EA-66BA424B0361}" dt="2022-08-06T14:39:20.180" v="38" actId="14100"/>
          <ac:spMkLst>
            <pc:docMk/>
            <pc:sldMk cId="0" sldId="387"/>
            <ac:spMk id="21507" creationId="{00000000-0000-0000-0000-000000000000}"/>
          </ac:spMkLst>
        </pc:spChg>
      </pc:sldChg>
      <pc:sldChg chg="modSp mod">
        <pc:chgData name="Shang-Wei Lin" userId="d614b8a91a354671" providerId="LiveId" clId="{A4D7C4AB-5C81-47B2-96EA-66BA424B0361}" dt="2022-08-06T14:36:59.493" v="29" actId="20577"/>
        <pc:sldMkLst>
          <pc:docMk/>
          <pc:sldMk cId="0" sldId="388"/>
        </pc:sldMkLst>
        <pc:spChg chg="mod">
          <ac:chgData name="Shang-Wei Lin" userId="d614b8a91a354671" providerId="LiveId" clId="{A4D7C4AB-5C81-47B2-96EA-66BA424B0361}" dt="2022-08-06T14:36:59.493" v="29" actId="20577"/>
          <ac:spMkLst>
            <pc:docMk/>
            <pc:sldMk cId="0" sldId="388"/>
            <ac:spMk id="18436" creationId="{00000000-0000-0000-0000-000000000000}"/>
          </ac:spMkLst>
        </pc:spChg>
      </pc:sldChg>
      <pc:sldChg chg="modSp mod">
        <pc:chgData name="Shang-Wei Lin" userId="d614b8a91a354671" providerId="LiveId" clId="{A4D7C4AB-5C81-47B2-96EA-66BA424B0361}" dt="2022-08-06T14:32:53.731" v="9" actId="14100"/>
        <pc:sldMkLst>
          <pc:docMk/>
          <pc:sldMk cId="0" sldId="441"/>
        </pc:sldMkLst>
        <pc:spChg chg="mod">
          <ac:chgData name="Shang-Wei Lin" userId="d614b8a91a354671" providerId="LiveId" clId="{A4D7C4AB-5C81-47B2-96EA-66BA424B0361}" dt="2022-08-06T14:32:53.731" v="9" actId="14100"/>
          <ac:spMkLst>
            <pc:docMk/>
            <pc:sldMk cId="0" sldId="441"/>
            <ac:spMk id="11" creationId="{00000000-0000-0000-0000-000000000000}"/>
          </ac:spMkLst>
        </pc:spChg>
      </pc:sldChg>
      <pc:sldChg chg="modSp mod">
        <pc:chgData name="Shang-Wei Lin" userId="d614b8a91a354671" providerId="LiveId" clId="{A4D7C4AB-5C81-47B2-96EA-66BA424B0361}" dt="2022-08-06T14:31:03.296" v="6" actId="20577"/>
        <pc:sldMkLst>
          <pc:docMk/>
          <pc:sldMk cId="3818623394" sldId="453"/>
        </pc:sldMkLst>
        <pc:spChg chg="mod">
          <ac:chgData name="Shang-Wei Lin" userId="d614b8a91a354671" providerId="LiveId" clId="{A4D7C4AB-5C81-47B2-96EA-66BA424B0361}" dt="2022-08-06T14:31:03.296" v="6" actId="20577"/>
          <ac:spMkLst>
            <pc:docMk/>
            <pc:sldMk cId="3818623394" sldId="453"/>
            <ac:spMk id="5" creationId="{00000000-0000-0000-0000-000000000000}"/>
          </ac:spMkLst>
        </pc:spChg>
      </pc:sldChg>
      <pc:sldChg chg="modSp">
        <pc:chgData name="Shang-Wei Lin" userId="d614b8a91a354671" providerId="LiveId" clId="{A4D7C4AB-5C81-47B2-96EA-66BA424B0361}" dt="2022-08-06T14:32:59.634" v="10" actId="14100"/>
        <pc:sldMkLst>
          <pc:docMk/>
          <pc:sldMk cId="3751403528" sldId="455"/>
        </pc:sldMkLst>
        <pc:spChg chg="mod">
          <ac:chgData name="Shang-Wei Lin" userId="d614b8a91a354671" providerId="LiveId" clId="{A4D7C4AB-5C81-47B2-96EA-66BA424B0361}" dt="2022-08-06T14:32:59.634" v="10" actId="14100"/>
          <ac:spMkLst>
            <pc:docMk/>
            <pc:sldMk cId="3751403528" sldId="455"/>
            <ac:spMk id="11" creationId="{00000000-0000-0000-0000-000000000000}"/>
          </ac:spMkLst>
        </pc:spChg>
      </pc:sldChg>
      <pc:sldChg chg="modSp">
        <pc:chgData name="Shang-Wei Lin" userId="d614b8a91a354671" providerId="LiveId" clId="{A4D7C4AB-5C81-47B2-96EA-66BA424B0361}" dt="2022-08-06T14:33:12.316" v="12" actId="14100"/>
        <pc:sldMkLst>
          <pc:docMk/>
          <pc:sldMk cId="477696179" sldId="456"/>
        </pc:sldMkLst>
        <pc:spChg chg="mod">
          <ac:chgData name="Shang-Wei Lin" userId="d614b8a91a354671" providerId="LiveId" clId="{A4D7C4AB-5C81-47B2-96EA-66BA424B0361}" dt="2022-08-06T14:33:12.316" v="12" actId="14100"/>
          <ac:spMkLst>
            <pc:docMk/>
            <pc:sldMk cId="477696179" sldId="456"/>
            <ac:spMk id="11" creationId="{00000000-0000-0000-0000-000000000000}"/>
          </ac:spMkLst>
        </pc:spChg>
      </pc:sldChg>
      <pc:sldChg chg="modSp">
        <pc:chgData name="Shang-Wei Lin" userId="d614b8a91a354671" providerId="LiveId" clId="{A4D7C4AB-5C81-47B2-96EA-66BA424B0361}" dt="2022-08-06T14:33:17.618" v="13" actId="14100"/>
        <pc:sldMkLst>
          <pc:docMk/>
          <pc:sldMk cId="2473112996" sldId="457"/>
        </pc:sldMkLst>
        <pc:spChg chg="mod">
          <ac:chgData name="Shang-Wei Lin" userId="d614b8a91a354671" providerId="LiveId" clId="{A4D7C4AB-5C81-47B2-96EA-66BA424B0361}" dt="2022-08-06T14:33:17.618" v="13" actId="14100"/>
          <ac:spMkLst>
            <pc:docMk/>
            <pc:sldMk cId="2473112996" sldId="457"/>
            <ac:spMk id="11" creationId="{00000000-0000-0000-0000-000000000000}"/>
          </ac:spMkLst>
        </pc:spChg>
      </pc:sldChg>
      <pc:sldChg chg="modSp">
        <pc:chgData name="Shang-Wei Lin" userId="d614b8a91a354671" providerId="LiveId" clId="{A4D7C4AB-5C81-47B2-96EA-66BA424B0361}" dt="2022-08-06T14:33:21.983" v="14" actId="14100"/>
        <pc:sldMkLst>
          <pc:docMk/>
          <pc:sldMk cId="2456360187" sldId="458"/>
        </pc:sldMkLst>
        <pc:spChg chg="mod">
          <ac:chgData name="Shang-Wei Lin" userId="d614b8a91a354671" providerId="LiveId" clId="{A4D7C4AB-5C81-47B2-96EA-66BA424B0361}" dt="2022-08-06T14:33:21.983" v="14" actId="14100"/>
          <ac:spMkLst>
            <pc:docMk/>
            <pc:sldMk cId="2456360187" sldId="458"/>
            <ac:spMk id="11" creationId="{00000000-0000-0000-0000-000000000000}"/>
          </ac:spMkLst>
        </pc:spChg>
      </pc:sldChg>
      <pc:sldChg chg="modSp">
        <pc:chgData name="Shang-Wei Lin" userId="d614b8a91a354671" providerId="LiveId" clId="{A4D7C4AB-5C81-47B2-96EA-66BA424B0361}" dt="2022-08-06T14:33:27.256" v="15" actId="14100"/>
        <pc:sldMkLst>
          <pc:docMk/>
          <pc:sldMk cId="968053664" sldId="459"/>
        </pc:sldMkLst>
        <pc:spChg chg="mod">
          <ac:chgData name="Shang-Wei Lin" userId="d614b8a91a354671" providerId="LiveId" clId="{A4D7C4AB-5C81-47B2-96EA-66BA424B0361}" dt="2022-08-06T14:33:27.256" v="15" actId="14100"/>
          <ac:spMkLst>
            <pc:docMk/>
            <pc:sldMk cId="968053664" sldId="459"/>
            <ac:spMk id="11" creationId="{00000000-0000-0000-0000-000000000000}"/>
          </ac:spMkLst>
        </pc:spChg>
      </pc:sldChg>
      <pc:sldChg chg="modSp">
        <pc:chgData name="Shang-Wei Lin" userId="d614b8a91a354671" providerId="LiveId" clId="{A4D7C4AB-5C81-47B2-96EA-66BA424B0361}" dt="2022-08-06T14:33:33.023" v="16" actId="14100"/>
        <pc:sldMkLst>
          <pc:docMk/>
          <pc:sldMk cId="1407797062" sldId="460"/>
        </pc:sldMkLst>
        <pc:spChg chg="mod">
          <ac:chgData name="Shang-Wei Lin" userId="d614b8a91a354671" providerId="LiveId" clId="{A4D7C4AB-5C81-47B2-96EA-66BA424B0361}" dt="2022-08-06T14:33:33.023" v="16" actId="14100"/>
          <ac:spMkLst>
            <pc:docMk/>
            <pc:sldMk cId="1407797062" sldId="460"/>
            <ac:spMk id="11" creationId="{00000000-0000-0000-0000-000000000000}"/>
          </ac:spMkLst>
        </pc:spChg>
      </pc:sldChg>
      <pc:sldChg chg="modSp mod">
        <pc:chgData name="Shang-Wei Lin" userId="d614b8a91a354671" providerId="LiveId" clId="{A4D7C4AB-5C81-47B2-96EA-66BA424B0361}" dt="2022-08-06T14:35:38.852" v="26" actId="255"/>
        <pc:sldMkLst>
          <pc:docMk/>
          <pc:sldMk cId="791356015" sldId="463"/>
        </pc:sldMkLst>
        <pc:spChg chg="mod">
          <ac:chgData name="Shang-Wei Lin" userId="d614b8a91a354671" providerId="LiveId" clId="{A4D7C4AB-5C81-47B2-96EA-66BA424B0361}" dt="2022-08-06T14:35:38.852" v="26" actId="255"/>
          <ac:spMkLst>
            <pc:docMk/>
            <pc:sldMk cId="791356015" sldId="463"/>
            <ac:spMk id="31" creationId="{00000000-0000-0000-0000-000000000000}"/>
          </ac:spMkLst>
        </pc:spChg>
      </pc:sldChg>
      <pc:sldChg chg="modSp">
        <pc:chgData name="Shang-Wei Lin" userId="d614b8a91a354671" providerId="LiveId" clId="{A4D7C4AB-5C81-47B2-96EA-66BA424B0361}" dt="2022-08-06T14:37:05.974" v="30" actId="20577"/>
        <pc:sldMkLst>
          <pc:docMk/>
          <pc:sldMk cId="2877119684" sldId="464"/>
        </pc:sldMkLst>
        <pc:spChg chg="mod">
          <ac:chgData name="Shang-Wei Lin" userId="d614b8a91a354671" providerId="LiveId" clId="{A4D7C4AB-5C81-47B2-96EA-66BA424B0361}" dt="2022-08-06T14:37:05.974" v="30" actId="20577"/>
          <ac:spMkLst>
            <pc:docMk/>
            <pc:sldMk cId="2877119684" sldId="464"/>
            <ac:spMk id="18436" creationId="{00000000-0000-0000-0000-000000000000}"/>
          </ac:spMkLst>
        </pc:spChg>
      </pc:sldChg>
      <pc:sldChg chg="modSp modAnim">
        <pc:chgData name="Shang-Wei Lin" userId="d614b8a91a354671" providerId="LiveId" clId="{A4D7C4AB-5C81-47B2-96EA-66BA424B0361}" dt="2022-08-06T14:39:37.641" v="41" actId="14100"/>
        <pc:sldMkLst>
          <pc:docMk/>
          <pc:sldMk cId="885745398" sldId="465"/>
        </pc:sldMkLst>
        <pc:spChg chg="mod">
          <ac:chgData name="Shang-Wei Lin" userId="d614b8a91a354671" providerId="LiveId" clId="{A4D7C4AB-5C81-47B2-96EA-66BA424B0361}" dt="2022-08-06T14:39:37.641" v="41" actId="14100"/>
          <ac:spMkLst>
            <pc:docMk/>
            <pc:sldMk cId="885745398" sldId="465"/>
            <ac:spMk id="4" creationId="{00000000-0000-0000-0000-000000000000}"/>
          </ac:spMkLst>
        </pc:spChg>
      </pc:sldChg>
      <pc:sldChg chg="modSp">
        <pc:chgData name="Shang-Wei Lin" userId="d614b8a91a354671" providerId="LiveId" clId="{A4D7C4AB-5C81-47B2-96EA-66BA424B0361}" dt="2022-08-07T09:16:38.865" v="43" actId="20577"/>
        <pc:sldMkLst>
          <pc:docMk/>
          <pc:sldMk cId="2791065738" sldId="467"/>
        </pc:sldMkLst>
        <pc:spChg chg="mod">
          <ac:chgData name="Shang-Wei Lin" userId="d614b8a91a354671" providerId="LiveId" clId="{A4D7C4AB-5C81-47B2-96EA-66BA424B0361}" dt="2022-08-07T09:16:38.865" v="43" actId="20577"/>
          <ac:spMkLst>
            <pc:docMk/>
            <pc:sldMk cId="2791065738" sldId="467"/>
            <ac:spMk id="17411" creationId="{00000000-0000-0000-0000-000000000000}"/>
          </ac:spMkLst>
        </pc:spChg>
      </pc:sldChg>
      <pc:sldChg chg="modSp">
        <pc:chgData name="Shang-Wei Lin" userId="d614b8a91a354671" providerId="LiveId" clId="{A4D7C4AB-5C81-47B2-96EA-66BA424B0361}" dt="2022-08-06T14:38:04.607" v="31" actId="20577"/>
        <pc:sldMkLst>
          <pc:docMk/>
          <pc:sldMk cId="3684347085" sldId="468"/>
        </pc:sldMkLst>
        <pc:spChg chg="mod">
          <ac:chgData name="Shang-Wei Lin" userId="d614b8a91a354671" providerId="LiveId" clId="{A4D7C4AB-5C81-47B2-96EA-66BA424B0361}" dt="2022-08-06T14:38:04.607" v="31" actId="20577"/>
          <ac:spMkLst>
            <pc:docMk/>
            <pc:sldMk cId="3684347085" sldId="468"/>
            <ac:spMk id="18436"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4160838" cy="365125"/>
          </a:xfrm>
          <a:prstGeom prst="rect">
            <a:avLst/>
          </a:prstGeom>
          <a:noFill/>
          <a:ln w="9525">
            <a:noFill/>
            <a:miter lim="800000"/>
            <a:headEnd/>
            <a:tailEnd/>
          </a:ln>
          <a:effectLst/>
        </p:spPr>
        <p:txBody>
          <a:bodyPr vert="horz" wrap="square" lIns="19865" tIns="0" rIns="19865" bIns="0" numCol="1" anchor="t" anchorCtr="0" compatLnSpc="1">
            <a:prstTxWarp prst="textNoShape">
              <a:avLst/>
            </a:prstTxWarp>
          </a:bodyPr>
          <a:lstStyle>
            <a:lvl1pPr defTabSz="954088" eaLnBrk="0" hangingPunct="0">
              <a:lnSpc>
                <a:spcPct val="100000"/>
              </a:lnSpc>
              <a:spcBef>
                <a:spcPct val="0"/>
              </a:spcBef>
              <a:buClrTx/>
              <a:buSzTx/>
              <a:buFontTx/>
              <a:buNone/>
              <a:defRPr sz="1000" b="0" i="1">
                <a:solidFill>
                  <a:schemeClr val="tx1"/>
                </a:solidFill>
                <a:latin typeface="Times New Roman" pitchFamily="18" charset="0"/>
              </a:defRPr>
            </a:lvl1pPr>
          </a:lstStyle>
          <a:p>
            <a:pPr>
              <a:defRPr/>
            </a:pPr>
            <a:r>
              <a:rPr lang="en-US"/>
              <a:t>Lecture 3 - sorting</a:t>
            </a:r>
          </a:p>
        </p:txBody>
      </p:sp>
      <p:sp>
        <p:nvSpPr>
          <p:cNvPr id="4099" name="Rectangle 3"/>
          <p:cNvSpPr>
            <a:spLocks noGrp="1" noChangeArrowheads="1"/>
          </p:cNvSpPr>
          <p:nvPr>
            <p:ph type="dt" sz="quarter" idx="1"/>
          </p:nvPr>
        </p:nvSpPr>
        <p:spPr bwMode="auto">
          <a:xfrm>
            <a:off x="5440363" y="0"/>
            <a:ext cx="4160837" cy="365125"/>
          </a:xfrm>
          <a:prstGeom prst="rect">
            <a:avLst/>
          </a:prstGeom>
          <a:noFill/>
          <a:ln w="9525">
            <a:noFill/>
            <a:miter lim="800000"/>
            <a:headEnd/>
            <a:tailEnd/>
          </a:ln>
          <a:effectLst/>
        </p:spPr>
        <p:txBody>
          <a:bodyPr vert="horz" wrap="square" lIns="19865" tIns="0" rIns="19865" bIns="0" numCol="1" anchor="t" anchorCtr="0" compatLnSpc="1">
            <a:prstTxWarp prst="textNoShape">
              <a:avLst/>
            </a:prstTxWarp>
          </a:bodyPr>
          <a:lstStyle>
            <a:lvl1pPr algn="r" defTabSz="954088" eaLnBrk="0" hangingPunct="0">
              <a:lnSpc>
                <a:spcPct val="100000"/>
              </a:lnSpc>
              <a:spcBef>
                <a:spcPct val="0"/>
              </a:spcBef>
              <a:buClrTx/>
              <a:buSzTx/>
              <a:buFontTx/>
              <a:buNone/>
              <a:defRPr sz="1000" b="0" i="1">
                <a:solidFill>
                  <a:schemeClr val="tx1"/>
                </a:solidFill>
                <a:latin typeface="Times New Roman" pitchFamily="18" charset="0"/>
              </a:defRPr>
            </a:lvl1pPr>
          </a:lstStyle>
          <a:p>
            <a:pPr>
              <a:defRPr/>
            </a:pPr>
            <a:endParaRPr lang="en-US"/>
          </a:p>
        </p:txBody>
      </p:sp>
      <p:sp>
        <p:nvSpPr>
          <p:cNvPr id="4100" name="Rectangle 4"/>
          <p:cNvSpPr>
            <a:spLocks noGrp="1" noChangeArrowheads="1"/>
          </p:cNvSpPr>
          <p:nvPr>
            <p:ph type="ftr" sz="quarter" idx="2"/>
          </p:nvPr>
        </p:nvSpPr>
        <p:spPr bwMode="auto">
          <a:xfrm>
            <a:off x="0" y="6950075"/>
            <a:ext cx="4160838" cy="365125"/>
          </a:xfrm>
          <a:prstGeom prst="rect">
            <a:avLst/>
          </a:prstGeom>
          <a:noFill/>
          <a:ln w="9525">
            <a:noFill/>
            <a:miter lim="800000"/>
            <a:headEnd/>
            <a:tailEnd/>
          </a:ln>
          <a:effectLst/>
        </p:spPr>
        <p:txBody>
          <a:bodyPr vert="horz" wrap="square" lIns="19865" tIns="0" rIns="19865" bIns="0" numCol="1" anchor="b" anchorCtr="0" compatLnSpc="1">
            <a:prstTxWarp prst="textNoShape">
              <a:avLst/>
            </a:prstTxWarp>
          </a:bodyPr>
          <a:lstStyle>
            <a:lvl1pPr defTabSz="954088" eaLnBrk="0" hangingPunct="0">
              <a:lnSpc>
                <a:spcPct val="100000"/>
              </a:lnSpc>
              <a:spcBef>
                <a:spcPct val="0"/>
              </a:spcBef>
              <a:buClrTx/>
              <a:buSzTx/>
              <a:buFontTx/>
              <a:buNone/>
              <a:defRPr sz="1000" b="0" i="1">
                <a:solidFill>
                  <a:schemeClr val="tx1"/>
                </a:solidFill>
                <a:latin typeface="Times New Roman" pitchFamily="18" charset="0"/>
              </a:defRPr>
            </a:lvl1pPr>
          </a:lstStyle>
          <a:p>
            <a:pPr>
              <a:defRPr/>
            </a:pPr>
            <a:r>
              <a:rPr lang="en-US"/>
              <a:t>Angela GOH</a:t>
            </a:r>
          </a:p>
        </p:txBody>
      </p:sp>
      <p:sp>
        <p:nvSpPr>
          <p:cNvPr id="4101" name="Rectangle 5"/>
          <p:cNvSpPr>
            <a:spLocks noGrp="1" noChangeArrowheads="1"/>
          </p:cNvSpPr>
          <p:nvPr>
            <p:ph type="sldNum" sz="quarter" idx="3"/>
          </p:nvPr>
        </p:nvSpPr>
        <p:spPr bwMode="auto">
          <a:xfrm>
            <a:off x="5440363" y="6950075"/>
            <a:ext cx="4160837" cy="365125"/>
          </a:xfrm>
          <a:prstGeom prst="rect">
            <a:avLst/>
          </a:prstGeom>
          <a:noFill/>
          <a:ln w="9525">
            <a:noFill/>
            <a:miter lim="800000"/>
            <a:headEnd/>
            <a:tailEnd/>
          </a:ln>
          <a:effectLst/>
        </p:spPr>
        <p:txBody>
          <a:bodyPr vert="horz" wrap="square" lIns="19865" tIns="0" rIns="19865" bIns="0" numCol="1" anchor="b" anchorCtr="0" compatLnSpc="1">
            <a:prstTxWarp prst="textNoShape">
              <a:avLst/>
            </a:prstTxWarp>
          </a:bodyPr>
          <a:lstStyle>
            <a:lvl1pPr algn="r" defTabSz="954088" eaLnBrk="0" hangingPunct="0">
              <a:lnSpc>
                <a:spcPct val="100000"/>
              </a:lnSpc>
              <a:spcBef>
                <a:spcPct val="0"/>
              </a:spcBef>
              <a:buClrTx/>
              <a:buSzTx/>
              <a:buFontTx/>
              <a:buNone/>
              <a:defRPr sz="1000" b="0" i="1">
                <a:solidFill>
                  <a:schemeClr val="tx1"/>
                </a:solidFill>
                <a:latin typeface="Times New Roman" panose="02020603050405020304" pitchFamily="18" charset="0"/>
              </a:defRPr>
            </a:lvl1pPr>
          </a:lstStyle>
          <a:p>
            <a:fld id="{ECC47C8C-33ED-4BE8-A513-D40FC5237D19}" type="slidenum">
              <a:rPr lang="en-US" altLang="en-US"/>
              <a:pPr/>
              <a:t>‹#›</a:t>
            </a:fld>
            <a:endParaRPr lang="en-US" altLang="en-US"/>
          </a:p>
        </p:txBody>
      </p:sp>
    </p:spTree>
    <p:extLst>
      <p:ext uri="{BB962C8B-B14F-4D97-AF65-F5344CB8AC3E}">
        <p14:creationId xmlns:p14="http://schemas.microsoft.com/office/powerpoint/2010/main" val="35896868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4160838" cy="365125"/>
          </a:xfrm>
          <a:prstGeom prst="rect">
            <a:avLst/>
          </a:prstGeom>
          <a:noFill/>
          <a:ln w="9525">
            <a:noFill/>
            <a:miter lim="800000"/>
            <a:headEnd/>
            <a:tailEnd/>
          </a:ln>
          <a:effectLst/>
        </p:spPr>
        <p:txBody>
          <a:bodyPr vert="horz" wrap="square" lIns="19865" tIns="0" rIns="19865" bIns="0" numCol="1" anchor="t" anchorCtr="0" compatLnSpc="1">
            <a:prstTxWarp prst="textNoShape">
              <a:avLst/>
            </a:prstTxWarp>
          </a:bodyPr>
          <a:lstStyle>
            <a:lvl1pPr defTabSz="954088" eaLnBrk="0" hangingPunct="0">
              <a:lnSpc>
                <a:spcPct val="100000"/>
              </a:lnSpc>
              <a:spcBef>
                <a:spcPct val="0"/>
              </a:spcBef>
              <a:buClrTx/>
              <a:buSzTx/>
              <a:buFontTx/>
              <a:buNone/>
              <a:defRPr sz="1000" b="0" i="1">
                <a:solidFill>
                  <a:schemeClr val="tx1"/>
                </a:solidFill>
                <a:latin typeface="Times New Roman" pitchFamily="18" charset="0"/>
              </a:defRPr>
            </a:lvl1pPr>
          </a:lstStyle>
          <a:p>
            <a:pPr>
              <a:defRPr/>
            </a:pPr>
            <a:endParaRPr lang="en-US"/>
          </a:p>
        </p:txBody>
      </p:sp>
      <p:sp>
        <p:nvSpPr>
          <p:cNvPr id="2051" name="Rectangle 3"/>
          <p:cNvSpPr>
            <a:spLocks noGrp="1" noChangeArrowheads="1"/>
          </p:cNvSpPr>
          <p:nvPr>
            <p:ph type="dt" idx="1"/>
          </p:nvPr>
        </p:nvSpPr>
        <p:spPr bwMode="auto">
          <a:xfrm>
            <a:off x="5440363" y="0"/>
            <a:ext cx="4160837" cy="365125"/>
          </a:xfrm>
          <a:prstGeom prst="rect">
            <a:avLst/>
          </a:prstGeom>
          <a:noFill/>
          <a:ln w="9525">
            <a:noFill/>
            <a:miter lim="800000"/>
            <a:headEnd/>
            <a:tailEnd/>
          </a:ln>
          <a:effectLst/>
        </p:spPr>
        <p:txBody>
          <a:bodyPr vert="horz" wrap="square" lIns="19865" tIns="0" rIns="19865" bIns="0" numCol="1" anchor="t" anchorCtr="0" compatLnSpc="1">
            <a:prstTxWarp prst="textNoShape">
              <a:avLst/>
            </a:prstTxWarp>
          </a:bodyPr>
          <a:lstStyle>
            <a:lvl1pPr algn="r" defTabSz="954088" eaLnBrk="0" hangingPunct="0">
              <a:lnSpc>
                <a:spcPct val="100000"/>
              </a:lnSpc>
              <a:spcBef>
                <a:spcPct val="0"/>
              </a:spcBef>
              <a:buClrTx/>
              <a:buSzTx/>
              <a:buFontTx/>
              <a:buNone/>
              <a:defRPr sz="1000" b="0" i="1">
                <a:solidFill>
                  <a:schemeClr val="tx1"/>
                </a:solidFill>
                <a:latin typeface="Times New Roman" pitchFamily="18" charset="0"/>
              </a:defRPr>
            </a:lvl1pPr>
          </a:lstStyle>
          <a:p>
            <a:pPr>
              <a:defRPr/>
            </a:pPr>
            <a:endParaRPr lang="en-US"/>
          </a:p>
        </p:txBody>
      </p:sp>
      <p:sp>
        <p:nvSpPr>
          <p:cNvPr id="95236" name="Rectangle 4"/>
          <p:cNvSpPr>
            <a:spLocks noGrp="1" noRot="1" noChangeAspect="1" noChangeArrowheads="1" noTextEdit="1"/>
          </p:cNvSpPr>
          <p:nvPr>
            <p:ph type="sldImg" idx="2"/>
          </p:nvPr>
        </p:nvSpPr>
        <p:spPr bwMode="auto">
          <a:xfrm>
            <a:off x="2827338" y="554038"/>
            <a:ext cx="3946525" cy="27336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p:cNvSpPr>
            <a:spLocks noGrp="1" noChangeArrowheads="1"/>
          </p:cNvSpPr>
          <p:nvPr>
            <p:ph type="body" sz="quarter" idx="3"/>
          </p:nvPr>
        </p:nvSpPr>
        <p:spPr bwMode="auto">
          <a:xfrm>
            <a:off x="1279525" y="3475038"/>
            <a:ext cx="7042150" cy="3290887"/>
          </a:xfrm>
          <a:prstGeom prst="rect">
            <a:avLst/>
          </a:prstGeom>
          <a:noFill/>
          <a:ln w="9525">
            <a:noFill/>
            <a:miter lim="800000"/>
            <a:headEnd/>
            <a:tailEnd/>
          </a:ln>
          <a:effectLst/>
        </p:spPr>
        <p:txBody>
          <a:bodyPr vert="horz" wrap="square" lIns="96016" tIns="48008" rIns="96016" bIns="48008" numCol="1" anchor="t" anchorCtr="0" compatLnSpc="1">
            <a:prstTxWarp prst="textNoShape">
              <a:avLst/>
            </a:prstTxWarp>
          </a:bodyPr>
          <a:lstStyle/>
          <a:p>
            <a:pPr lvl="0"/>
            <a:r>
              <a:rPr lang="en-US" noProof="0"/>
              <a:t>Click to edit Master text styles</a:t>
            </a:r>
          </a:p>
          <a:p>
            <a:pPr lvl="0"/>
            <a:r>
              <a:rPr lang="en-US" noProof="0"/>
              <a:t>Second level</a:t>
            </a:r>
          </a:p>
          <a:p>
            <a:pPr lvl="0"/>
            <a:r>
              <a:rPr lang="en-US" noProof="0"/>
              <a:t>Third level</a:t>
            </a:r>
          </a:p>
          <a:p>
            <a:pPr lvl="0"/>
            <a:r>
              <a:rPr lang="en-US" noProof="0"/>
              <a:t>Fourth level</a:t>
            </a:r>
          </a:p>
          <a:p>
            <a:pPr lvl="0"/>
            <a:r>
              <a:rPr lang="en-US" noProof="0"/>
              <a:t>Fifth level</a:t>
            </a:r>
          </a:p>
        </p:txBody>
      </p:sp>
      <p:sp>
        <p:nvSpPr>
          <p:cNvPr id="2054" name="Rectangle 6"/>
          <p:cNvSpPr>
            <a:spLocks noGrp="1" noChangeArrowheads="1"/>
          </p:cNvSpPr>
          <p:nvPr>
            <p:ph type="ftr" sz="quarter" idx="4"/>
          </p:nvPr>
        </p:nvSpPr>
        <p:spPr bwMode="auto">
          <a:xfrm>
            <a:off x="0" y="6950075"/>
            <a:ext cx="4160838" cy="365125"/>
          </a:xfrm>
          <a:prstGeom prst="rect">
            <a:avLst/>
          </a:prstGeom>
          <a:noFill/>
          <a:ln w="9525">
            <a:noFill/>
            <a:miter lim="800000"/>
            <a:headEnd/>
            <a:tailEnd/>
          </a:ln>
          <a:effectLst/>
        </p:spPr>
        <p:txBody>
          <a:bodyPr vert="horz" wrap="square" lIns="19865" tIns="0" rIns="19865" bIns="0" numCol="1" anchor="b" anchorCtr="0" compatLnSpc="1">
            <a:prstTxWarp prst="textNoShape">
              <a:avLst/>
            </a:prstTxWarp>
          </a:bodyPr>
          <a:lstStyle>
            <a:lvl1pPr defTabSz="954088" eaLnBrk="0" hangingPunct="0">
              <a:lnSpc>
                <a:spcPct val="100000"/>
              </a:lnSpc>
              <a:spcBef>
                <a:spcPct val="0"/>
              </a:spcBef>
              <a:buClrTx/>
              <a:buSzTx/>
              <a:buFontTx/>
              <a:buNone/>
              <a:defRPr sz="1000" b="0" i="1">
                <a:solidFill>
                  <a:schemeClr val="tx1"/>
                </a:solidFill>
                <a:latin typeface="Times New Roman" pitchFamily="18" charset="0"/>
              </a:defRPr>
            </a:lvl1pPr>
          </a:lstStyle>
          <a:p>
            <a:pPr>
              <a:defRPr/>
            </a:pPr>
            <a:endParaRPr lang="en-US"/>
          </a:p>
        </p:txBody>
      </p:sp>
      <p:sp>
        <p:nvSpPr>
          <p:cNvPr id="2055" name="Rectangle 7"/>
          <p:cNvSpPr>
            <a:spLocks noGrp="1" noChangeArrowheads="1"/>
          </p:cNvSpPr>
          <p:nvPr>
            <p:ph type="sldNum" sz="quarter" idx="5"/>
          </p:nvPr>
        </p:nvSpPr>
        <p:spPr bwMode="auto">
          <a:xfrm>
            <a:off x="5440363" y="6950075"/>
            <a:ext cx="4160837" cy="365125"/>
          </a:xfrm>
          <a:prstGeom prst="rect">
            <a:avLst/>
          </a:prstGeom>
          <a:noFill/>
          <a:ln w="9525">
            <a:noFill/>
            <a:miter lim="800000"/>
            <a:headEnd/>
            <a:tailEnd/>
          </a:ln>
          <a:effectLst/>
        </p:spPr>
        <p:txBody>
          <a:bodyPr vert="horz" wrap="square" lIns="19865" tIns="0" rIns="19865" bIns="0" numCol="1" anchor="b" anchorCtr="0" compatLnSpc="1">
            <a:prstTxWarp prst="textNoShape">
              <a:avLst/>
            </a:prstTxWarp>
          </a:bodyPr>
          <a:lstStyle>
            <a:lvl1pPr algn="r" defTabSz="954088" eaLnBrk="0" hangingPunct="0">
              <a:lnSpc>
                <a:spcPct val="100000"/>
              </a:lnSpc>
              <a:spcBef>
                <a:spcPct val="0"/>
              </a:spcBef>
              <a:buClrTx/>
              <a:buSzTx/>
              <a:buFontTx/>
              <a:buNone/>
              <a:defRPr sz="1000" b="0" i="1">
                <a:solidFill>
                  <a:schemeClr val="tx1"/>
                </a:solidFill>
                <a:latin typeface="Times New Roman" panose="02020603050405020304" pitchFamily="18" charset="0"/>
              </a:defRPr>
            </a:lvl1pPr>
          </a:lstStyle>
          <a:p>
            <a:fld id="{71BE5D5F-87E6-4666-8BA1-E79CF441DC6E}" type="slidenum">
              <a:rPr lang="en-US" altLang="en-US"/>
              <a:pPr/>
              <a:t>‹#›</a:t>
            </a:fld>
            <a:endParaRPr lang="en-US" altLang="en-US"/>
          </a:p>
        </p:txBody>
      </p:sp>
    </p:spTree>
    <p:extLst>
      <p:ext uri="{BB962C8B-B14F-4D97-AF65-F5344CB8AC3E}">
        <p14:creationId xmlns:p14="http://schemas.microsoft.com/office/powerpoint/2010/main" val="148475346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eaLnBrk="0" hangingPunct="0">
              <a:defRPr sz="1600" b="1">
                <a:solidFill>
                  <a:schemeClr val="bg2"/>
                </a:solidFill>
                <a:latin typeface="Arial" panose="020B0604020202020204" pitchFamily="34" charset="0"/>
              </a:defRPr>
            </a:lvl1pPr>
            <a:lvl2pPr marL="742950" indent="-285750" defTabSz="954088" eaLnBrk="0" hangingPunct="0">
              <a:defRPr sz="1600" b="1">
                <a:solidFill>
                  <a:schemeClr val="bg2"/>
                </a:solidFill>
                <a:latin typeface="Arial" panose="020B0604020202020204" pitchFamily="34" charset="0"/>
              </a:defRPr>
            </a:lvl2pPr>
            <a:lvl3pPr marL="1143000" indent="-228600" defTabSz="954088" eaLnBrk="0" hangingPunct="0">
              <a:defRPr sz="1600" b="1">
                <a:solidFill>
                  <a:schemeClr val="bg2"/>
                </a:solidFill>
                <a:latin typeface="Arial" panose="020B0604020202020204" pitchFamily="34" charset="0"/>
              </a:defRPr>
            </a:lvl3pPr>
            <a:lvl4pPr marL="1600200" indent="-228600" defTabSz="954088" eaLnBrk="0" hangingPunct="0">
              <a:defRPr sz="1600" b="1">
                <a:solidFill>
                  <a:schemeClr val="bg2"/>
                </a:solidFill>
                <a:latin typeface="Arial" panose="020B0604020202020204" pitchFamily="34" charset="0"/>
              </a:defRPr>
            </a:lvl4pPr>
            <a:lvl5pPr marL="2057400" indent="-228600" defTabSz="954088" eaLnBrk="0" hangingPunct="0">
              <a:defRPr sz="1600" b="1">
                <a:solidFill>
                  <a:schemeClr val="bg2"/>
                </a:solidFill>
                <a:latin typeface="Arial" panose="020B0604020202020204" pitchFamily="34" charset="0"/>
              </a:defRPr>
            </a:lvl5pPr>
            <a:lvl6pPr marL="25146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fld id="{4742055C-F959-426D-846B-EC1764B7936C}" type="slidenum">
              <a:rPr lang="en-US" altLang="en-US" sz="1000" b="0">
                <a:solidFill>
                  <a:schemeClr val="tx1"/>
                </a:solidFill>
                <a:latin typeface="Times New Roman" panose="02020603050405020304" pitchFamily="18" charset="0"/>
              </a:rPr>
              <a:pPr/>
              <a:t>1</a:t>
            </a:fld>
            <a:endParaRPr lang="en-US" altLang="en-US" sz="1000" b="0">
              <a:solidFill>
                <a:schemeClr val="tx1"/>
              </a:solidFill>
              <a:latin typeface="Times New Roman" panose="02020603050405020304" pitchFamily="18" charset="0"/>
            </a:endParaRPr>
          </a:p>
        </p:txBody>
      </p:sp>
      <p:sp>
        <p:nvSpPr>
          <p:cNvPr id="96259" name="Rectangle 2"/>
          <p:cNvSpPr>
            <a:spLocks noGrp="1" noRot="1" noChangeAspect="1" noChangeArrowheads="1" noTextEdit="1"/>
          </p:cNvSpPr>
          <p:nvPr>
            <p:ph type="sldImg"/>
          </p:nvPr>
        </p:nvSpPr>
        <p:spPr>
          <a:ln cap="flat"/>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sz="1200" kern="1200" dirty="0">
                <a:solidFill>
                  <a:schemeClr val="tx1"/>
                </a:solidFill>
                <a:effectLst/>
                <a:latin typeface="Times New Roman" pitchFamily="18" charset="0"/>
                <a:ea typeface="+mn-ea"/>
                <a:cs typeface="+mn-cs"/>
              </a:rPr>
              <a:t>Today, we are going to learn the topic of “Sorting”.</a:t>
            </a:r>
          </a:p>
        </p:txBody>
      </p:sp>
    </p:spTree>
    <p:extLst>
      <p:ext uri="{BB962C8B-B14F-4D97-AF65-F5344CB8AC3E}">
        <p14:creationId xmlns:p14="http://schemas.microsoft.com/office/powerpoint/2010/main" val="38690537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Why do we learn Sorting</a:t>
            </a:r>
            <a:r>
              <a:rPr lang="en-GB" baseline="0" dirty="0"/>
              <a:t>?</a:t>
            </a:r>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10</a:t>
            </a:fld>
            <a:endParaRPr lang="en-US" altLang="en-US"/>
          </a:p>
        </p:txBody>
      </p:sp>
    </p:spTree>
    <p:extLst>
      <p:ext uri="{BB962C8B-B14F-4D97-AF65-F5344CB8AC3E}">
        <p14:creationId xmlns:p14="http://schemas.microsoft.com/office/powerpoint/2010/main" val="15119066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kern="1200" dirty="0">
                <a:solidFill>
                  <a:schemeClr val="tx1"/>
                </a:solidFill>
                <a:effectLst/>
                <a:latin typeface="Times New Roman" pitchFamily="18" charset="0"/>
                <a:ea typeface="+mn-ea"/>
                <a:cs typeface="+mn-cs"/>
              </a:rPr>
              <a:t>Here are a few examples to show the importance and usefulness of sorting. </a:t>
            </a:r>
          </a:p>
          <a:p>
            <a:r>
              <a:rPr lang="en-GB" sz="1200" kern="1200" dirty="0">
                <a:solidFill>
                  <a:schemeClr val="tx1"/>
                </a:solidFill>
                <a:effectLst/>
                <a:latin typeface="Times New Roman" pitchFamily="18" charset="0"/>
                <a:ea typeface="+mn-ea"/>
                <a:cs typeface="+mn-cs"/>
              </a:rPr>
              <a:t>First, from everyday experience we know that, if you want to find things quickly, they must be kept in order. </a:t>
            </a:r>
          </a:p>
          <a:p>
            <a:endParaRPr lang="en-GB" sz="1200" kern="1200" dirty="0">
              <a:solidFill>
                <a:schemeClr val="tx1"/>
              </a:solidFill>
              <a:effectLst/>
              <a:latin typeface="Times New Roman" pitchFamily="18" charset="0"/>
              <a:ea typeface="+mn-ea"/>
              <a:cs typeface="+mn-cs"/>
            </a:endParaRPr>
          </a:p>
          <a:p>
            <a:r>
              <a:rPr lang="en-GB" sz="1200" kern="1200" dirty="0">
                <a:solidFill>
                  <a:schemeClr val="tx1"/>
                </a:solidFill>
                <a:effectLst/>
                <a:latin typeface="Times New Roman" pitchFamily="18" charset="0"/>
                <a:ea typeface="+mn-ea"/>
                <a:cs typeface="+mn-cs"/>
              </a:rPr>
              <a:t>For example, if books in a library are not sorted, it won’t be easy to find a book you want. </a:t>
            </a:r>
          </a:p>
          <a:p>
            <a:endParaRPr lang="en-GB" sz="1200" kern="1200" dirty="0">
              <a:solidFill>
                <a:schemeClr val="tx1"/>
              </a:solidFill>
              <a:effectLst/>
              <a:latin typeface="Times New Roman" pitchFamily="18" charset="0"/>
              <a:ea typeface="+mn-ea"/>
              <a:cs typeface="+mn-cs"/>
            </a:endParaRPr>
          </a:p>
          <a:p>
            <a:r>
              <a:rPr lang="en-GB" sz="1200" kern="1200" dirty="0">
                <a:solidFill>
                  <a:schemeClr val="tx1"/>
                </a:solidFill>
                <a:effectLst/>
                <a:latin typeface="Times New Roman" pitchFamily="18" charset="0"/>
                <a:ea typeface="+mn-ea"/>
                <a:cs typeface="+mn-cs"/>
              </a:rPr>
              <a:t>A second example is that, because words are well-ordered alphabetically in a dictionary, you can find a word quickly. </a:t>
            </a:r>
            <a:endParaRPr lang="en-GB" dirty="0"/>
          </a:p>
          <a:p>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11</a:t>
            </a:fld>
            <a:endParaRPr lang="en-US" altLang="en-US"/>
          </a:p>
        </p:txBody>
      </p:sp>
    </p:spTree>
    <p:extLst>
      <p:ext uri="{BB962C8B-B14F-4D97-AF65-F5344CB8AC3E}">
        <p14:creationId xmlns:p14="http://schemas.microsoft.com/office/powerpoint/2010/main" val="24452165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Times New Roman" pitchFamily="18" charset="0"/>
                <a:ea typeface="+mn-ea"/>
                <a:cs typeface="+mn-cs"/>
              </a:rPr>
              <a:t>How to arrange things in order? </a:t>
            </a:r>
          </a:p>
          <a:p>
            <a:r>
              <a:rPr lang="en-GB" sz="1200" kern="1200" dirty="0">
                <a:solidFill>
                  <a:schemeClr val="tx1"/>
                </a:solidFill>
                <a:effectLst/>
                <a:latin typeface="Times New Roman" pitchFamily="18" charset="0"/>
                <a:ea typeface="+mn-ea"/>
                <a:cs typeface="+mn-cs"/>
              </a:rPr>
              <a:t>Sorting algorithms are designed just for this purpose. </a:t>
            </a:r>
          </a:p>
          <a:p>
            <a:r>
              <a:rPr lang="en-GB" sz="1200" kern="1200" dirty="0">
                <a:solidFill>
                  <a:schemeClr val="tx1"/>
                </a:solidFill>
                <a:effectLst/>
                <a:latin typeface="Times New Roman" pitchFamily="18" charset="0"/>
                <a:ea typeface="+mn-ea"/>
                <a:cs typeface="+mn-cs"/>
              </a:rPr>
              <a:t>For many algorithms, sorting is a building block.</a:t>
            </a:r>
          </a:p>
          <a:p>
            <a:r>
              <a:rPr lang="en-GB" sz="1200" kern="1200" dirty="0">
                <a:solidFill>
                  <a:schemeClr val="tx1"/>
                </a:solidFill>
                <a:effectLst/>
                <a:latin typeface="Times New Roman" pitchFamily="18" charset="0"/>
                <a:ea typeface="+mn-ea"/>
                <a:cs typeface="+mn-cs"/>
              </a:rPr>
              <a:t>An example is that, binary search is much faster than sequential search, but it requires the input to be sorted.</a:t>
            </a:r>
            <a:r>
              <a:rPr lang="en-GB" sz="1200" kern="1200" baseline="0" dirty="0">
                <a:solidFill>
                  <a:schemeClr val="tx1"/>
                </a:solidFill>
                <a:effectLst/>
                <a:latin typeface="Times New Roman" pitchFamily="18" charset="0"/>
                <a:ea typeface="+mn-ea"/>
                <a:cs typeface="+mn-cs"/>
              </a:rPr>
              <a:t> </a:t>
            </a:r>
            <a:r>
              <a:rPr lang="en-GB" sz="1200" kern="1200" dirty="0">
                <a:solidFill>
                  <a:schemeClr val="tx1"/>
                </a:solidFill>
                <a:effectLst/>
                <a:latin typeface="Times New Roman" pitchFamily="18" charset="0"/>
                <a:ea typeface="+mn-ea"/>
                <a:cs typeface="+mn-cs"/>
              </a:rPr>
              <a:t>So sorting is a pre-processing for binary search. </a:t>
            </a:r>
          </a:p>
          <a:p>
            <a:endParaRPr lang="en-GB"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12</a:t>
            </a:fld>
            <a:endParaRPr lang="en-US" altLang="en-US"/>
          </a:p>
        </p:txBody>
      </p:sp>
    </p:spTree>
    <p:extLst>
      <p:ext uri="{BB962C8B-B14F-4D97-AF65-F5344CB8AC3E}">
        <p14:creationId xmlns:p14="http://schemas.microsoft.com/office/powerpoint/2010/main" val="27701003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Times New Roman" pitchFamily="18" charset="0"/>
                <a:ea typeface="+mn-ea"/>
                <a:cs typeface="+mn-cs"/>
              </a:rPr>
              <a:t>In addition, we learn sorting for educational purpose, that is, sorting algorithms can be learned as examples for learning algorithm design and analysis. </a:t>
            </a:r>
          </a:p>
          <a:p>
            <a:r>
              <a:rPr lang="en-GB" sz="1200" kern="1200" dirty="0">
                <a:solidFill>
                  <a:schemeClr val="tx1"/>
                </a:solidFill>
                <a:effectLst/>
                <a:latin typeface="Times New Roman" pitchFamily="18" charset="0"/>
                <a:ea typeface="+mn-ea"/>
                <a:cs typeface="+mn-cs"/>
              </a:rPr>
              <a:t>In fact, sorting is the most studied problem in Computer Science. </a:t>
            </a:r>
          </a:p>
          <a:p>
            <a:r>
              <a:rPr lang="en-GB" sz="1200" kern="1200" dirty="0">
                <a:solidFill>
                  <a:schemeClr val="tx1"/>
                </a:solidFill>
                <a:effectLst/>
                <a:latin typeface="Times New Roman" pitchFamily="18" charset="0"/>
                <a:ea typeface="+mn-ea"/>
                <a:cs typeface="+mn-cs"/>
              </a:rPr>
              <a:t>We want to learn the ideas behind sorting, and these ideas can be used to solve problems other than sorting. </a:t>
            </a:r>
          </a:p>
          <a:p>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13</a:t>
            </a:fld>
            <a:endParaRPr lang="en-US" altLang="en-US"/>
          </a:p>
        </p:txBody>
      </p:sp>
    </p:spTree>
    <p:extLst>
      <p:ext uri="{BB962C8B-B14F-4D97-AF65-F5344CB8AC3E}">
        <p14:creationId xmlns:p14="http://schemas.microsoft.com/office/powerpoint/2010/main" val="41810313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Times New Roman" pitchFamily="18" charset="0"/>
                <a:ea typeface="+mn-ea"/>
                <a:cs typeface="+mn-cs"/>
              </a:rPr>
              <a:t>Let us look at an example of how sorting can be useful. </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Times New Roman" pitchFamily="18" charset="0"/>
                <a:ea typeface="+mn-ea"/>
                <a:cs typeface="+mn-cs"/>
              </a:rPr>
              <a:t>Suppose we are given two sets of elements, both of size n, and the problem is to determine if the two sets are disjoint or not.</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Times New Roman" pitchFamily="18" charset="0"/>
                <a:ea typeface="+mn-ea"/>
                <a:cs typeface="+mn-cs"/>
              </a:rPr>
              <a:t>Two sets are called “disjoint” if they do not have any member in common. That is, their intersection is empty.</a:t>
            </a:r>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14</a:t>
            </a:fld>
            <a:endParaRPr lang="en-US" altLang="en-US"/>
          </a:p>
        </p:txBody>
      </p:sp>
    </p:spTree>
    <p:extLst>
      <p:ext uri="{BB962C8B-B14F-4D97-AF65-F5344CB8AC3E}">
        <p14:creationId xmlns:p14="http://schemas.microsoft.com/office/powerpoint/2010/main" val="28060552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Times New Roman" pitchFamily="18" charset="0"/>
                <a:ea typeface="+mn-ea"/>
                <a:cs typeface="+mn-cs"/>
              </a:rPr>
              <a:t>The first solution is that we just compare each element of the first set with each element of the second set. </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Times New Roman" pitchFamily="18" charset="0"/>
                <a:ea typeface="+mn-ea"/>
                <a:cs typeface="+mn-cs"/>
              </a:rPr>
              <a:t>For one element of S1, we need n comparisons with all the elements in S2 in the worst case, so for all the n elements in S1, we need totally n times n comparisons, which is n squared comparisons in the worst case. Can we do faster than that? </a:t>
            </a:r>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15</a:t>
            </a:fld>
            <a:endParaRPr lang="en-US" altLang="en-US"/>
          </a:p>
        </p:txBody>
      </p:sp>
    </p:spTree>
    <p:extLst>
      <p:ext uri="{BB962C8B-B14F-4D97-AF65-F5344CB8AC3E}">
        <p14:creationId xmlns:p14="http://schemas.microsoft.com/office/powerpoint/2010/main" val="36084231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Times New Roman" pitchFamily="18" charset="0"/>
                <a:ea typeface="+mn-ea"/>
                <a:cs typeface="+mn-cs"/>
              </a:rPr>
              <a:t>Solution 2 tries to speed it up. </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Times New Roman" pitchFamily="18" charset="0"/>
                <a:ea typeface="+mn-ea"/>
                <a:cs typeface="+mn-cs"/>
              </a:rPr>
              <a:t>There are two steps in Solution 2. </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Times New Roman" pitchFamily="18" charset="0"/>
                <a:ea typeface="+mn-ea"/>
                <a:cs typeface="+mn-cs"/>
              </a:rPr>
              <a:t>First, we are going to sort the elements of the first set in ascending order. </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Times New Roman" pitchFamily="18" charset="0"/>
                <a:ea typeface="+mn-ea"/>
                <a:cs typeface="+mn-cs"/>
              </a:rPr>
              <a:t>Using Merge sort or Heap sort, which we will learn in this module, the sorting can be done in time n log n. </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Times New Roman" pitchFamily="18" charset="0"/>
                <a:ea typeface="+mn-ea"/>
                <a:cs typeface="+mn-cs"/>
              </a:rPr>
              <a:t>And then in Step 2, we pick up an element </a:t>
            </a:r>
            <a:r>
              <a:rPr lang="en-GB" sz="1200" b="0" kern="1200" dirty="0">
                <a:solidFill>
                  <a:schemeClr val="tx1"/>
                </a:solidFill>
                <a:effectLst/>
                <a:latin typeface="Times New Roman" pitchFamily="18" charset="0"/>
                <a:ea typeface="+mn-ea"/>
                <a:cs typeface="+mn-cs"/>
              </a:rPr>
              <a:t>from the second set, and find the element in the first</a:t>
            </a:r>
            <a:r>
              <a:rPr lang="en-GB" sz="1200" b="0" kern="1200" baseline="0" dirty="0">
                <a:solidFill>
                  <a:schemeClr val="tx1"/>
                </a:solidFill>
                <a:effectLst/>
                <a:latin typeface="Times New Roman" pitchFamily="18" charset="0"/>
                <a:ea typeface="+mn-ea"/>
                <a:cs typeface="+mn-cs"/>
              </a:rPr>
              <a:t> set</a:t>
            </a:r>
            <a:r>
              <a:rPr lang="en-GB" sz="1200" b="0" kern="1200" dirty="0">
                <a:solidFill>
                  <a:schemeClr val="tx1"/>
                </a:solidFill>
                <a:effectLst/>
                <a:latin typeface="Times New Roman" pitchFamily="18" charset="0"/>
                <a:ea typeface="+mn-ea"/>
                <a:cs typeface="+mn-cs"/>
              </a:rPr>
              <a:t> using binary search.</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b="0" kern="1200" dirty="0">
                <a:solidFill>
                  <a:schemeClr val="tx1"/>
                </a:solidFill>
                <a:effectLst/>
                <a:latin typeface="Times New Roman" pitchFamily="18" charset="0"/>
                <a:ea typeface="+mn-ea"/>
                <a:cs typeface="+mn-cs"/>
              </a:rPr>
              <a:t>Because the first set has been sorted, the binary search can be used in running time log n for one element. For a total of n elements in set 1, we will call binary search for n times, in the worst case. </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b="0" kern="1200" dirty="0">
                <a:solidFill>
                  <a:schemeClr val="tx1"/>
                </a:solidFill>
                <a:effectLst/>
                <a:latin typeface="Times New Roman" pitchFamily="18" charset="0"/>
                <a:ea typeface="+mn-ea"/>
                <a:cs typeface="+mn-cs"/>
              </a:rPr>
              <a:t>Therefore, the overall worst-case running time of Solution 2 is n log n. We can see that the second algorithm is faster than the first algorithm. </a:t>
            </a:r>
            <a:br>
              <a:rPr lang="en-GB" sz="1200" b="0" kern="1200" dirty="0">
                <a:solidFill>
                  <a:schemeClr val="tx1"/>
                </a:solidFill>
                <a:effectLst/>
                <a:latin typeface="Times New Roman" pitchFamily="18" charset="0"/>
                <a:ea typeface="+mn-ea"/>
                <a:cs typeface="+mn-cs"/>
              </a:rPr>
            </a:br>
            <a:endParaRPr lang="en-GB" sz="1200" b="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16</a:t>
            </a:fld>
            <a:endParaRPr lang="en-US" altLang="en-US"/>
          </a:p>
        </p:txBody>
      </p:sp>
    </p:spTree>
    <p:extLst>
      <p:ext uri="{BB962C8B-B14F-4D97-AF65-F5344CB8AC3E}">
        <p14:creationId xmlns:p14="http://schemas.microsoft.com/office/powerpoint/2010/main" val="10775833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Times New Roman" pitchFamily="18" charset="0"/>
                <a:ea typeface="+mn-ea"/>
                <a:cs typeface="+mn-cs"/>
              </a:rPr>
              <a:t>This slide shows how much faster the algorithm of solution 2 is than solution 1.</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Times New Roman" pitchFamily="18" charset="0"/>
                <a:ea typeface="+mn-ea"/>
                <a:cs typeface="+mn-cs"/>
              </a:rPr>
              <a:t>If n is equal to these numbers, 64, 128, and so on, then n squared increases quickly from about four thousands to two hundred and sixty two thousands, whereas n log n grows from three hundred and eighty four to four thousands six hundred and eight. We can see that n squared grows much faster than n log n. </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b="0" kern="1200" dirty="0">
                <a:solidFill>
                  <a:schemeClr val="tx1"/>
                </a:solidFill>
                <a:effectLst/>
                <a:latin typeface="Times New Roman" pitchFamily="18" charset="0"/>
                <a:ea typeface="+mn-ea"/>
                <a:cs typeface="+mn-cs"/>
              </a:rPr>
              <a:t>When n becomes</a:t>
            </a:r>
            <a:r>
              <a:rPr lang="en-GB" sz="1200" b="0" kern="1200" baseline="0" dirty="0">
                <a:solidFill>
                  <a:schemeClr val="tx1"/>
                </a:solidFill>
                <a:effectLst/>
                <a:latin typeface="Times New Roman" pitchFamily="18" charset="0"/>
                <a:ea typeface="+mn-ea"/>
                <a:cs typeface="+mn-cs"/>
              </a:rPr>
              <a:t> big</a:t>
            </a:r>
            <a:r>
              <a:rPr lang="en-GB" sz="1200" kern="1200" dirty="0">
                <a:solidFill>
                  <a:schemeClr val="tx1"/>
                </a:solidFill>
                <a:effectLst/>
                <a:latin typeface="Times New Roman" pitchFamily="18" charset="0"/>
                <a:ea typeface="+mn-ea"/>
                <a:cs typeface="+mn-cs"/>
              </a:rPr>
              <a:t>, the gap between the two running times becomes dramatic. This illustrates that the second solution uses much less time than the first solution, especially when the input is big. Hence, sorting can help  speed up a solution dramatically.</a:t>
            </a:r>
          </a:p>
          <a:p>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17</a:t>
            </a:fld>
            <a:endParaRPr lang="en-US" altLang="en-US"/>
          </a:p>
        </p:txBody>
      </p:sp>
    </p:spTree>
    <p:extLst>
      <p:ext uri="{BB962C8B-B14F-4D97-AF65-F5344CB8AC3E}">
        <p14:creationId xmlns:p14="http://schemas.microsoft.com/office/powerpoint/2010/main" val="34624469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Times New Roman" pitchFamily="18" charset="0"/>
                <a:ea typeface="+mn-ea"/>
                <a:cs typeface="+mn-cs"/>
              </a:rPr>
              <a:t>This is a summary of the data structure of records to be sorted. Each record basically consists of two parts.</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Times New Roman" pitchFamily="18" charset="0"/>
                <a:ea typeface="+mn-ea"/>
                <a:cs typeface="+mn-cs"/>
              </a:rPr>
              <a:t>The first part is a key. Oftentimes, in this course, we use integers as the key values. But in some other cases, key values may be of different types, such as strings. </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Times New Roman" pitchFamily="18" charset="0"/>
                <a:ea typeface="+mn-ea"/>
                <a:cs typeface="+mn-cs"/>
              </a:rPr>
              <a:t>The other part of the record is the “data”. This will depend on different applications. For instance, if the records are about students, then the data could include the names, birthdays, addresses etc., and the key could be your matriculation ID. </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Times New Roman" pitchFamily="18" charset="0"/>
                <a:ea typeface="+mn-ea"/>
                <a:cs typeface="+mn-cs"/>
              </a:rPr>
              <a:t>The domain of the keys must be an ordered set, which means given two keys we should know which is bigger and which is smaller. In other words, the keys should be comparable. Our objective is to arrange the records in either ascending or descending order. </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Times New Roman" pitchFamily="18" charset="0"/>
                <a:ea typeface="+mn-ea"/>
                <a:cs typeface="+mn-cs"/>
              </a:rPr>
              <a:t>In this course, without special mentioning, we assume by default that it is the ascending order.</a:t>
            </a:r>
          </a:p>
          <a:p>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18</a:t>
            </a:fld>
            <a:endParaRPr lang="en-US" altLang="en-US"/>
          </a:p>
        </p:txBody>
      </p:sp>
    </p:spTree>
    <p:extLst>
      <p:ext uri="{BB962C8B-B14F-4D97-AF65-F5344CB8AC3E}">
        <p14:creationId xmlns:p14="http://schemas.microsoft.com/office/powerpoint/2010/main" val="22662784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Times New Roman" pitchFamily="18" charset="0"/>
                <a:ea typeface="+mn-ea"/>
                <a:cs typeface="+mn-cs"/>
              </a:rPr>
              <a:t>This is a summary of the data structure of records to be sorted. Each record basically consists of two parts.</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Times New Roman" pitchFamily="18" charset="0"/>
                <a:ea typeface="+mn-ea"/>
                <a:cs typeface="+mn-cs"/>
              </a:rPr>
              <a:t>The first part is a key. Oftentimes, in this course, we use integers as the key values. But in some other cases, key values may be of different types, such as strings. </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Times New Roman" pitchFamily="18" charset="0"/>
                <a:ea typeface="+mn-ea"/>
                <a:cs typeface="+mn-cs"/>
              </a:rPr>
              <a:t>The other part of the record is the “data”. This will depend on different applications. For instance, if the records are about students, then the data could include the names, birthdays, addresses etc., and the key could be your matriculation ID. </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Times New Roman" pitchFamily="18" charset="0"/>
                <a:ea typeface="+mn-ea"/>
                <a:cs typeface="+mn-cs"/>
              </a:rPr>
              <a:t>The domain of the keys must be an ordered set, which means given two keys we should know which is bigger and which is smaller. In other words, the keys should be comparable. Our objective is to arrange the records in either ascending or descending order. </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Times New Roman" pitchFamily="18" charset="0"/>
                <a:ea typeface="+mn-ea"/>
                <a:cs typeface="+mn-cs"/>
              </a:rPr>
              <a:t>In this course, without special mentioning, we assume by default that it is the ascending order.</a:t>
            </a:r>
          </a:p>
          <a:p>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19</a:t>
            </a:fld>
            <a:endParaRPr lang="en-US" altLang="en-US"/>
          </a:p>
        </p:txBody>
      </p:sp>
    </p:spTree>
    <p:extLst>
      <p:ext uri="{BB962C8B-B14F-4D97-AF65-F5344CB8AC3E}">
        <p14:creationId xmlns:p14="http://schemas.microsoft.com/office/powerpoint/2010/main" val="40501870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baseline="0" dirty="0">
                <a:solidFill>
                  <a:srgbClr val="0000FF"/>
                </a:solidFill>
              </a:rPr>
              <a:t>With this short introduction to Sorting, we will achieve the following three learning objectives.</a:t>
            </a:r>
          </a:p>
          <a:p>
            <a:r>
              <a:rPr lang="en-US" altLang="en-US" baseline="0" dirty="0">
                <a:solidFill>
                  <a:srgbClr val="0000FF"/>
                </a:solidFill>
              </a:rPr>
              <a:t>First, what is the problem of sorting? We will know the expected input and output to sorting algorithms.</a:t>
            </a:r>
          </a:p>
          <a:p>
            <a:r>
              <a:rPr lang="en-US" altLang="en-US" baseline="0" dirty="0">
                <a:solidFill>
                  <a:srgbClr val="0000FF"/>
                </a:solidFill>
              </a:rPr>
              <a:t>Second, why do we learn sorting? We will see a couple of examples which demonstrate the importance and usefulness of sorting.</a:t>
            </a:r>
          </a:p>
          <a:p>
            <a:r>
              <a:rPr lang="en-US" altLang="en-US" baseline="0" dirty="0">
                <a:solidFill>
                  <a:srgbClr val="0000FF"/>
                </a:solidFill>
              </a:rPr>
              <a:t>Third, we will take a closer look at the objective and evaluation of sorting algorithms. For example, our goal is to minimize the number of comparisons between input elements.</a:t>
            </a:r>
          </a:p>
        </p:txBody>
      </p:sp>
      <p:sp>
        <p:nvSpPr>
          <p:cNvPr id="4" name="Slide Number Placeholder 3"/>
          <p:cNvSpPr>
            <a:spLocks noGrp="1"/>
          </p:cNvSpPr>
          <p:nvPr>
            <p:ph type="sldNum" sz="quarter" idx="10"/>
          </p:nvPr>
        </p:nvSpPr>
        <p:spPr/>
        <p:txBody>
          <a:bodyPr/>
          <a:lstStyle/>
          <a:p>
            <a:fld id="{5DD5BB26-FCFB-4528-9774-A187779B518D}" type="slidenum">
              <a:rPr lang="en-GB" smtClean="0"/>
              <a:pPr/>
              <a:t>2</a:t>
            </a:fld>
            <a:endParaRPr lang="en-GB"/>
          </a:p>
        </p:txBody>
      </p:sp>
    </p:spTree>
    <p:extLst>
      <p:ext uri="{BB962C8B-B14F-4D97-AF65-F5344CB8AC3E}">
        <p14:creationId xmlns:p14="http://schemas.microsoft.com/office/powerpoint/2010/main" val="25499692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Times New Roman" pitchFamily="18" charset="0"/>
                <a:ea typeface="+mn-ea"/>
                <a:cs typeface="+mn-cs"/>
              </a:rPr>
              <a:t>Sorting can be classified into two types.</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Times New Roman" pitchFamily="18" charset="0"/>
                <a:ea typeface="+mn-ea"/>
                <a:cs typeface="+mn-cs"/>
              </a:rPr>
              <a:t>One is internal sorting and the other is external sorting. In the olden days, the main memory of a computer was typically very small, say a few megabytes. Thus, when sorting a large dataset, it may be impossible to fit all the data in the main memory. Part of the data has to be kept in the hard disk. After which, external sorting algorithms would need to take care of the swaps of data between the main memory and the hard disk. But nowadays,  we don’t need to do such things any more, in most cases, because the main memory tends to be so large. Therefore, we focus on the “internal sorting”, that is, to assume all the records have been put in the main memory already.  Here, I am just letting you know that historically there is also external sorting. Because hard disk is much slower than the main memory, the external sorting algorithms need to take care of that, to optimize the efficiency. </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Times New Roman" pitchFamily="18" charset="0"/>
                <a:ea typeface="+mn-ea"/>
                <a:cs typeface="+mn-cs"/>
              </a:rPr>
              <a:t>In sorting there are two basic actions, one is the comparison between two keys, and the other is to swap records. The reason why we look at the two operations is that we want to analyse the algorithms, and the running time is measured by the numbers of times that these operations are executed.</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Times New Roman" pitchFamily="18" charset="0"/>
                <a:ea typeface="+mn-ea"/>
                <a:cs typeface="+mn-cs"/>
              </a:rPr>
              <a:t>Overall, our goal is to use minimum space (that is, to use as little memory as possible) and to do as few key comparisons as possible. The lesser key comparisons we make, the faster the algorithm is. (</a:t>
            </a:r>
            <a:r>
              <a:rPr lang="en-GB" sz="1200" b="0" kern="1200" dirty="0">
                <a:solidFill>
                  <a:schemeClr val="tx1"/>
                </a:solidFill>
                <a:effectLst/>
                <a:latin typeface="Times New Roman" pitchFamily="18" charset="0"/>
                <a:ea typeface="+mn-ea"/>
                <a:cs typeface="+mn-cs"/>
              </a:rPr>
              <a:t>Sometimes we might also use the number of swaps to measure the running time</a:t>
            </a:r>
            <a:r>
              <a:rPr lang="en-GB" sz="1200" b="1" kern="1200" dirty="0">
                <a:solidFill>
                  <a:schemeClr val="tx1"/>
                </a:solidFill>
                <a:effectLst/>
                <a:latin typeface="Times New Roman" pitchFamily="18" charset="0"/>
                <a:ea typeface="+mn-ea"/>
                <a:cs typeface="+mn-cs"/>
              </a:rPr>
              <a:t>.</a:t>
            </a:r>
            <a:r>
              <a:rPr lang="en-GB" sz="1200" b="0" kern="1200" dirty="0">
                <a:solidFill>
                  <a:schemeClr val="tx1"/>
                </a:solidFill>
                <a:effectLst/>
                <a:latin typeface="Times New Roman" pitchFamily="18" charset="0"/>
                <a:ea typeface="+mn-ea"/>
                <a:cs typeface="+mn-cs"/>
              </a:rPr>
              <a:t>)</a:t>
            </a:r>
          </a:p>
          <a:p>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20</a:t>
            </a:fld>
            <a:endParaRPr lang="en-US" altLang="en-US"/>
          </a:p>
        </p:txBody>
      </p:sp>
    </p:spTree>
    <p:extLst>
      <p:ext uri="{BB962C8B-B14F-4D97-AF65-F5344CB8AC3E}">
        <p14:creationId xmlns:p14="http://schemas.microsoft.com/office/powerpoint/2010/main" val="18945879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In this lecture, we have learned some basic knowledge about the sorting problem.</a:t>
            </a:r>
          </a:p>
          <a:p>
            <a:r>
              <a:rPr lang="en-GB" baseline="0" dirty="0"/>
              <a:t>First, a formal definition of sorting has been given. Basically, the input is a set of records, each with a key value, and the output is a rearrangement of the records so that they are ordered by key values in ascending or descending order.</a:t>
            </a:r>
          </a:p>
          <a:p>
            <a:endParaRPr lang="en-GB" baseline="0" dirty="0"/>
          </a:p>
          <a:p>
            <a:r>
              <a:rPr lang="en-GB" baseline="0" dirty="0"/>
              <a:t>Secondly, we have seen the importance of learning sorting. Sorting is a very important problem in computer science with many applications. One reason is that records must be kept in order so that they can be found quickly. Another purpose of learning sorting is for training ourselves in techniques or ideas of algorithm design and analysis. These ideas can be reused for the design of algorithms for other problems.</a:t>
            </a:r>
          </a:p>
          <a:p>
            <a:endParaRPr lang="en-GB" baseline="0" dirty="0"/>
          </a:p>
          <a:p>
            <a:r>
              <a:rPr lang="en-GB" baseline="0" dirty="0"/>
              <a:t>Thirdly, we learned the practical aspects about sorting, such as the data structure of records, internal versus external sorting. Importantly, to evaluate the performance of sorting algorithms, we measure the running time by the number of basic operations, which are comparison of keys and swap of records. </a:t>
            </a:r>
          </a:p>
          <a:p>
            <a:r>
              <a:rPr lang="en-GB" baseline="0" dirty="0"/>
              <a:t>Our objective is to design efficient algorithms for sorting, that is, to minimize the use of memory and to do as few key comparisons or swaps as possible.</a:t>
            </a:r>
          </a:p>
          <a:p>
            <a:endParaRPr lang="en-GB" baseline="0" dirty="0"/>
          </a:p>
          <a:p>
            <a:endParaRPr lang="en-GB" dirty="0"/>
          </a:p>
          <a:p>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21</a:t>
            </a:fld>
            <a:endParaRPr lang="en-US" altLang="en-US"/>
          </a:p>
        </p:txBody>
      </p:sp>
    </p:spTree>
    <p:extLst>
      <p:ext uri="{BB962C8B-B14F-4D97-AF65-F5344CB8AC3E}">
        <p14:creationId xmlns:p14="http://schemas.microsoft.com/office/powerpoint/2010/main" val="1568922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Times New Roman" pitchFamily="18" charset="0"/>
                <a:ea typeface="+mn-ea"/>
                <a:cs typeface="+mn-cs"/>
              </a:rPr>
              <a:t>Let us first define it in mathematical language. For simplicity, let’s assume that we focus on sorting in an ascending order, which means in increasing order. So, if we are given a set of records, r one, r two, and so on, till r n. Each record has a key value, say record r one has key value k one, record r two has key value k two, and so on. We are going to arrange these records in some particular order, say s, such that the record of index s1 in the original array is ranked the first, because it is the smallest, and the record of index s2 is ranked the second, because it is the second smallest, and so on. This is the mathematical definition of sorting. Here is an example. If we are given these numbers where the integers are key values.</a:t>
            </a:r>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3</a:t>
            </a:fld>
            <a:endParaRPr lang="en-US" altLang="en-US"/>
          </a:p>
        </p:txBody>
      </p:sp>
    </p:spTree>
    <p:extLst>
      <p:ext uri="{BB962C8B-B14F-4D97-AF65-F5344CB8AC3E}">
        <p14:creationId xmlns:p14="http://schemas.microsoft.com/office/powerpoint/2010/main" val="34527124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4</a:t>
            </a:fld>
            <a:endParaRPr lang="en-US" altLang="en-US"/>
          </a:p>
        </p:txBody>
      </p:sp>
    </p:spTree>
    <p:extLst>
      <p:ext uri="{BB962C8B-B14F-4D97-AF65-F5344CB8AC3E}">
        <p14:creationId xmlns:p14="http://schemas.microsoft.com/office/powerpoint/2010/main" val="4025091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5</a:t>
            </a:fld>
            <a:endParaRPr lang="en-US" altLang="en-US"/>
          </a:p>
        </p:txBody>
      </p:sp>
    </p:spTree>
    <p:extLst>
      <p:ext uri="{BB962C8B-B14F-4D97-AF65-F5344CB8AC3E}">
        <p14:creationId xmlns:p14="http://schemas.microsoft.com/office/powerpoint/2010/main" val="2400347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6</a:t>
            </a:fld>
            <a:endParaRPr lang="en-US" altLang="en-US"/>
          </a:p>
        </p:txBody>
      </p:sp>
    </p:spTree>
    <p:extLst>
      <p:ext uri="{BB962C8B-B14F-4D97-AF65-F5344CB8AC3E}">
        <p14:creationId xmlns:p14="http://schemas.microsoft.com/office/powerpoint/2010/main" val="13609326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7</a:t>
            </a:fld>
            <a:endParaRPr lang="en-US" altLang="en-US"/>
          </a:p>
        </p:txBody>
      </p:sp>
    </p:spTree>
    <p:extLst>
      <p:ext uri="{BB962C8B-B14F-4D97-AF65-F5344CB8AC3E}">
        <p14:creationId xmlns:p14="http://schemas.microsoft.com/office/powerpoint/2010/main" val="26177635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8</a:t>
            </a:fld>
            <a:endParaRPr lang="en-US" altLang="en-US"/>
          </a:p>
        </p:txBody>
      </p:sp>
    </p:spTree>
    <p:extLst>
      <p:ext uri="{BB962C8B-B14F-4D97-AF65-F5344CB8AC3E}">
        <p14:creationId xmlns:p14="http://schemas.microsoft.com/office/powerpoint/2010/main" val="9713110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Times New Roman" pitchFamily="18" charset="0"/>
                <a:ea typeface="+mn-ea"/>
                <a:cs typeface="+mn-cs"/>
              </a:rPr>
              <a:t>after sorting, the numbers are arranged in the increasing order, that is, the numbers increases from the smallest to largest from left to right. You might wonder why we bother to give such a complicated definition for sorting which should be obvious. Well, this is for us to learn how to express in the rigorous and precise language of mathematics. A mathematical definition can convey more general meanings than examples. For instance, the values to be sorted may not necessarily be integers; they could be other types of data like strings, dates, etc.  </a:t>
            </a:r>
          </a:p>
          <a:p>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9</a:t>
            </a:fld>
            <a:endParaRPr lang="en-US" altLang="en-US"/>
          </a:p>
        </p:txBody>
      </p:sp>
    </p:spTree>
    <p:extLst>
      <p:ext uri="{BB962C8B-B14F-4D97-AF65-F5344CB8AC3E}">
        <p14:creationId xmlns:p14="http://schemas.microsoft.com/office/powerpoint/2010/main" val="11554346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Khin_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50813" y="3129687"/>
            <a:ext cx="9525000" cy="499032"/>
          </a:xfrm>
        </p:spPr>
        <p:txBody>
          <a:bodyPr/>
          <a:lstStyle>
            <a:lvl1pPr algn="ctr" rtl="0" eaLnBrk="1" fontAlgn="base" hangingPunct="1">
              <a:spcBef>
                <a:spcPct val="0"/>
              </a:spcBef>
              <a:spcAft>
                <a:spcPct val="0"/>
              </a:spcAft>
              <a:defRPr lang="en-US" sz="4400" b="1" noProof="0" dirty="0" smtClean="0">
                <a:solidFill>
                  <a:schemeClr val="tx1">
                    <a:lumMod val="95000"/>
                    <a:lumOff val="5000"/>
                  </a:schemeClr>
                </a:solidFill>
                <a:effectLst>
                  <a:outerShdw blurRad="50800" dist="38100" dir="8100000" algn="tr" rotWithShape="0">
                    <a:prstClr val="black">
                      <a:alpha val="40000"/>
                    </a:prstClr>
                  </a:outerShdw>
                </a:effectLst>
                <a:latin typeface="+mj-lt"/>
                <a:ea typeface="+mj-ea"/>
                <a:cs typeface="+mj-cs"/>
              </a:defRPr>
            </a:lvl1pPr>
          </a:lstStyle>
          <a:p>
            <a:pPr lvl="0"/>
            <a:r>
              <a:rPr lang="en-US" noProof="0" dirty="0"/>
              <a:t>Click to edit Master title style</a:t>
            </a:r>
          </a:p>
        </p:txBody>
      </p:sp>
      <p:sp>
        <p:nvSpPr>
          <p:cNvPr id="3075" name="Rectangle 3"/>
          <p:cNvSpPr>
            <a:spLocks noGrp="1" noChangeArrowheads="1"/>
          </p:cNvSpPr>
          <p:nvPr>
            <p:ph type="subTitle" idx="1"/>
          </p:nvPr>
        </p:nvSpPr>
        <p:spPr>
          <a:xfrm>
            <a:off x="150813" y="3737097"/>
            <a:ext cx="9525000" cy="594139"/>
          </a:xfrm>
        </p:spPr>
        <p:txBody>
          <a:bodyPr/>
          <a:lstStyle>
            <a:lvl1pPr marL="0" indent="0" algn="ctr" rtl="0" eaLnBrk="1" fontAlgn="base" hangingPunct="1">
              <a:spcBef>
                <a:spcPct val="20000"/>
              </a:spcBef>
              <a:spcAft>
                <a:spcPct val="0"/>
              </a:spcAft>
              <a:buClr>
                <a:schemeClr val="bg2"/>
              </a:buClr>
              <a:buFont typeface="Wingdings" panose="05000000000000000000" pitchFamily="2" charset="2"/>
              <a:buNone/>
              <a:defRPr lang="en-US" sz="3600" b="1" baseline="0" noProof="0" dirty="0" smtClean="0">
                <a:ln w="0"/>
                <a:solidFill>
                  <a:srgbClr val="C00000"/>
                </a:solidFill>
                <a:effectLst>
                  <a:outerShdw blurRad="50800" dist="38100" dir="8100000" algn="tr" rotWithShape="0">
                    <a:prstClr val="black">
                      <a:alpha val="40000"/>
                    </a:prstClr>
                  </a:outerShdw>
                </a:effectLst>
                <a:latin typeface="+mn-lt"/>
                <a:ea typeface="+mn-ea"/>
                <a:cs typeface="+mn-cs"/>
              </a:defRPr>
            </a:lvl1pPr>
          </a:lstStyle>
          <a:p>
            <a:pPr lvl="0"/>
            <a:r>
              <a:rPr lang="en-US" noProof="0" dirty="0"/>
              <a:t>Click to edit Master</a:t>
            </a:r>
          </a:p>
        </p:txBody>
      </p:sp>
      <p:sp>
        <p:nvSpPr>
          <p:cNvPr id="6" name="Rectangle 6"/>
          <p:cNvSpPr>
            <a:spLocks noGrp="1" noChangeArrowheads="1"/>
          </p:cNvSpPr>
          <p:nvPr>
            <p:ph type="sldNum" sz="quarter" idx="12"/>
          </p:nvPr>
        </p:nvSpPr>
        <p:spPr/>
        <p:txBody>
          <a:bodyPr/>
          <a:lstStyle>
            <a:lvl1pPr>
              <a:defRPr/>
            </a:lvl1pPr>
          </a:lstStyle>
          <a:p>
            <a:fld id="{E5385AAA-A7EC-4D2E-9F15-F0B3A821D407}" type="slidenum">
              <a:rPr lang="en-US" altLang="en-US" smtClean="0"/>
              <a:pPr/>
              <a:t>‹#›</a:t>
            </a:fld>
            <a:endParaRPr lang="en-US" altLang="en-US"/>
          </a:p>
        </p:txBody>
      </p:sp>
      <p:sp>
        <p:nvSpPr>
          <p:cNvPr id="8" name="Rectangle 7"/>
          <p:cNvSpPr/>
          <p:nvPr/>
        </p:nvSpPr>
        <p:spPr>
          <a:xfrm rot="1316973">
            <a:off x="367832" y="441699"/>
            <a:ext cx="657071" cy="685800"/>
          </a:xfrm>
          <a:prstGeom prst="rect">
            <a:avLst/>
          </a:prstGeom>
          <a:solidFill>
            <a:srgbClr val="3707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9" name="Notched Right Arrow 8"/>
          <p:cNvSpPr/>
          <p:nvPr/>
        </p:nvSpPr>
        <p:spPr>
          <a:xfrm rot="10800000">
            <a:off x="495144" y="313313"/>
            <a:ext cx="9093963" cy="685800"/>
          </a:xfrm>
          <a:prstGeom prst="notchedRightArrow">
            <a:avLst>
              <a:gd name="adj1" fmla="val 100000"/>
              <a:gd name="adj2" fmla="val 55721"/>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10" name="Notched Right Arrow 9"/>
          <p:cNvSpPr/>
          <p:nvPr/>
        </p:nvSpPr>
        <p:spPr>
          <a:xfrm rot="10800000">
            <a:off x="247571" y="313313"/>
            <a:ext cx="4945153" cy="685800"/>
          </a:xfrm>
          <a:prstGeom prst="notchedRightArrow">
            <a:avLst>
              <a:gd name="adj1" fmla="val 100000"/>
              <a:gd name="adj2" fmla="val 0"/>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5144" y="201337"/>
            <a:ext cx="1955586" cy="978106"/>
          </a:xfrm>
          <a:prstGeom prst="rect">
            <a:avLst/>
          </a:prstGeom>
        </p:spPr>
      </p:pic>
      <p:sp>
        <p:nvSpPr>
          <p:cNvPr id="4" name="Text Placeholder 3"/>
          <p:cNvSpPr>
            <a:spLocks noGrp="1"/>
          </p:cNvSpPr>
          <p:nvPr>
            <p:ph type="body" sz="quarter" idx="13"/>
          </p:nvPr>
        </p:nvSpPr>
        <p:spPr>
          <a:xfrm>
            <a:off x="150813" y="4745305"/>
            <a:ext cx="9525000" cy="542925"/>
          </a:xfrm>
        </p:spPr>
        <p:txBody>
          <a:bodyPr/>
          <a:lstStyle>
            <a:lvl1pPr marL="0" indent="0" algn="ctr">
              <a:buNone/>
              <a:defRPr lang="en-GB" sz="2000" b="1" baseline="0" dirty="0">
                <a:solidFill>
                  <a:schemeClr val="bg2">
                    <a:lumMod val="50000"/>
                  </a:schemeClr>
                </a:solidFill>
                <a:latin typeface="+mn-lt"/>
                <a:ea typeface="+mn-ea"/>
                <a:cs typeface="+mn-cs"/>
              </a:defRPr>
            </a:lvl1pPr>
          </a:lstStyle>
          <a:p>
            <a:pPr lvl="0"/>
            <a:r>
              <a:rPr lang="en-US" dirty="0"/>
              <a:t>Click to edit Master text styles</a:t>
            </a:r>
          </a:p>
        </p:txBody>
      </p:sp>
    </p:spTree>
    <p:extLst>
      <p:ext uri="{BB962C8B-B14F-4D97-AF65-F5344CB8AC3E}">
        <p14:creationId xmlns:p14="http://schemas.microsoft.com/office/powerpoint/2010/main" val="1159256249"/>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Khin_subtitl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075" name="Rectangle 3"/>
          <p:cNvSpPr>
            <a:spLocks noGrp="1" noChangeArrowheads="1"/>
          </p:cNvSpPr>
          <p:nvPr>
            <p:ph type="subTitle" idx="1"/>
          </p:nvPr>
        </p:nvSpPr>
        <p:spPr>
          <a:xfrm>
            <a:off x="1576135" y="3730717"/>
            <a:ext cx="6931978" cy="594139"/>
          </a:xfrm>
        </p:spPr>
        <p:txBody>
          <a:bodyPr/>
          <a:lstStyle>
            <a:lvl1pPr marL="0" indent="0" algn="ctr">
              <a:buFont typeface="Wingdings" pitchFamily="2" charset="2"/>
              <a:buNone/>
              <a:defRPr b="1">
                <a:solidFill>
                  <a:srgbClr val="C00000"/>
                </a:solidFill>
              </a:defRPr>
            </a:lvl1pPr>
          </a:lstStyle>
          <a:p>
            <a:pPr lvl="0"/>
            <a:r>
              <a:rPr lang="en-US" noProof="0" dirty="0"/>
              <a:t>Click to edit Master subtitle style</a:t>
            </a:r>
          </a:p>
        </p:txBody>
      </p:sp>
      <p:sp>
        <p:nvSpPr>
          <p:cNvPr id="6" name="Rectangle 6"/>
          <p:cNvSpPr>
            <a:spLocks noGrp="1" noChangeArrowheads="1"/>
          </p:cNvSpPr>
          <p:nvPr>
            <p:ph type="sldNum" sz="quarter" idx="12"/>
          </p:nvPr>
        </p:nvSpPr>
        <p:spPr/>
        <p:txBody>
          <a:bodyPr/>
          <a:lstStyle>
            <a:lvl1pPr>
              <a:defRPr/>
            </a:lvl1pPr>
          </a:lstStyle>
          <a:p>
            <a:fld id="{E5385AAA-A7EC-4D2E-9F15-F0B3A821D407}" type="slidenum">
              <a:rPr lang="en-US" altLang="en-US" smtClean="0"/>
              <a:pPr/>
              <a:t>‹#›</a:t>
            </a:fld>
            <a:endParaRPr lang="en-US" altLang="en-US"/>
          </a:p>
        </p:txBody>
      </p:sp>
      <p:sp>
        <p:nvSpPr>
          <p:cNvPr id="8" name="Rectangle 7"/>
          <p:cNvSpPr/>
          <p:nvPr/>
        </p:nvSpPr>
        <p:spPr>
          <a:xfrm rot="1316973">
            <a:off x="367832" y="441699"/>
            <a:ext cx="657071" cy="685800"/>
          </a:xfrm>
          <a:prstGeom prst="rect">
            <a:avLst/>
          </a:prstGeom>
          <a:solidFill>
            <a:srgbClr val="3707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9" name="Notched Right Arrow 8"/>
          <p:cNvSpPr/>
          <p:nvPr/>
        </p:nvSpPr>
        <p:spPr>
          <a:xfrm rot="10800000">
            <a:off x="495144" y="313313"/>
            <a:ext cx="9093963" cy="685800"/>
          </a:xfrm>
          <a:prstGeom prst="notchedRightArrow">
            <a:avLst>
              <a:gd name="adj1" fmla="val 100000"/>
              <a:gd name="adj2" fmla="val 55721"/>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10" name="Notched Right Arrow 9"/>
          <p:cNvSpPr/>
          <p:nvPr/>
        </p:nvSpPr>
        <p:spPr>
          <a:xfrm rot="10800000">
            <a:off x="247571" y="313313"/>
            <a:ext cx="4945153" cy="685800"/>
          </a:xfrm>
          <a:prstGeom prst="notchedRightArrow">
            <a:avLst>
              <a:gd name="adj1" fmla="val 100000"/>
              <a:gd name="adj2" fmla="val 0"/>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5144" y="201337"/>
            <a:ext cx="1955586" cy="978106"/>
          </a:xfrm>
          <a:prstGeom prst="rect">
            <a:avLst/>
          </a:prstGeom>
        </p:spPr>
      </p:pic>
    </p:spTree>
    <p:extLst>
      <p:ext uri="{BB962C8B-B14F-4D97-AF65-F5344CB8AC3E}">
        <p14:creationId xmlns:p14="http://schemas.microsoft.com/office/powerpoint/2010/main" val="1312423471"/>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Khin_Title and Content">
    <p:spTree>
      <p:nvGrpSpPr>
        <p:cNvPr id="1" name=""/>
        <p:cNvGrpSpPr/>
        <p:nvPr/>
      </p:nvGrpSpPr>
      <p:grpSpPr>
        <a:xfrm>
          <a:off x="0" y="0"/>
          <a:ext cx="0" cy="0"/>
          <a:chOff x="0" y="0"/>
          <a:chExt cx="0" cy="0"/>
        </a:xfrm>
      </p:grpSpPr>
      <p:sp>
        <p:nvSpPr>
          <p:cNvPr id="19" name="Round Same Side Corner Rectangle 18"/>
          <p:cNvSpPr/>
          <p:nvPr userDrawn="1"/>
        </p:nvSpPr>
        <p:spPr>
          <a:xfrm rot="10800000">
            <a:off x="109821" y="1212972"/>
            <a:ext cx="9600662" cy="5502275"/>
          </a:xfrm>
          <a:prstGeom prst="round2SameRect">
            <a:avLst>
              <a:gd name="adj1" fmla="val 3050"/>
              <a:gd name="adj2" fmla="val 0"/>
            </a:avLst>
          </a:prstGeom>
          <a:gradFill>
            <a:gsLst>
              <a:gs pos="100000">
                <a:schemeClr val="bg1"/>
              </a:gs>
              <a:gs pos="0">
                <a:srgbClr val="223944">
                  <a:lumMod val="75000"/>
                  <a:lumOff val="25000"/>
                </a:srgbClr>
              </a:gs>
            </a:gsLst>
            <a:lin ang="5400000" scaled="0"/>
          </a:gradFill>
          <a:ln>
            <a:noFill/>
          </a:ln>
          <a:effectLst>
            <a:outerShdw blurRad="647700" dist="304800" dir="6000000" sx="103000" sy="103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23" name="Rectangle 4"/>
          <p:cNvSpPr>
            <a:spLocks noGrp="1" noChangeArrowheads="1"/>
          </p:cNvSpPr>
          <p:nvPr>
            <p:ph type="dt" sz="half" idx="10"/>
          </p:nvPr>
        </p:nvSpPr>
        <p:spPr>
          <a:xfrm>
            <a:off x="495141" y="6245225"/>
            <a:ext cx="2310659" cy="476250"/>
          </a:xfrm>
          <a:prstGeom prst="rect">
            <a:avLst/>
          </a:prstGeom>
          <a:ln/>
        </p:spPr>
        <p:txBody>
          <a:bodyPr/>
          <a:lstStyle>
            <a:lvl1pPr>
              <a:defRPr/>
            </a:lvl1pPr>
          </a:lstStyle>
          <a:p>
            <a:fld id="{2BDCDFE9-2964-4092-8C11-C1C9AF050EF4}" type="datetime1">
              <a:rPr lang="en-GB" smtClean="0"/>
              <a:pPr/>
              <a:t>08/08/2023</a:t>
            </a:fld>
            <a:endParaRPr lang="en-GB"/>
          </a:p>
        </p:txBody>
      </p:sp>
      <p:sp>
        <p:nvSpPr>
          <p:cNvPr id="27" name="Rectangle 5"/>
          <p:cNvSpPr>
            <a:spLocks noGrp="1" noChangeArrowheads="1"/>
          </p:cNvSpPr>
          <p:nvPr>
            <p:ph type="ftr" sz="quarter" idx="11"/>
          </p:nvPr>
        </p:nvSpPr>
        <p:spPr>
          <a:xfrm>
            <a:off x="3383465" y="6245225"/>
            <a:ext cx="3135895" cy="476250"/>
          </a:xfrm>
          <a:prstGeom prst="rect">
            <a:avLst/>
          </a:prstGeom>
          <a:ln/>
        </p:spPr>
        <p:txBody>
          <a:bodyPr/>
          <a:lstStyle>
            <a:lvl1pPr>
              <a:defRPr/>
            </a:lvl1pPr>
          </a:lstStyle>
          <a:p>
            <a:endParaRPr lang="en-GB" dirty="0"/>
          </a:p>
        </p:txBody>
      </p:sp>
      <p:sp>
        <p:nvSpPr>
          <p:cNvPr id="29" name="Rectangle 6"/>
          <p:cNvSpPr>
            <a:spLocks noGrp="1" noChangeArrowheads="1"/>
          </p:cNvSpPr>
          <p:nvPr>
            <p:ph type="sldNum" sz="quarter" idx="12"/>
          </p:nvPr>
        </p:nvSpPr>
        <p:spPr>
          <a:xfrm>
            <a:off x="7097025" y="6245225"/>
            <a:ext cx="2310659" cy="476250"/>
          </a:xfrm>
          <a:ln/>
        </p:spPr>
        <p:txBody>
          <a:bodyPr/>
          <a:lstStyle>
            <a:lvl1pPr>
              <a:defRPr/>
            </a:lvl1pPr>
          </a:lstStyle>
          <a:p>
            <a:fld id="{74FF495C-5D37-4C82-9628-B7BB55A560A1}" type="slidenum">
              <a:rPr lang="en-GB" smtClean="0"/>
              <a:pPr/>
              <a:t>‹#›</a:t>
            </a:fld>
            <a:endParaRPr lang="en-GB"/>
          </a:p>
        </p:txBody>
      </p:sp>
      <p:sp>
        <p:nvSpPr>
          <p:cNvPr id="18" name="Round Same Side Corner Rectangle 17"/>
          <p:cNvSpPr/>
          <p:nvPr userDrawn="1"/>
        </p:nvSpPr>
        <p:spPr>
          <a:xfrm rot="10800000">
            <a:off x="140767" y="1212972"/>
            <a:ext cx="9600662" cy="5502275"/>
          </a:xfrm>
          <a:prstGeom prst="round2SameRect">
            <a:avLst>
              <a:gd name="adj1" fmla="val 3050"/>
              <a:gd name="adj2" fmla="val 0"/>
            </a:avLst>
          </a:prstGeom>
          <a:gradFill>
            <a:gsLst>
              <a:gs pos="100000">
                <a:schemeClr val="bg1"/>
              </a:gs>
              <a:gs pos="0">
                <a:srgbClr val="223944">
                  <a:lumMod val="75000"/>
                  <a:lumOff val="25000"/>
                </a:srgbClr>
              </a:gs>
            </a:gsLst>
            <a:lin ang="5400000" scaled="0"/>
          </a:gradFill>
          <a:ln>
            <a:noFill/>
          </a:ln>
          <a:effectLst>
            <a:outerShdw blurRad="647700" dist="304800" dir="6000000" sx="103000" sy="103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22" name="Rectangle 4"/>
          <p:cNvSpPr txBox="1">
            <a:spLocks noChangeArrowheads="1"/>
          </p:cNvSpPr>
          <p:nvPr userDrawn="1"/>
        </p:nvSpPr>
        <p:spPr bwMode="auto">
          <a:xfrm>
            <a:off x="495141" y="6245225"/>
            <a:ext cx="2310659"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400" kern="1200">
                <a:solidFill>
                  <a:schemeClr val="tx1"/>
                </a:solidFill>
                <a:latin typeface="Arial"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C09EB7E-502F-41BB-AD61-41A348561A7E}" type="datetime1">
              <a:rPr lang="en-US" sz="1400" smtClean="0"/>
              <a:pPr/>
              <a:t>8/8/23</a:t>
            </a:fld>
            <a:endParaRPr lang="en-US" sz="1400" dirty="0"/>
          </a:p>
        </p:txBody>
      </p:sp>
      <p:sp>
        <p:nvSpPr>
          <p:cNvPr id="24" name="Rectangle 6"/>
          <p:cNvSpPr txBox="1">
            <a:spLocks noChangeArrowheads="1"/>
          </p:cNvSpPr>
          <p:nvPr userDrawn="1"/>
        </p:nvSpPr>
        <p:spPr bwMode="auto">
          <a:xfrm>
            <a:off x="7097025" y="6245225"/>
            <a:ext cx="2310659"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algn="r"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861BEF1-A1BC-4BB6-B97F-633E5863B55E}" type="slidenum">
              <a:rPr lang="en-US" sz="1400" smtClean="0"/>
              <a:pPr/>
              <a:t>‹#›</a:t>
            </a:fld>
            <a:endParaRPr lang="en-US" sz="1400" dirty="0"/>
          </a:p>
        </p:txBody>
      </p:sp>
      <p:sp>
        <p:nvSpPr>
          <p:cNvPr id="25" name="Rectangle 24"/>
          <p:cNvSpPr/>
          <p:nvPr userDrawn="1"/>
        </p:nvSpPr>
        <p:spPr>
          <a:xfrm rot="1700955">
            <a:off x="172477" y="1096004"/>
            <a:ext cx="1713830" cy="616435"/>
          </a:xfrm>
          <a:prstGeom prst="rect">
            <a:avLst/>
          </a:prstGeom>
          <a:solidFill>
            <a:srgbClr val="3707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grpSp>
        <p:nvGrpSpPr>
          <p:cNvPr id="26" name="Group 11"/>
          <p:cNvGrpSpPr>
            <a:grpSpLocks/>
          </p:cNvGrpSpPr>
          <p:nvPr/>
        </p:nvGrpSpPr>
        <p:grpSpPr bwMode="auto">
          <a:xfrm>
            <a:off x="345986" y="1066800"/>
            <a:ext cx="9206117" cy="5412062"/>
            <a:chOff x="686064" y="-22263"/>
            <a:chExt cx="7620000" cy="5965864"/>
          </a:xfrm>
        </p:grpSpPr>
        <p:pic>
          <p:nvPicPr>
            <p:cNvPr id="28" name="Picture 3" descr="C:\Users\Tom\Documents\My Dropbox\!temp\page-curls\page-curl v5.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33800" y="2514601"/>
              <a:ext cx="4572264"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Rounded Rectangle 40"/>
            <p:cNvSpPr/>
            <p:nvPr/>
          </p:nvSpPr>
          <p:spPr>
            <a:xfrm>
              <a:off x="686064" y="-22263"/>
              <a:ext cx="5334000" cy="5965864"/>
            </a:xfrm>
            <a:prstGeom prst="roundRect">
              <a:avLst>
                <a:gd name="adj" fmla="val 25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grpSp>
      <p:sp>
        <p:nvSpPr>
          <p:cNvPr id="42" name="Rounded Rectangle 41"/>
          <p:cNvSpPr/>
          <p:nvPr userDrawn="1"/>
        </p:nvSpPr>
        <p:spPr bwMode="auto">
          <a:xfrm>
            <a:off x="4458515" y="1233116"/>
            <a:ext cx="5093588" cy="2816218"/>
          </a:xfrm>
          <a:prstGeom prst="roundRect">
            <a:avLst>
              <a:gd name="adj" fmla="val 25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43" name="Notched Right Arrow 42"/>
          <p:cNvSpPr/>
          <p:nvPr userDrawn="1"/>
        </p:nvSpPr>
        <p:spPr>
          <a:xfrm rot="10800000">
            <a:off x="113791" y="688539"/>
            <a:ext cx="6132895" cy="605350"/>
          </a:xfrm>
          <a:prstGeom prst="notchedRightArrow">
            <a:avLst>
              <a:gd name="adj1" fmla="val 100000"/>
              <a:gd name="adj2" fmla="val 0"/>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44" name="Notched Right Arrow 43"/>
          <p:cNvSpPr/>
          <p:nvPr userDrawn="1"/>
        </p:nvSpPr>
        <p:spPr>
          <a:xfrm rot="10800000">
            <a:off x="735853" y="688540"/>
            <a:ext cx="9105080" cy="605348"/>
          </a:xfrm>
          <a:prstGeom prst="notchedRightArrow">
            <a:avLst>
              <a:gd name="adj1" fmla="val 100000"/>
              <a:gd name="adj2" fmla="val 55721"/>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45" name="TextBox 44"/>
          <p:cNvSpPr txBox="1"/>
          <p:nvPr/>
        </p:nvSpPr>
        <p:spPr>
          <a:xfrm>
            <a:off x="243710" y="694754"/>
            <a:ext cx="2589176" cy="757130"/>
          </a:xfrm>
          <a:prstGeom prst="rect">
            <a:avLst/>
          </a:prstGeom>
          <a:noFill/>
        </p:spPr>
        <p:txBody>
          <a:bodyPr wrap="square" rtlCol="0">
            <a:spAutoFit/>
          </a:bodyPr>
          <a:lstStyle/>
          <a:p>
            <a:endParaRPr lang="en-US" sz="3600" dirty="0">
              <a:latin typeface="Verdana" panose="020B0604030504040204" pitchFamily="34" charset="0"/>
              <a:ea typeface="Verdana" panose="020B0604030504040204" pitchFamily="34" charset="0"/>
              <a:cs typeface="Verdana" panose="020B0604030504040204" pitchFamily="34" charset="0"/>
            </a:endParaRPr>
          </a:p>
        </p:txBody>
      </p:sp>
      <p:sp>
        <p:nvSpPr>
          <p:cNvPr id="46" name="Text Placeholder 8"/>
          <p:cNvSpPr>
            <a:spLocks noGrp="1"/>
          </p:cNvSpPr>
          <p:nvPr>
            <p:ph type="body" sz="quarter" idx="16" hasCustomPrompt="1"/>
          </p:nvPr>
        </p:nvSpPr>
        <p:spPr>
          <a:xfrm>
            <a:off x="366616" y="729078"/>
            <a:ext cx="8573222" cy="495300"/>
          </a:xfrm>
          <a:prstGeom prst="rect">
            <a:avLst/>
          </a:prstGeom>
        </p:spPr>
        <p:txBody>
          <a:bodyPr anchor="ctr"/>
          <a:lstStyle>
            <a:lvl1pPr marL="0" indent="0" algn="ctr" defTabSz="914354" rtl="0" eaLnBrk="1" latinLnBrk="0" hangingPunct="1">
              <a:buFontTx/>
              <a:buNone/>
              <a:defRPr lang="en-US" sz="3600" b="1" kern="1200" dirty="0" smtClean="0">
                <a:solidFill>
                  <a:schemeClr val="bg1"/>
                </a:solidFill>
                <a:latin typeface="+mj-lt"/>
                <a:ea typeface="Verdana" panose="020B0604030504040204" pitchFamily="34" charset="0"/>
                <a:cs typeface="Verdana" panose="020B0604030504040204" pitchFamily="34" charset="0"/>
              </a:defRPr>
            </a:lvl1pPr>
            <a:lvl2pPr marL="457178" indent="0">
              <a:buFontTx/>
              <a:buNone/>
              <a:defRPr sz="20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2pPr>
            <a:lvl3pPr marL="914354" indent="0">
              <a:buFontTx/>
              <a:buNone/>
              <a:defRPr sz="18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3pPr>
            <a:lvl4pPr marL="1371532" indent="0">
              <a:buFontTx/>
              <a:buNone/>
              <a:defRPr sz="16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4pPr>
            <a:lvl5pPr marL="1828709" indent="0">
              <a:buFontTx/>
              <a:buNone/>
              <a:defRPr sz="16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5pPr>
          </a:lstStyle>
          <a:p>
            <a:pPr lvl="0"/>
            <a:r>
              <a:rPr lang="en-US" dirty="0"/>
              <a:t>Add title here</a:t>
            </a:r>
          </a:p>
        </p:txBody>
      </p:sp>
      <p:sp>
        <p:nvSpPr>
          <p:cNvPr id="3" name="Content Placeholder 2"/>
          <p:cNvSpPr>
            <a:spLocks noGrp="1"/>
          </p:cNvSpPr>
          <p:nvPr>
            <p:ph sz="quarter" idx="17"/>
          </p:nvPr>
        </p:nvSpPr>
        <p:spPr>
          <a:xfrm>
            <a:off x="495141" y="1471613"/>
            <a:ext cx="8912543" cy="398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094039" y="209990"/>
            <a:ext cx="1319412" cy="482027"/>
          </a:xfrm>
          <a:prstGeom prst="rect">
            <a:avLst/>
          </a:prstGeom>
        </p:spPr>
      </p:pic>
      <p:sp>
        <p:nvSpPr>
          <p:cNvPr id="30" name="Rectangle 29"/>
          <p:cNvSpPr/>
          <p:nvPr userDrawn="1"/>
        </p:nvSpPr>
        <p:spPr>
          <a:xfrm>
            <a:off x="319473" y="326774"/>
            <a:ext cx="8348277" cy="295466"/>
          </a:xfrm>
          <a:prstGeom prst="rect">
            <a:avLst/>
          </a:prstGeom>
        </p:spPr>
        <p:txBody>
          <a:bodyPr wrap="square">
            <a:spAutoFit/>
          </a:bodyPr>
          <a:lstStyle/>
          <a:p>
            <a:r>
              <a:rPr lang="en-US" sz="1100" b="1"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CE2101/ CZ2101: ALGORITHM</a:t>
            </a:r>
            <a:r>
              <a:rPr lang="en-US" sz="1100" b="1" baseline="0"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 DESIGN AND ANALYSIS</a:t>
            </a:r>
            <a:endParaRPr lang="en-GB" sz="1100" b="1"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286669844"/>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Khin_Title and Content(blank)">
    <p:spTree>
      <p:nvGrpSpPr>
        <p:cNvPr id="1" name=""/>
        <p:cNvGrpSpPr/>
        <p:nvPr/>
      </p:nvGrpSpPr>
      <p:grpSpPr>
        <a:xfrm>
          <a:off x="0" y="0"/>
          <a:ext cx="0" cy="0"/>
          <a:chOff x="0" y="0"/>
          <a:chExt cx="0" cy="0"/>
        </a:xfrm>
      </p:grpSpPr>
      <p:sp>
        <p:nvSpPr>
          <p:cNvPr id="45" name="Notched Right Arrow 44"/>
          <p:cNvSpPr/>
          <p:nvPr/>
        </p:nvSpPr>
        <p:spPr>
          <a:xfrm rot="10800000">
            <a:off x="113791" y="688539"/>
            <a:ext cx="6132895" cy="605350"/>
          </a:xfrm>
          <a:prstGeom prst="notchedRightArrow">
            <a:avLst>
              <a:gd name="adj1" fmla="val 100000"/>
              <a:gd name="adj2" fmla="val 0"/>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46" name="Notched Right Arrow 45"/>
          <p:cNvSpPr/>
          <p:nvPr/>
        </p:nvSpPr>
        <p:spPr>
          <a:xfrm rot="10800000">
            <a:off x="735853" y="688540"/>
            <a:ext cx="9105080" cy="605348"/>
          </a:xfrm>
          <a:prstGeom prst="notchedRightArrow">
            <a:avLst>
              <a:gd name="adj1" fmla="val 100000"/>
              <a:gd name="adj2" fmla="val 55721"/>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47" name="TextBox 46"/>
          <p:cNvSpPr txBox="1"/>
          <p:nvPr/>
        </p:nvSpPr>
        <p:spPr>
          <a:xfrm>
            <a:off x="216627" y="688542"/>
            <a:ext cx="2589176" cy="757130"/>
          </a:xfrm>
          <a:prstGeom prst="rect">
            <a:avLst/>
          </a:prstGeom>
          <a:noFill/>
        </p:spPr>
        <p:txBody>
          <a:bodyPr wrap="square" rtlCol="0">
            <a:spAutoFit/>
          </a:bodyPr>
          <a:lstStyle/>
          <a:p>
            <a:endParaRPr lang="en-US" sz="3600" dirty="0">
              <a:latin typeface="Verdana" panose="020B0604030504040204" pitchFamily="34" charset="0"/>
              <a:ea typeface="Verdana" panose="020B0604030504040204" pitchFamily="34" charset="0"/>
              <a:cs typeface="Verdana" panose="020B0604030504040204" pitchFamily="34" charset="0"/>
            </a:endParaRPr>
          </a:p>
        </p:txBody>
      </p:sp>
      <p:sp>
        <p:nvSpPr>
          <p:cNvPr id="48" name="Text Placeholder 8"/>
          <p:cNvSpPr>
            <a:spLocks noGrp="1"/>
          </p:cNvSpPr>
          <p:nvPr>
            <p:ph type="body" sz="quarter" idx="16" hasCustomPrompt="1"/>
          </p:nvPr>
        </p:nvSpPr>
        <p:spPr>
          <a:xfrm>
            <a:off x="366616" y="729078"/>
            <a:ext cx="8573222" cy="495300"/>
          </a:xfrm>
          <a:prstGeom prst="rect">
            <a:avLst/>
          </a:prstGeom>
        </p:spPr>
        <p:txBody>
          <a:bodyPr anchor="ctr"/>
          <a:lstStyle>
            <a:lvl1pPr marL="0" indent="0" algn="ctr" defTabSz="914354" rtl="0" eaLnBrk="1" latinLnBrk="0" hangingPunct="1">
              <a:buFontTx/>
              <a:buNone/>
              <a:defRPr lang="en-US" sz="3600" b="1" kern="1200" dirty="0" smtClean="0">
                <a:solidFill>
                  <a:schemeClr val="bg1"/>
                </a:solidFill>
                <a:latin typeface="+mj-lt"/>
                <a:ea typeface="Verdana" panose="020B0604030504040204" pitchFamily="34" charset="0"/>
                <a:cs typeface="Verdana" panose="020B0604030504040204" pitchFamily="34" charset="0"/>
              </a:defRPr>
            </a:lvl1pPr>
            <a:lvl2pPr marL="457178" indent="0">
              <a:buFontTx/>
              <a:buNone/>
              <a:defRPr sz="20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2pPr>
            <a:lvl3pPr marL="914354" indent="0">
              <a:buFontTx/>
              <a:buNone/>
              <a:defRPr sz="18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3pPr>
            <a:lvl4pPr marL="1371532" indent="0">
              <a:buFontTx/>
              <a:buNone/>
              <a:defRPr sz="16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4pPr>
            <a:lvl5pPr marL="1828709" indent="0">
              <a:buFontTx/>
              <a:buNone/>
              <a:defRPr sz="16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5pPr>
          </a:lstStyle>
          <a:p>
            <a:pPr lvl="0"/>
            <a:r>
              <a:rPr lang="en-US" dirty="0"/>
              <a:t>Add title here</a:t>
            </a:r>
          </a:p>
        </p:txBody>
      </p:sp>
      <p:sp>
        <p:nvSpPr>
          <p:cNvPr id="8" name="Rectangle 6"/>
          <p:cNvSpPr txBox="1">
            <a:spLocks noChangeArrowheads="1"/>
          </p:cNvSpPr>
          <p:nvPr/>
        </p:nvSpPr>
        <p:spPr bwMode="auto">
          <a:xfrm>
            <a:off x="7097025" y="6245225"/>
            <a:ext cx="2310659"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algn="r"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861BEF1-A1BC-4BB6-B97F-633E5863B55E}" type="slidenum">
              <a:rPr lang="en-US" sz="1400" smtClean="0"/>
              <a:pPr/>
              <a:t>‹#›</a:t>
            </a:fld>
            <a:endParaRPr lang="en-US" sz="1400"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94039" y="209990"/>
            <a:ext cx="1319412" cy="482027"/>
          </a:xfrm>
          <a:prstGeom prst="rect">
            <a:avLst/>
          </a:prstGeom>
        </p:spPr>
      </p:pic>
      <p:sp>
        <p:nvSpPr>
          <p:cNvPr id="10" name="Rectangle 9"/>
          <p:cNvSpPr/>
          <p:nvPr userDrawn="1"/>
        </p:nvSpPr>
        <p:spPr>
          <a:xfrm>
            <a:off x="319473" y="326774"/>
            <a:ext cx="8348277" cy="295466"/>
          </a:xfrm>
          <a:prstGeom prst="rect">
            <a:avLst/>
          </a:prstGeom>
        </p:spPr>
        <p:txBody>
          <a:bodyPr wrap="square">
            <a:spAutoFit/>
          </a:bodyPr>
          <a:lstStyle/>
          <a:p>
            <a:r>
              <a:rPr lang="en-US" sz="1100" b="1"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CE2101/ CZ2101: ALGORITHM</a:t>
            </a:r>
            <a:r>
              <a:rPr lang="en-US" sz="1100" b="1" baseline="0"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 DESIGN AND ANALYSIS</a:t>
            </a:r>
            <a:endParaRPr lang="en-GB" sz="1100" b="1"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980851741"/>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2_Title Slide">
    <p:spTree>
      <p:nvGrpSpPr>
        <p:cNvPr id="1" name=""/>
        <p:cNvGrpSpPr/>
        <p:nvPr/>
      </p:nvGrpSpPr>
      <p:grpSpPr>
        <a:xfrm>
          <a:off x="0" y="0"/>
          <a:ext cx="0" cy="0"/>
          <a:chOff x="0" y="0"/>
          <a:chExt cx="0" cy="0"/>
        </a:xfrm>
      </p:grpSpPr>
      <p:sp>
        <p:nvSpPr>
          <p:cNvPr id="237571" name="Rectangle 3"/>
          <p:cNvSpPr>
            <a:spLocks noGrp="1" noChangeArrowheads="1"/>
          </p:cNvSpPr>
          <p:nvPr>
            <p:ph type="ctrTitle"/>
          </p:nvPr>
        </p:nvSpPr>
        <p:spPr>
          <a:xfrm>
            <a:off x="742950" y="2286001"/>
            <a:ext cx="8416925" cy="1143000"/>
          </a:xfrm>
        </p:spPr>
        <p:txBody>
          <a:bodyPr/>
          <a:lstStyle>
            <a:lvl1pPr>
              <a:defRPr/>
            </a:lvl1pPr>
          </a:lstStyle>
          <a:p>
            <a:r>
              <a:rPr lang="en-US"/>
              <a:t>Click to edit Master title style</a:t>
            </a:r>
          </a:p>
        </p:txBody>
      </p:sp>
      <p:sp>
        <p:nvSpPr>
          <p:cNvPr id="237572" name="Rectangle 4"/>
          <p:cNvSpPr>
            <a:spLocks noGrp="1" noChangeArrowheads="1"/>
          </p:cNvSpPr>
          <p:nvPr>
            <p:ph type="subTitle" idx="1"/>
          </p:nvPr>
        </p:nvSpPr>
        <p:spPr>
          <a:xfrm>
            <a:off x="1485901" y="3886200"/>
            <a:ext cx="6931024" cy="1752600"/>
          </a:xfrm>
        </p:spPr>
        <p:txBody>
          <a:bodyPr/>
          <a:lstStyle>
            <a:lvl1pPr marL="0" indent="0" algn="ctr">
              <a:buFont typeface="Monotype Sorts" pitchFamily="2" charset="2"/>
              <a:buNone/>
              <a:defRPr/>
            </a:lvl1pPr>
          </a:lstStyle>
          <a:p>
            <a:r>
              <a:rPr lang="en-US"/>
              <a:t>Click to edit Master subtitle style</a:t>
            </a:r>
          </a:p>
        </p:txBody>
      </p:sp>
      <p:sp>
        <p:nvSpPr>
          <p:cNvPr id="5" name="Rectangle 5"/>
          <p:cNvSpPr>
            <a:spLocks noGrp="1" noChangeArrowheads="1"/>
          </p:cNvSpPr>
          <p:nvPr>
            <p:ph type="dt" sz="half" idx="10"/>
          </p:nvPr>
        </p:nvSpPr>
        <p:spPr>
          <a:xfrm>
            <a:off x="742950" y="6248400"/>
            <a:ext cx="2062163" cy="457200"/>
          </a:xfrm>
          <a:prstGeom prst="rect">
            <a:avLst/>
          </a:prstGeom>
        </p:spPr>
        <p:txBody>
          <a:bodyPr/>
          <a:lstStyle>
            <a:lvl1pPr>
              <a:defRPr>
                <a:solidFill>
                  <a:srgbClr val="578963"/>
                </a:solidFill>
              </a:defRPr>
            </a:lvl1pPr>
          </a:lstStyle>
          <a:p>
            <a:pPr>
              <a:defRPr/>
            </a:pPr>
            <a:fld id="{76E0AE57-8AFD-4123-AA53-C7C6E1C2EC0F}" type="datetime1">
              <a:rPr lang="en-GB" smtClean="0"/>
              <a:pPr>
                <a:defRPr/>
              </a:pPr>
              <a:t>08/08/2023</a:t>
            </a:fld>
            <a:endParaRPr lang="en-US"/>
          </a:p>
        </p:txBody>
      </p:sp>
      <p:sp>
        <p:nvSpPr>
          <p:cNvPr id="6" name="Rectangle 6"/>
          <p:cNvSpPr>
            <a:spLocks noGrp="1" noChangeArrowheads="1"/>
          </p:cNvSpPr>
          <p:nvPr>
            <p:ph type="ftr" sz="quarter" idx="11"/>
          </p:nvPr>
        </p:nvSpPr>
        <p:spPr>
          <a:xfrm>
            <a:off x="3382963" y="6248400"/>
            <a:ext cx="3136900" cy="457200"/>
          </a:xfrm>
          <a:prstGeom prst="rect">
            <a:avLst/>
          </a:prstGeom>
        </p:spPr>
        <p:txBody>
          <a:bodyPr/>
          <a:lstStyle>
            <a:lvl1pPr>
              <a:defRPr>
                <a:solidFill>
                  <a:srgbClr val="578963"/>
                </a:solidFill>
              </a:defRPr>
            </a:lvl1pPr>
          </a:lstStyle>
          <a:p>
            <a:pPr>
              <a:defRPr/>
            </a:pPr>
            <a:endParaRPr lang="en-US"/>
          </a:p>
        </p:txBody>
      </p:sp>
      <p:sp>
        <p:nvSpPr>
          <p:cNvPr id="7" name="Rectangle 7"/>
          <p:cNvSpPr>
            <a:spLocks noGrp="1" noChangeArrowheads="1"/>
          </p:cNvSpPr>
          <p:nvPr>
            <p:ph type="sldNum" sz="quarter" idx="12"/>
          </p:nvPr>
        </p:nvSpPr>
        <p:spPr/>
        <p:txBody>
          <a:bodyPr/>
          <a:lstStyle>
            <a:lvl1pPr>
              <a:defRPr>
                <a:solidFill>
                  <a:srgbClr val="578963"/>
                </a:solidFill>
              </a:defRPr>
            </a:lvl1pPr>
          </a:lstStyle>
          <a:p>
            <a:fld id="{303E4803-2C5B-4BCE-9A76-CFB21869E2C6}" type="slidenum">
              <a:rPr lang="en-US" altLang="en-US"/>
              <a:pPr/>
              <a:t>‹#›</a:t>
            </a:fld>
            <a:endParaRPr lang="en-US" altLang="en-US"/>
          </a:p>
        </p:txBody>
      </p:sp>
    </p:spTree>
    <p:extLst>
      <p:ext uri="{BB962C8B-B14F-4D97-AF65-F5344CB8AC3E}">
        <p14:creationId xmlns:p14="http://schemas.microsoft.com/office/powerpoint/2010/main" val="1396985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742950" y="6248400"/>
            <a:ext cx="2062163" cy="457200"/>
          </a:xfrm>
          <a:prstGeom prst="rect">
            <a:avLst/>
          </a:prstGeom>
          <a:ln/>
        </p:spPr>
        <p:txBody>
          <a:bodyPr/>
          <a:lstStyle>
            <a:lvl1pPr>
              <a:defRPr/>
            </a:lvl1pPr>
          </a:lstStyle>
          <a:p>
            <a:pPr>
              <a:defRPr/>
            </a:pPr>
            <a:fld id="{502F2B32-1369-4771-870F-DA785681AC07}" type="datetime1">
              <a:rPr lang="en-GB" smtClean="0"/>
              <a:pPr>
                <a:defRPr/>
              </a:pPr>
              <a:t>08/08/2023</a:t>
            </a:fld>
            <a:endParaRPr lang="en-US"/>
          </a:p>
        </p:txBody>
      </p:sp>
      <p:sp>
        <p:nvSpPr>
          <p:cNvPr id="3" name="Rectangle 5"/>
          <p:cNvSpPr>
            <a:spLocks noGrp="1" noChangeArrowheads="1"/>
          </p:cNvSpPr>
          <p:nvPr>
            <p:ph type="ftr" sz="quarter" idx="11"/>
          </p:nvPr>
        </p:nvSpPr>
        <p:spPr>
          <a:xfrm>
            <a:off x="3382963" y="6248400"/>
            <a:ext cx="3136900" cy="45720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7BA22750-9951-4708-8272-6D1C2AC05F25}" type="slidenum">
              <a:rPr lang="en-US" altLang="en-US"/>
              <a:pPr/>
              <a:t>‹#›</a:t>
            </a:fld>
            <a:endParaRPr lang="en-US" altLang="en-US"/>
          </a:p>
        </p:txBody>
      </p:sp>
    </p:spTree>
    <p:extLst>
      <p:ext uri="{BB962C8B-B14F-4D97-AF65-F5344CB8AC3E}">
        <p14:creationId xmlns:p14="http://schemas.microsoft.com/office/powerpoint/2010/main" val="499609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xfrm>
            <a:off x="742950" y="6248400"/>
            <a:ext cx="2062163" cy="457200"/>
          </a:xfrm>
          <a:prstGeom prst="rect">
            <a:avLst/>
          </a:prstGeom>
          <a:ln/>
        </p:spPr>
        <p:txBody>
          <a:bodyPr/>
          <a:lstStyle>
            <a:lvl1pPr>
              <a:defRPr/>
            </a:lvl1pPr>
          </a:lstStyle>
          <a:p>
            <a:pPr>
              <a:defRPr/>
            </a:pPr>
            <a:fld id="{5171DD8B-3D8B-459A-A497-F949BAAE7E45}" type="datetime1">
              <a:rPr lang="en-GB" smtClean="0"/>
              <a:pPr>
                <a:defRPr/>
              </a:pPr>
              <a:t>08/08/2023</a:t>
            </a:fld>
            <a:endParaRPr lang="en-US"/>
          </a:p>
        </p:txBody>
      </p:sp>
      <p:sp>
        <p:nvSpPr>
          <p:cNvPr id="4" name="Rectangle 5"/>
          <p:cNvSpPr>
            <a:spLocks noGrp="1" noChangeArrowheads="1"/>
          </p:cNvSpPr>
          <p:nvPr>
            <p:ph type="ftr" sz="quarter" idx="11"/>
          </p:nvPr>
        </p:nvSpPr>
        <p:spPr>
          <a:xfrm>
            <a:off x="3382963" y="6248400"/>
            <a:ext cx="31369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0BC37B2E-4D09-48ED-95E1-176E0BECFFA6}" type="slidenum">
              <a:rPr lang="en-US" altLang="en-US"/>
              <a:pPr/>
              <a:t>‹#›</a:t>
            </a:fld>
            <a:endParaRPr lang="en-US" altLang="en-US"/>
          </a:p>
        </p:txBody>
      </p:sp>
    </p:spTree>
    <p:extLst>
      <p:ext uri="{BB962C8B-B14F-4D97-AF65-F5344CB8AC3E}">
        <p14:creationId xmlns:p14="http://schemas.microsoft.com/office/powerpoint/2010/main" val="677638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42950" y="457200"/>
            <a:ext cx="8416925" cy="1143000"/>
          </a:xfrm>
        </p:spPr>
        <p:txBody>
          <a:bodyPr/>
          <a:lstStyle/>
          <a:p>
            <a:r>
              <a:rPr lang="en-US"/>
              <a:t>Click to edit Master title style</a:t>
            </a:r>
          </a:p>
        </p:txBody>
      </p:sp>
      <p:sp>
        <p:nvSpPr>
          <p:cNvPr id="3" name="Text Placeholder 2"/>
          <p:cNvSpPr>
            <a:spLocks noGrp="1"/>
          </p:cNvSpPr>
          <p:nvPr>
            <p:ph type="body" sz="half" idx="1"/>
          </p:nvPr>
        </p:nvSpPr>
        <p:spPr>
          <a:xfrm>
            <a:off x="742951" y="1981200"/>
            <a:ext cx="4132263"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5027613" y="1981200"/>
            <a:ext cx="4132262"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5027613" y="4114800"/>
            <a:ext cx="4132262"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xfrm>
            <a:off x="742950" y="6248400"/>
            <a:ext cx="2062163" cy="457200"/>
          </a:xfrm>
          <a:prstGeom prst="rect">
            <a:avLst/>
          </a:prstGeom>
          <a:ln/>
        </p:spPr>
        <p:txBody>
          <a:bodyPr/>
          <a:lstStyle>
            <a:lvl1pPr>
              <a:defRPr/>
            </a:lvl1pPr>
          </a:lstStyle>
          <a:p>
            <a:pPr>
              <a:defRPr/>
            </a:pPr>
            <a:fld id="{8B6E9DAE-D1F5-4501-ACBC-DC7BDD89D05E}" type="datetime1">
              <a:rPr lang="en-GB" smtClean="0"/>
              <a:pPr>
                <a:defRPr/>
              </a:pPr>
              <a:t>08/08/2023</a:t>
            </a:fld>
            <a:endParaRPr lang="en-US"/>
          </a:p>
        </p:txBody>
      </p:sp>
      <p:sp>
        <p:nvSpPr>
          <p:cNvPr id="7" name="Rectangle 5"/>
          <p:cNvSpPr>
            <a:spLocks noGrp="1" noChangeArrowheads="1"/>
          </p:cNvSpPr>
          <p:nvPr>
            <p:ph type="ftr" sz="quarter" idx="11"/>
          </p:nvPr>
        </p:nvSpPr>
        <p:spPr>
          <a:xfrm>
            <a:off x="3382963" y="6248400"/>
            <a:ext cx="3136900" cy="457200"/>
          </a:xfrm>
          <a:prstGeom prst="rect">
            <a:avLst/>
          </a:prstGeom>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fld id="{FD6A6F64-9571-4410-A010-C8D840F6D48A}" type="slidenum">
              <a:rPr lang="en-US" altLang="en-US"/>
              <a:pPr/>
              <a:t>‹#›</a:t>
            </a:fld>
            <a:endParaRPr lang="en-US" altLang="en-US"/>
          </a:p>
        </p:txBody>
      </p:sp>
    </p:spTree>
    <p:extLst>
      <p:ext uri="{BB962C8B-B14F-4D97-AF65-F5344CB8AC3E}">
        <p14:creationId xmlns:p14="http://schemas.microsoft.com/office/powerpoint/2010/main" val="1813971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0"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30094" y="274638"/>
            <a:ext cx="9160113" cy="94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US" altLang="en-US" dirty="0"/>
          </a:p>
        </p:txBody>
      </p:sp>
      <p:sp>
        <p:nvSpPr>
          <p:cNvPr id="1027" name="Rectangle 3"/>
          <p:cNvSpPr>
            <a:spLocks noGrp="1" noChangeArrowheads="1"/>
          </p:cNvSpPr>
          <p:nvPr>
            <p:ph type="body" idx="1"/>
          </p:nvPr>
        </p:nvSpPr>
        <p:spPr bwMode="auto">
          <a:xfrm>
            <a:off x="412618" y="1447803"/>
            <a:ext cx="907759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0" name="Rectangle 6"/>
          <p:cNvSpPr>
            <a:spLocks noGrp="1" noChangeArrowheads="1"/>
          </p:cNvSpPr>
          <p:nvPr>
            <p:ph type="sldNum" sz="quarter" idx="4"/>
          </p:nvPr>
        </p:nvSpPr>
        <p:spPr bwMode="auto">
          <a:xfrm>
            <a:off x="7097025" y="6245225"/>
            <a:ext cx="2310659"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E5385AAA-A7EC-4D2E-9F15-F0B3A821D407}" type="slidenum">
              <a:rPr lang="en-US" altLang="en-US" smtClean="0"/>
              <a:pPr/>
              <a:t>‹#›</a:t>
            </a:fld>
            <a:endParaRPr lang="en-US" altLang="en-US"/>
          </a:p>
        </p:txBody>
      </p:sp>
    </p:spTree>
    <p:extLst>
      <p:ext uri="{BB962C8B-B14F-4D97-AF65-F5344CB8AC3E}">
        <p14:creationId xmlns:p14="http://schemas.microsoft.com/office/powerpoint/2010/main" val="3627968963"/>
      </p:ext>
    </p:extLst>
  </p:cSld>
  <p:clrMap bg1="lt1" tx1="dk1" bg2="lt2" tx2="dk2" accent1="accent1" accent2="accent2" accent3="accent3" accent4="accent4" accent5="accent5" accent6="accent6" hlink="hlink" folHlink="folHlink"/>
  <p:sldLayoutIdLst>
    <p:sldLayoutId id="2147484783" r:id="rId1"/>
    <p:sldLayoutId id="2147484784" r:id="rId2"/>
    <p:sldLayoutId id="2147484793" r:id="rId3"/>
    <p:sldLayoutId id="2147484787" r:id="rId4"/>
    <p:sldLayoutId id="2147484788" r:id="rId5"/>
    <p:sldLayoutId id="2147484790" r:id="rId6"/>
    <p:sldLayoutId id="2147484791" r:id="rId7"/>
    <p:sldLayoutId id="2147484792" r:id="rId8"/>
  </p:sldLayoutIdLst>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hf sldNum="0" hdr="0" ft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178" algn="ctr" rtl="0" eaLnBrk="1" fontAlgn="base" hangingPunct="1">
        <a:spcBef>
          <a:spcPct val="0"/>
        </a:spcBef>
        <a:spcAft>
          <a:spcPct val="0"/>
        </a:spcAft>
        <a:defRPr sz="4400">
          <a:solidFill>
            <a:schemeClr val="tx2"/>
          </a:solidFill>
          <a:latin typeface="Arial" charset="0"/>
        </a:defRPr>
      </a:lvl6pPr>
      <a:lvl7pPr marL="914354" algn="ctr" rtl="0" eaLnBrk="1" fontAlgn="base" hangingPunct="1">
        <a:spcBef>
          <a:spcPct val="0"/>
        </a:spcBef>
        <a:spcAft>
          <a:spcPct val="0"/>
        </a:spcAft>
        <a:defRPr sz="4400">
          <a:solidFill>
            <a:schemeClr val="tx2"/>
          </a:solidFill>
          <a:latin typeface="Arial" charset="0"/>
        </a:defRPr>
      </a:lvl7pPr>
      <a:lvl8pPr marL="1371532" algn="ctr" rtl="0" eaLnBrk="1" fontAlgn="base" hangingPunct="1">
        <a:spcBef>
          <a:spcPct val="0"/>
        </a:spcBef>
        <a:spcAft>
          <a:spcPct val="0"/>
        </a:spcAft>
        <a:defRPr sz="4400">
          <a:solidFill>
            <a:schemeClr val="tx2"/>
          </a:solidFill>
          <a:latin typeface="Arial" charset="0"/>
        </a:defRPr>
      </a:lvl8pPr>
      <a:lvl9pPr marL="1828709" algn="ctr" rtl="0" eaLnBrk="1" fontAlgn="base" hangingPunct="1">
        <a:spcBef>
          <a:spcPct val="0"/>
        </a:spcBef>
        <a:spcAft>
          <a:spcPct val="0"/>
        </a:spcAft>
        <a:defRPr sz="4400">
          <a:solidFill>
            <a:schemeClr val="tx2"/>
          </a:solidFill>
          <a:latin typeface="Arial" charset="0"/>
        </a:defRPr>
      </a:lvl9pPr>
    </p:titleStyle>
    <p:bodyStyle>
      <a:lvl1pPr marL="342882" indent="-342882" algn="l" rtl="0" eaLnBrk="1" fontAlgn="base" hangingPunct="1">
        <a:spcBef>
          <a:spcPct val="20000"/>
        </a:spcBef>
        <a:spcAft>
          <a:spcPct val="0"/>
        </a:spcAft>
        <a:buClr>
          <a:schemeClr val="bg2"/>
        </a:buClr>
        <a:buFont typeface="Wingdings" panose="05000000000000000000" pitchFamily="2" charset="2"/>
        <a:buChar char="§"/>
        <a:defRPr sz="3200">
          <a:solidFill>
            <a:schemeClr val="tx1"/>
          </a:solidFill>
          <a:latin typeface="+mn-lt"/>
          <a:ea typeface="+mn-ea"/>
          <a:cs typeface="+mn-cs"/>
        </a:defRPr>
      </a:lvl1pPr>
      <a:lvl2pPr marL="742913" indent="-285737" algn="l" rtl="0" eaLnBrk="1" fontAlgn="base" hangingPunct="1">
        <a:spcBef>
          <a:spcPct val="20000"/>
        </a:spcBef>
        <a:spcAft>
          <a:spcPct val="0"/>
        </a:spcAft>
        <a:buClr>
          <a:schemeClr val="bg2"/>
        </a:buClr>
        <a:buFont typeface="Wingdings" panose="05000000000000000000" pitchFamily="2" charset="2"/>
        <a:buChar char="§"/>
        <a:defRPr sz="2800">
          <a:solidFill>
            <a:schemeClr val="tx1"/>
          </a:solidFill>
          <a:latin typeface="+mn-lt"/>
        </a:defRPr>
      </a:lvl2pPr>
      <a:lvl3pPr marL="1142942" indent="-228589" algn="l" rtl="0" eaLnBrk="1" fontAlgn="base" hangingPunct="1">
        <a:spcBef>
          <a:spcPct val="20000"/>
        </a:spcBef>
        <a:spcAft>
          <a:spcPct val="0"/>
        </a:spcAft>
        <a:buClr>
          <a:schemeClr val="bg2"/>
        </a:buClr>
        <a:buFont typeface="Wingdings" panose="05000000000000000000" pitchFamily="2" charset="2"/>
        <a:buChar char="§"/>
        <a:defRPr sz="2400">
          <a:solidFill>
            <a:schemeClr val="tx1"/>
          </a:solidFill>
          <a:latin typeface="+mn-lt"/>
        </a:defRPr>
      </a:lvl3pPr>
      <a:lvl4pPr marL="1600120" indent="-228589"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defRPr>
      </a:lvl4pPr>
      <a:lvl5pPr marL="2057298" indent="-228589"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474"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hyperlink" Target="http://cliparts.co/clipart/39651"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hyperlink" Target="https://commons.wikimedia.org/wiki/File:Binary_search_into_array.png"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50813" y="2438400"/>
            <a:ext cx="9525000" cy="1571319"/>
          </a:xfrm>
        </p:spPr>
        <p:txBody>
          <a:bodyPr/>
          <a:lstStyle/>
          <a:p>
            <a:r>
              <a:rPr lang="en-GB" sz="4000" dirty="0"/>
              <a:t>SC2001/</a:t>
            </a:r>
            <a:r>
              <a:rPr lang="en-GB" sz="4000"/>
              <a:t>CE2101/CZ2101</a:t>
            </a:r>
            <a:r>
              <a:rPr lang="en-GB" sz="4000" dirty="0"/>
              <a:t>: </a:t>
            </a:r>
            <a:br>
              <a:rPr lang="en-GB" sz="4000" dirty="0"/>
            </a:br>
            <a:r>
              <a:rPr lang="en-GB" sz="4000" dirty="0"/>
              <a:t>Algorithm Design and Analysis</a:t>
            </a:r>
          </a:p>
        </p:txBody>
      </p:sp>
      <p:sp>
        <p:nvSpPr>
          <p:cNvPr id="2" name="Subtitle 1"/>
          <p:cNvSpPr>
            <a:spLocks noGrp="1"/>
          </p:cNvSpPr>
          <p:nvPr>
            <p:ph type="subTitle" idx="1"/>
          </p:nvPr>
        </p:nvSpPr>
        <p:spPr>
          <a:xfrm>
            <a:off x="150813" y="4118097"/>
            <a:ext cx="9525000" cy="594139"/>
          </a:xfrm>
        </p:spPr>
        <p:txBody>
          <a:bodyPr/>
          <a:lstStyle/>
          <a:p>
            <a:r>
              <a:rPr lang="en-GB" dirty="0"/>
              <a:t>Introduction to Sorting</a:t>
            </a:r>
          </a:p>
        </p:txBody>
      </p:sp>
      <p:sp>
        <p:nvSpPr>
          <p:cNvPr id="5" name="Text Placeholder 4"/>
          <p:cNvSpPr>
            <a:spLocks noGrp="1"/>
          </p:cNvSpPr>
          <p:nvPr>
            <p:ph type="body" sz="quarter" idx="13"/>
          </p:nvPr>
        </p:nvSpPr>
        <p:spPr>
          <a:xfrm>
            <a:off x="150813" y="5126305"/>
            <a:ext cx="9525000" cy="542925"/>
          </a:xfrm>
        </p:spPr>
        <p:txBody>
          <a:bodyPr/>
          <a:lstStyle/>
          <a:p>
            <a:r>
              <a:rPr lang="en-SG" dirty="0"/>
              <a:t>Instructor: Assoc. Prof. ZHANG Hanwang</a:t>
            </a:r>
          </a:p>
        </p:txBody>
      </p:sp>
      <p:sp>
        <p:nvSpPr>
          <p:cNvPr id="6" name="TextBox 5">
            <a:extLst>
              <a:ext uri="{FF2B5EF4-FFF2-40B4-BE49-F238E27FC236}">
                <a16:creationId xmlns:a16="http://schemas.microsoft.com/office/drawing/2014/main" id="{D56A507B-D6F5-4A7D-8F4A-263DECECDC31}"/>
              </a:ext>
            </a:extLst>
          </p:cNvPr>
          <p:cNvSpPr txBox="1"/>
          <p:nvPr/>
        </p:nvSpPr>
        <p:spPr>
          <a:xfrm>
            <a:off x="5027612" y="6083299"/>
            <a:ext cx="4495800" cy="394147"/>
          </a:xfrm>
          <a:prstGeom prst="rect">
            <a:avLst/>
          </a:prstGeom>
          <a:noFill/>
        </p:spPr>
        <p:txBody>
          <a:bodyPr wrap="square" rtlCol="0">
            <a:spAutoFit/>
          </a:bodyPr>
          <a:lstStyle/>
          <a:p>
            <a:r>
              <a:rPr lang="en-US" sz="1800" dirty="0"/>
              <a:t>Courtesy of Dr. </a:t>
            </a:r>
            <a:r>
              <a:rPr lang="en-US" sz="1800" dirty="0" err="1"/>
              <a:t>Ke</a:t>
            </a:r>
            <a:r>
              <a:rPr lang="en-US" sz="1800" dirty="0"/>
              <a:t> Yiping, Kelly’s slides</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p:txBody>
          <a:bodyPr/>
          <a:lstStyle/>
          <a:p>
            <a:r>
              <a:rPr lang="en-US" altLang="en-US" dirty="0">
                <a:latin typeface="Arial" panose="020B0604020202020204" pitchFamily="34" charset="0"/>
              </a:rPr>
              <a:t>Why do we learn sorting?</a:t>
            </a:r>
            <a:endParaRPr lang="en-GB" dirty="0"/>
          </a:p>
        </p:txBody>
      </p:sp>
    </p:spTree>
    <p:extLst>
      <p:ext uri="{BB962C8B-B14F-4D97-AF65-F5344CB8AC3E}">
        <p14:creationId xmlns:p14="http://schemas.microsoft.com/office/powerpoint/2010/main" val="1420831765"/>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US" altLang="en-US" b="1" dirty="0">
                <a:latin typeface="Arial" panose="020B0604020202020204" pitchFamily="34" charset="0"/>
              </a:rPr>
              <a:t>Why do we learn sorting?</a:t>
            </a:r>
            <a:endParaRPr lang="en-US" altLang="en-US" sz="3200" b="1" dirty="0">
              <a:latin typeface="Arial" panose="020B0604020202020204" pitchFamily="34" charset="0"/>
            </a:endParaRPr>
          </a:p>
        </p:txBody>
      </p:sp>
      <p:sp>
        <p:nvSpPr>
          <p:cNvPr id="17411" name="Rectangle 3"/>
          <p:cNvSpPr>
            <a:spLocks noGrp="1" noChangeArrowheads="1"/>
          </p:cNvSpPr>
          <p:nvPr>
            <p:ph sz="quarter" idx="17"/>
          </p:nvPr>
        </p:nvSpPr>
        <p:spPr>
          <a:xfrm>
            <a:off x="367959" y="1471613"/>
            <a:ext cx="9003053" cy="3987800"/>
          </a:xfrm>
        </p:spPr>
        <p:txBody>
          <a:bodyPr/>
          <a:lstStyle/>
          <a:p>
            <a:pPr lvl="1">
              <a:lnSpc>
                <a:spcPct val="140000"/>
              </a:lnSpc>
            </a:pPr>
            <a:r>
              <a:rPr lang="en-US" altLang="en-US" sz="2000" dirty="0"/>
              <a:t>Things must be kept in some order if we want to find them quickly.</a:t>
            </a:r>
          </a:p>
          <a:p>
            <a:pPr>
              <a:lnSpc>
                <a:spcPct val="140000"/>
              </a:lnSpc>
              <a:buFont typeface="Wingdings" panose="05000000000000000000" pitchFamily="2" charset="2"/>
              <a:buChar char="Ø"/>
            </a:pPr>
            <a:endParaRPr lang="en-US" altLang="en-US" sz="2400" b="1" dirty="0">
              <a:latin typeface="Arial" panose="020B0604020202020204" pitchFamily="34" charset="0"/>
            </a:endParaRPr>
          </a:p>
        </p:txBody>
      </p:sp>
      <p:sp>
        <p:nvSpPr>
          <p:cNvPr id="4" name="Folded Corner 3"/>
          <p:cNvSpPr/>
          <p:nvPr/>
        </p:nvSpPr>
        <p:spPr>
          <a:xfrm>
            <a:off x="5888995" y="3249613"/>
            <a:ext cx="1905000" cy="2209800"/>
          </a:xfrm>
          <a:prstGeom prst="foldedCorner">
            <a:avLst/>
          </a:prstGeom>
          <a:solidFill>
            <a:srgbClr val="002060"/>
          </a:solidFill>
          <a:ln w="38100">
            <a:solidFill>
              <a:schemeClr val="bg2">
                <a:lumMod val="75000"/>
              </a:schemeClr>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bg1"/>
                </a:solidFill>
              </a:rPr>
              <a:t>Dictionary</a:t>
            </a:r>
          </a:p>
        </p:txBody>
      </p:sp>
      <p:pic>
        <p:nvPicPr>
          <p:cNvPr id="2" name="Picture 1"/>
          <p:cNvPicPr>
            <a:picLocks noChangeAspect="1"/>
          </p:cNvPicPr>
          <p:nvPr/>
        </p:nvPicPr>
        <p:blipFill>
          <a:blip r:embed="rId3" cstate="print"/>
          <a:stretch>
            <a:fillRect/>
          </a:stretch>
        </p:blipFill>
        <p:spPr>
          <a:xfrm>
            <a:off x="1863441" y="2642474"/>
            <a:ext cx="2514600" cy="2868451"/>
          </a:xfrm>
          <a:prstGeom prst="rect">
            <a:avLst/>
          </a:prstGeom>
        </p:spPr>
      </p:pic>
      <p:sp>
        <p:nvSpPr>
          <p:cNvPr id="5" name="Rectangle 4"/>
          <p:cNvSpPr/>
          <p:nvPr/>
        </p:nvSpPr>
        <p:spPr>
          <a:xfrm>
            <a:off x="645828" y="6172200"/>
            <a:ext cx="6972584" cy="240066"/>
          </a:xfrm>
          <a:prstGeom prst="rect">
            <a:avLst/>
          </a:prstGeom>
        </p:spPr>
        <p:txBody>
          <a:bodyPr wrap="square">
            <a:spAutoFit/>
          </a:bodyPr>
          <a:lstStyle/>
          <a:p>
            <a:r>
              <a:rPr lang="en-US" sz="800" dirty="0"/>
              <a:t>Reference: Row Of Books Clipart. (</a:t>
            </a:r>
            <a:r>
              <a:rPr lang="en-US" sz="800" dirty="0" err="1"/>
              <a:t>n.d.</a:t>
            </a:r>
            <a:r>
              <a:rPr lang="en-US" sz="800" dirty="0"/>
              <a:t>). Retrieved May 16, 2016, from </a:t>
            </a:r>
            <a:r>
              <a:rPr lang="en-US" sz="800" dirty="0">
                <a:hlinkClick r:id="rId4"/>
              </a:rPr>
              <a:t>http://cliparts.co/clipart/39651</a:t>
            </a:r>
            <a:r>
              <a:rPr lang="en-US" sz="800" dirty="0"/>
              <a:t>.</a:t>
            </a:r>
            <a:endParaRPr lang="en-GB" sz="8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Effect transition="in" filter="fade">
                                      <p:cBhvr>
                                        <p:cTn id="7" dur="500"/>
                                        <p:tgtEl>
                                          <p:spTgt spid="174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P spid="4" grpId="0" animBg="1"/>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
          <p:cNvSpPr>
            <a:spLocks noGrp="1" noChangeArrowheads="1"/>
          </p:cNvSpPr>
          <p:nvPr>
            <p:ph sz="quarter" idx="17"/>
          </p:nvPr>
        </p:nvSpPr>
        <p:spPr>
          <a:xfrm>
            <a:off x="379412" y="1471613"/>
            <a:ext cx="8912543" cy="3987800"/>
          </a:xfrm>
        </p:spPr>
        <p:txBody>
          <a:bodyPr/>
          <a:lstStyle/>
          <a:p>
            <a:pPr lvl="1">
              <a:buClr>
                <a:schemeClr val="tx1">
                  <a:lumMod val="50000"/>
                  <a:lumOff val="50000"/>
                </a:schemeClr>
              </a:buClr>
            </a:pPr>
            <a:r>
              <a:rPr lang="en-US" altLang="en-US" sz="2000" dirty="0"/>
              <a:t>Things must be kept in some order if we want to find them quickly.</a:t>
            </a:r>
          </a:p>
          <a:p>
            <a:pPr lvl="1">
              <a:buClr>
                <a:schemeClr val="tx1">
                  <a:lumMod val="50000"/>
                  <a:lumOff val="50000"/>
                </a:schemeClr>
              </a:buClr>
            </a:pPr>
            <a:endParaRPr lang="en-US" altLang="en-US" sz="800" dirty="0"/>
          </a:p>
          <a:p>
            <a:pPr lvl="1">
              <a:buClr>
                <a:schemeClr val="tx1">
                  <a:lumMod val="50000"/>
                  <a:lumOff val="50000"/>
                </a:schemeClr>
              </a:buClr>
            </a:pPr>
            <a:r>
              <a:rPr lang="en-US" altLang="en-US" sz="2000" dirty="0"/>
              <a:t>How to arrange things in order? Sorting algorithms.</a:t>
            </a:r>
          </a:p>
          <a:p>
            <a:pPr lvl="1">
              <a:buClr>
                <a:schemeClr val="tx1">
                  <a:lumMod val="50000"/>
                  <a:lumOff val="50000"/>
                </a:schemeClr>
              </a:buClr>
            </a:pPr>
            <a:endParaRPr lang="en-US" altLang="en-US" sz="800" dirty="0"/>
          </a:p>
          <a:p>
            <a:pPr lvl="1">
              <a:buClr>
                <a:schemeClr val="tx1">
                  <a:lumMod val="50000"/>
                  <a:lumOff val="50000"/>
                </a:schemeClr>
              </a:buClr>
            </a:pPr>
            <a:r>
              <a:rPr lang="en-US" altLang="en-US" sz="2000" dirty="0"/>
              <a:t>Sorting is a basic building block for many algorithms.</a:t>
            </a:r>
          </a:p>
          <a:p>
            <a:pPr lvl="1">
              <a:buClr>
                <a:schemeClr val="tx1">
                  <a:lumMod val="50000"/>
                  <a:lumOff val="50000"/>
                </a:schemeClr>
              </a:buClr>
            </a:pPr>
            <a:endParaRPr lang="en-US" altLang="en-US" sz="2400" b="1" dirty="0">
              <a:latin typeface="Arial" panose="020B0604020202020204" pitchFamily="34" charset="0"/>
            </a:endParaRPr>
          </a:p>
        </p:txBody>
      </p:sp>
      <p:sp>
        <p:nvSpPr>
          <p:cNvPr id="3" name="Text Placeholder 2"/>
          <p:cNvSpPr>
            <a:spLocks noGrp="1"/>
          </p:cNvSpPr>
          <p:nvPr>
            <p:ph type="body" sz="quarter" idx="16"/>
          </p:nvPr>
        </p:nvSpPr>
        <p:spPr/>
        <p:txBody>
          <a:bodyPr/>
          <a:lstStyle/>
          <a:p>
            <a:r>
              <a:rPr lang="en-US" altLang="en-US" b="1" dirty="0">
                <a:latin typeface="Arial" panose="020B0604020202020204" pitchFamily="34" charset="0"/>
              </a:rPr>
              <a:t>Why do we learn sorting?</a:t>
            </a:r>
            <a:endParaRPr lang="en-US" altLang="en-US" sz="3200" b="1" dirty="0">
              <a:latin typeface="Arial" panose="020B0604020202020204" pitchFamily="34" charset="0"/>
            </a:endParaRPr>
          </a:p>
        </p:txBody>
      </p:sp>
      <p:sp>
        <p:nvSpPr>
          <p:cNvPr id="6" name="Rectangle 5"/>
          <p:cNvSpPr/>
          <p:nvPr/>
        </p:nvSpPr>
        <p:spPr>
          <a:xfrm>
            <a:off x="4915065" y="3265487"/>
            <a:ext cx="2971800" cy="392113"/>
          </a:xfrm>
          <a:prstGeom prst="rect">
            <a:avLst/>
          </a:prstGeom>
          <a:solidFill>
            <a:schemeClr val="accent1">
              <a:lumMod val="50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a:t>Sequential Search</a:t>
            </a:r>
          </a:p>
        </p:txBody>
      </p:sp>
      <p:graphicFrame>
        <p:nvGraphicFramePr>
          <p:cNvPr id="7" name="Table 6"/>
          <p:cNvGraphicFramePr>
            <a:graphicFrameLocks noGrp="1"/>
          </p:cNvGraphicFramePr>
          <p:nvPr>
            <p:extLst>
              <p:ext uri="{D42A27DB-BD31-4B8C-83A1-F6EECF244321}">
                <p14:modId xmlns:p14="http://schemas.microsoft.com/office/powerpoint/2010/main" val="3451510414"/>
              </p:ext>
            </p:extLst>
          </p:nvPr>
        </p:nvGraphicFramePr>
        <p:xfrm>
          <a:off x="4978967" y="5037549"/>
          <a:ext cx="3909060" cy="384880"/>
        </p:xfrm>
        <a:graphic>
          <a:graphicData uri="http://schemas.openxmlformats.org/drawingml/2006/table">
            <a:tbl>
              <a:tblPr firstRow="1" bandRow="1">
                <a:tableStyleId>{5C22544A-7EE6-4342-B048-85BDC9FD1C3A}</a:tableStyleId>
              </a:tblPr>
              <a:tblGrid>
                <a:gridCol w="434340">
                  <a:extLst>
                    <a:ext uri="{9D8B030D-6E8A-4147-A177-3AD203B41FA5}">
                      <a16:colId xmlns:a16="http://schemas.microsoft.com/office/drawing/2014/main" val="20000"/>
                    </a:ext>
                  </a:extLst>
                </a:gridCol>
                <a:gridCol w="434340">
                  <a:extLst>
                    <a:ext uri="{9D8B030D-6E8A-4147-A177-3AD203B41FA5}">
                      <a16:colId xmlns:a16="http://schemas.microsoft.com/office/drawing/2014/main" val="20001"/>
                    </a:ext>
                  </a:extLst>
                </a:gridCol>
                <a:gridCol w="434340">
                  <a:extLst>
                    <a:ext uri="{9D8B030D-6E8A-4147-A177-3AD203B41FA5}">
                      <a16:colId xmlns:a16="http://schemas.microsoft.com/office/drawing/2014/main" val="20002"/>
                    </a:ext>
                  </a:extLst>
                </a:gridCol>
                <a:gridCol w="434340">
                  <a:extLst>
                    <a:ext uri="{9D8B030D-6E8A-4147-A177-3AD203B41FA5}">
                      <a16:colId xmlns:a16="http://schemas.microsoft.com/office/drawing/2014/main" val="20003"/>
                    </a:ext>
                  </a:extLst>
                </a:gridCol>
                <a:gridCol w="434340">
                  <a:extLst>
                    <a:ext uri="{9D8B030D-6E8A-4147-A177-3AD203B41FA5}">
                      <a16:colId xmlns:a16="http://schemas.microsoft.com/office/drawing/2014/main" val="20004"/>
                    </a:ext>
                  </a:extLst>
                </a:gridCol>
                <a:gridCol w="434340">
                  <a:extLst>
                    <a:ext uri="{9D8B030D-6E8A-4147-A177-3AD203B41FA5}">
                      <a16:colId xmlns:a16="http://schemas.microsoft.com/office/drawing/2014/main" val="20005"/>
                    </a:ext>
                  </a:extLst>
                </a:gridCol>
                <a:gridCol w="434340">
                  <a:extLst>
                    <a:ext uri="{9D8B030D-6E8A-4147-A177-3AD203B41FA5}">
                      <a16:colId xmlns:a16="http://schemas.microsoft.com/office/drawing/2014/main" val="20006"/>
                    </a:ext>
                  </a:extLst>
                </a:gridCol>
                <a:gridCol w="434340">
                  <a:extLst>
                    <a:ext uri="{9D8B030D-6E8A-4147-A177-3AD203B41FA5}">
                      <a16:colId xmlns:a16="http://schemas.microsoft.com/office/drawing/2014/main" val="20007"/>
                    </a:ext>
                  </a:extLst>
                </a:gridCol>
                <a:gridCol w="434340">
                  <a:extLst>
                    <a:ext uri="{9D8B030D-6E8A-4147-A177-3AD203B41FA5}">
                      <a16:colId xmlns:a16="http://schemas.microsoft.com/office/drawing/2014/main" val="20008"/>
                    </a:ext>
                  </a:extLst>
                </a:gridCol>
              </a:tblGrid>
              <a:tr h="384880">
                <a:tc>
                  <a:txBody>
                    <a:bodyPr/>
                    <a:lstStyle/>
                    <a:p>
                      <a:pPr algn="ctr"/>
                      <a:r>
                        <a:rPr lang="en-GB" sz="1400" b="0" dirty="0">
                          <a:solidFill>
                            <a:schemeClr val="tx1"/>
                          </a:solidFill>
                        </a:rPr>
                        <a:t>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b="0" dirty="0">
                          <a:solidFill>
                            <a:schemeClr val="tx1"/>
                          </a:solidFill>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b="0" dirty="0">
                          <a:solidFill>
                            <a:schemeClr val="tx1"/>
                          </a:solidFill>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b="0" dirty="0">
                          <a:solidFill>
                            <a:schemeClr val="tx1"/>
                          </a:solidFill>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b="0" dirty="0">
                          <a:solidFill>
                            <a:schemeClr val="tx1"/>
                          </a:solidFill>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b="0" dirty="0">
                          <a:solidFill>
                            <a:schemeClr val="tx1"/>
                          </a:solidFill>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b="0" dirty="0">
                          <a:solidFill>
                            <a:schemeClr val="tx1"/>
                          </a:solidFill>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b="0" dirty="0">
                          <a:solidFill>
                            <a:schemeClr val="tx1"/>
                          </a:solidFill>
                        </a:rPr>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b="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8" name="TextBox 7"/>
          <p:cNvSpPr txBox="1"/>
          <p:nvPr/>
        </p:nvSpPr>
        <p:spPr>
          <a:xfrm>
            <a:off x="4910373" y="4127029"/>
            <a:ext cx="585417" cy="360612"/>
          </a:xfrm>
          <a:prstGeom prst="rect">
            <a:avLst/>
          </a:prstGeom>
          <a:noFill/>
        </p:spPr>
        <p:txBody>
          <a:bodyPr wrap="none" rtlCol="0">
            <a:spAutoFit/>
          </a:bodyPr>
          <a:lstStyle/>
          <a:p>
            <a:r>
              <a:rPr lang="en-GB" b="0" dirty="0">
                <a:solidFill>
                  <a:schemeClr val="tx1"/>
                </a:solidFill>
              </a:rPr>
              <a:t>start</a:t>
            </a:r>
          </a:p>
        </p:txBody>
      </p:sp>
      <p:cxnSp>
        <p:nvCxnSpPr>
          <p:cNvPr id="10" name="Straight Arrow Connector 9"/>
          <p:cNvCxnSpPr>
            <a:stCxn id="8" idx="2"/>
          </p:cNvCxnSpPr>
          <p:nvPr/>
        </p:nvCxnSpPr>
        <p:spPr>
          <a:xfrm>
            <a:off x="5203082" y="4487641"/>
            <a:ext cx="0" cy="397286"/>
          </a:xfrm>
          <a:prstGeom prst="straightConnector1">
            <a:avLst/>
          </a:prstGeom>
          <a:ln w="28575">
            <a:solidFill>
              <a:srgbClr val="0033CC"/>
            </a:solidFill>
            <a:tailEnd type="triangle"/>
          </a:ln>
        </p:spPr>
        <p:style>
          <a:lnRef idx="1">
            <a:schemeClr val="dk1"/>
          </a:lnRef>
          <a:fillRef idx="0">
            <a:schemeClr val="dk1"/>
          </a:fillRef>
          <a:effectRef idx="0">
            <a:schemeClr val="dk1"/>
          </a:effectRef>
          <a:fontRef idx="minor">
            <a:schemeClr val="tx1"/>
          </a:fontRef>
        </p:style>
      </p:cxnSp>
      <p:grpSp>
        <p:nvGrpSpPr>
          <p:cNvPr id="17408" name="Group 17407"/>
          <p:cNvGrpSpPr/>
          <p:nvPr/>
        </p:nvGrpSpPr>
        <p:grpSpPr>
          <a:xfrm>
            <a:off x="5685374" y="4734876"/>
            <a:ext cx="378130" cy="238477"/>
            <a:chOff x="5685374" y="4734876"/>
            <a:chExt cx="378130" cy="238477"/>
          </a:xfrm>
        </p:grpSpPr>
        <p:sp>
          <p:nvSpPr>
            <p:cNvPr id="23" name="Arc 22"/>
            <p:cNvSpPr/>
            <p:nvPr/>
          </p:nvSpPr>
          <p:spPr>
            <a:xfrm>
              <a:off x="5685374" y="4734876"/>
              <a:ext cx="362714" cy="195235"/>
            </a:xfrm>
            <a:custGeom>
              <a:avLst/>
              <a:gdLst>
                <a:gd name="connsiteX0" fmla="*/ 457200 w 914400"/>
                <a:gd name="connsiteY0" fmla="*/ 0 h 258855"/>
                <a:gd name="connsiteX1" fmla="*/ 914400 w 914400"/>
                <a:gd name="connsiteY1" fmla="*/ 129428 h 258855"/>
                <a:gd name="connsiteX2" fmla="*/ 457200 w 914400"/>
                <a:gd name="connsiteY2" fmla="*/ 129428 h 258855"/>
                <a:gd name="connsiteX3" fmla="*/ 457200 w 914400"/>
                <a:gd name="connsiteY3" fmla="*/ 0 h 258855"/>
                <a:gd name="connsiteX0" fmla="*/ 457200 w 914400"/>
                <a:gd name="connsiteY0" fmla="*/ 0 h 258855"/>
                <a:gd name="connsiteX1" fmla="*/ 914400 w 914400"/>
                <a:gd name="connsiteY1" fmla="*/ 129428 h 258855"/>
                <a:gd name="connsiteX0" fmla="*/ 35169 w 492369"/>
                <a:gd name="connsiteY0" fmla="*/ 0 h 165798"/>
                <a:gd name="connsiteX1" fmla="*/ 492369 w 492369"/>
                <a:gd name="connsiteY1" fmla="*/ 129428 h 165798"/>
                <a:gd name="connsiteX2" fmla="*/ 35169 w 492369"/>
                <a:gd name="connsiteY2" fmla="*/ 129428 h 165798"/>
                <a:gd name="connsiteX3" fmla="*/ 35169 w 492369"/>
                <a:gd name="connsiteY3" fmla="*/ 0 h 165798"/>
                <a:gd name="connsiteX0" fmla="*/ 0 w 492369"/>
                <a:gd name="connsiteY0" fmla="*/ 165798 h 165798"/>
                <a:gd name="connsiteX1" fmla="*/ 492369 w 492369"/>
                <a:gd name="connsiteY1" fmla="*/ 129428 h 165798"/>
                <a:gd name="connsiteX0" fmla="*/ 35169 w 492369"/>
                <a:gd name="connsiteY0" fmla="*/ 0 h 165798"/>
                <a:gd name="connsiteX1" fmla="*/ 492369 w 492369"/>
                <a:gd name="connsiteY1" fmla="*/ 129428 h 165798"/>
                <a:gd name="connsiteX2" fmla="*/ 35169 w 492369"/>
                <a:gd name="connsiteY2" fmla="*/ 129428 h 165798"/>
                <a:gd name="connsiteX3" fmla="*/ 35169 w 492369"/>
                <a:gd name="connsiteY3" fmla="*/ 0 h 165798"/>
                <a:gd name="connsiteX0" fmla="*/ 0 w 492369"/>
                <a:gd name="connsiteY0" fmla="*/ 165798 h 165798"/>
                <a:gd name="connsiteX1" fmla="*/ 492369 w 492369"/>
                <a:gd name="connsiteY1" fmla="*/ 129428 h 165798"/>
                <a:gd name="connsiteX0" fmla="*/ 35169 w 492369"/>
                <a:gd name="connsiteY0" fmla="*/ 0 h 165798"/>
                <a:gd name="connsiteX1" fmla="*/ 492369 w 492369"/>
                <a:gd name="connsiteY1" fmla="*/ 129428 h 165798"/>
                <a:gd name="connsiteX2" fmla="*/ 35169 w 492369"/>
                <a:gd name="connsiteY2" fmla="*/ 129428 h 165798"/>
                <a:gd name="connsiteX3" fmla="*/ 35169 w 492369"/>
                <a:gd name="connsiteY3" fmla="*/ 0 h 165798"/>
                <a:gd name="connsiteX0" fmla="*/ 0 w 492369"/>
                <a:gd name="connsiteY0" fmla="*/ 165798 h 165798"/>
                <a:gd name="connsiteX1" fmla="*/ 477296 w 492369"/>
                <a:gd name="connsiteY1" fmla="*/ 164597 h 165798"/>
                <a:gd name="connsiteX0" fmla="*/ 140677 w 492369"/>
                <a:gd name="connsiteY0" fmla="*/ 0 h 175847"/>
                <a:gd name="connsiteX1" fmla="*/ 492369 w 492369"/>
                <a:gd name="connsiteY1" fmla="*/ 139477 h 175847"/>
                <a:gd name="connsiteX2" fmla="*/ 35169 w 492369"/>
                <a:gd name="connsiteY2" fmla="*/ 139477 h 175847"/>
                <a:gd name="connsiteX3" fmla="*/ 140677 w 492369"/>
                <a:gd name="connsiteY3" fmla="*/ 0 h 175847"/>
                <a:gd name="connsiteX0" fmla="*/ 0 w 492369"/>
                <a:gd name="connsiteY0" fmla="*/ 175847 h 175847"/>
                <a:gd name="connsiteX1" fmla="*/ 477296 w 492369"/>
                <a:gd name="connsiteY1" fmla="*/ 174646 h 175847"/>
                <a:gd name="connsiteX0" fmla="*/ 140677 w 492369"/>
                <a:gd name="connsiteY0" fmla="*/ 19388 h 195235"/>
                <a:gd name="connsiteX1" fmla="*/ 492369 w 492369"/>
                <a:gd name="connsiteY1" fmla="*/ 158865 h 195235"/>
                <a:gd name="connsiteX2" fmla="*/ 35169 w 492369"/>
                <a:gd name="connsiteY2" fmla="*/ 158865 h 195235"/>
                <a:gd name="connsiteX3" fmla="*/ 140677 w 492369"/>
                <a:gd name="connsiteY3" fmla="*/ 19388 h 195235"/>
                <a:gd name="connsiteX0" fmla="*/ 0 w 492369"/>
                <a:gd name="connsiteY0" fmla="*/ 195235 h 195235"/>
                <a:gd name="connsiteX1" fmla="*/ 477296 w 492369"/>
                <a:gd name="connsiteY1" fmla="*/ 194034 h 195235"/>
              </a:gdLst>
              <a:ahLst/>
              <a:cxnLst>
                <a:cxn ang="0">
                  <a:pos x="connsiteX0" y="connsiteY0"/>
                </a:cxn>
                <a:cxn ang="0">
                  <a:pos x="connsiteX1" y="connsiteY1"/>
                </a:cxn>
              </a:cxnLst>
              <a:rect l="l" t="t" r="r" b="b"/>
              <a:pathLst>
                <a:path w="492369" h="195235" stroke="0" extrusionOk="0">
                  <a:moveTo>
                    <a:pt x="140677" y="19388"/>
                  </a:moveTo>
                  <a:cubicBezTo>
                    <a:pt x="403230" y="-50950"/>
                    <a:pt x="492369" y="87384"/>
                    <a:pt x="492369" y="158865"/>
                  </a:cubicBezTo>
                  <a:lnTo>
                    <a:pt x="35169" y="158865"/>
                  </a:lnTo>
                  <a:lnTo>
                    <a:pt x="140677" y="19388"/>
                  </a:lnTo>
                  <a:close/>
                </a:path>
                <a:path w="492369" h="195235" fill="none">
                  <a:moveTo>
                    <a:pt x="0" y="195235"/>
                  </a:moveTo>
                  <a:cubicBezTo>
                    <a:pt x="21393" y="-35877"/>
                    <a:pt x="477296" y="122553"/>
                    <a:pt x="477296" y="194034"/>
                  </a:cubicBezTo>
                </a:path>
              </a:pathLst>
            </a:custGeom>
            <a:ln w="28575">
              <a:solidFill>
                <a:srgbClr val="0033C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25" name="Straight Arrow Connector 24"/>
            <p:cNvCxnSpPr/>
            <p:nvPr/>
          </p:nvCxnSpPr>
          <p:spPr>
            <a:xfrm>
              <a:off x="6032673" y="4920820"/>
              <a:ext cx="30831" cy="52533"/>
            </a:xfrm>
            <a:prstGeom prst="straightConnector1">
              <a:avLst/>
            </a:prstGeom>
            <a:ln>
              <a:solidFill>
                <a:srgbClr val="0033CC"/>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3" name="Group 62"/>
          <p:cNvGrpSpPr/>
          <p:nvPr/>
        </p:nvGrpSpPr>
        <p:grpSpPr>
          <a:xfrm>
            <a:off x="5255796" y="4734876"/>
            <a:ext cx="378130" cy="238477"/>
            <a:chOff x="5255796" y="4734876"/>
            <a:chExt cx="378130" cy="238477"/>
          </a:xfrm>
        </p:grpSpPr>
        <p:sp>
          <p:nvSpPr>
            <p:cNvPr id="38" name="Arc 22"/>
            <p:cNvSpPr/>
            <p:nvPr/>
          </p:nvSpPr>
          <p:spPr>
            <a:xfrm>
              <a:off x="5255796" y="4734876"/>
              <a:ext cx="362714" cy="195235"/>
            </a:xfrm>
            <a:custGeom>
              <a:avLst/>
              <a:gdLst>
                <a:gd name="connsiteX0" fmla="*/ 457200 w 914400"/>
                <a:gd name="connsiteY0" fmla="*/ 0 h 258855"/>
                <a:gd name="connsiteX1" fmla="*/ 914400 w 914400"/>
                <a:gd name="connsiteY1" fmla="*/ 129428 h 258855"/>
                <a:gd name="connsiteX2" fmla="*/ 457200 w 914400"/>
                <a:gd name="connsiteY2" fmla="*/ 129428 h 258855"/>
                <a:gd name="connsiteX3" fmla="*/ 457200 w 914400"/>
                <a:gd name="connsiteY3" fmla="*/ 0 h 258855"/>
                <a:gd name="connsiteX0" fmla="*/ 457200 w 914400"/>
                <a:gd name="connsiteY0" fmla="*/ 0 h 258855"/>
                <a:gd name="connsiteX1" fmla="*/ 914400 w 914400"/>
                <a:gd name="connsiteY1" fmla="*/ 129428 h 258855"/>
                <a:gd name="connsiteX0" fmla="*/ 35169 w 492369"/>
                <a:gd name="connsiteY0" fmla="*/ 0 h 165798"/>
                <a:gd name="connsiteX1" fmla="*/ 492369 w 492369"/>
                <a:gd name="connsiteY1" fmla="*/ 129428 h 165798"/>
                <a:gd name="connsiteX2" fmla="*/ 35169 w 492369"/>
                <a:gd name="connsiteY2" fmla="*/ 129428 h 165798"/>
                <a:gd name="connsiteX3" fmla="*/ 35169 w 492369"/>
                <a:gd name="connsiteY3" fmla="*/ 0 h 165798"/>
                <a:gd name="connsiteX0" fmla="*/ 0 w 492369"/>
                <a:gd name="connsiteY0" fmla="*/ 165798 h 165798"/>
                <a:gd name="connsiteX1" fmla="*/ 492369 w 492369"/>
                <a:gd name="connsiteY1" fmla="*/ 129428 h 165798"/>
                <a:gd name="connsiteX0" fmla="*/ 35169 w 492369"/>
                <a:gd name="connsiteY0" fmla="*/ 0 h 165798"/>
                <a:gd name="connsiteX1" fmla="*/ 492369 w 492369"/>
                <a:gd name="connsiteY1" fmla="*/ 129428 h 165798"/>
                <a:gd name="connsiteX2" fmla="*/ 35169 w 492369"/>
                <a:gd name="connsiteY2" fmla="*/ 129428 h 165798"/>
                <a:gd name="connsiteX3" fmla="*/ 35169 w 492369"/>
                <a:gd name="connsiteY3" fmla="*/ 0 h 165798"/>
                <a:gd name="connsiteX0" fmla="*/ 0 w 492369"/>
                <a:gd name="connsiteY0" fmla="*/ 165798 h 165798"/>
                <a:gd name="connsiteX1" fmla="*/ 492369 w 492369"/>
                <a:gd name="connsiteY1" fmla="*/ 129428 h 165798"/>
                <a:gd name="connsiteX0" fmla="*/ 35169 w 492369"/>
                <a:gd name="connsiteY0" fmla="*/ 0 h 165798"/>
                <a:gd name="connsiteX1" fmla="*/ 492369 w 492369"/>
                <a:gd name="connsiteY1" fmla="*/ 129428 h 165798"/>
                <a:gd name="connsiteX2" fmla="*/ 35169 w 492369"/>
                <a:gd name="connsiteY2" fmla="*/ 129428 h 165798"/>
                <a:gd name="connsiteX3" fmla="*/ 35169 w 492369"/>
                <a:gd name="connsiteY3" fmla="*/ 0 h 165798"/>
                <a:gd name="connsiteX0" fmla="*/ 0 w 492369"/>
                <a:gd name="connsiteY0" fmla="*/ 165798 h 165798"/>
                <a:gd name="connsiteX1" fmla="*/ 477296 w 492369"/>
                <a:gd name="connsiteY1" fmla="*/ 164597 h 165798"/>
                <a:gd name="connsiteX0" fmla="*/ 140677 w 492369"/>
                <a:gd name="connsiteY0" fmla="*/ 0 h 175847"/>
                <a:gd name="connsiteX1" fmla="*/ 492369 w 492369"/>
                <a:gd name="connsiteY1" fmla="*/ 139477 h 175847"/>
                <a:gd name="connsiteX2" fmla="*/ 35169 w 492369"/>
                <a:gd name="connsiteY2" fmla="*/ 139477 h 175847"/>
                <a:gd name="connsiteX3" fmla="*/ 140677 w 492369"/>
                <a:gd name="connsiteY3" fmla="*/ 0 h 175847"/>
                <a:gd name="connsiteX0" fmla="*/ 0 w 492369"/>
                <a:gd name="connsiteY0" fmla="*/ 175847 h 175847"/>
                <a:gd name="connsiteX1" fmla="*/ 477296 w 492369"/>
                <a:gd name="connsiteY1" fmla="*/ 174646 h 175847"/>
                <a:gd name="connsiteX0" fmla="*/ 140677 w 492369"/>
                <a:gd name="connsiteY0" fmla="*/ 19388 h 195235"/>
                <a:gd name="connsiteX1" fmla="*/ 492369 w 492369"/>
                <a:gd name="connsiteY1" fmla="*/ 158865 h 195235"/>
                <a:gd name="connsiteX2" fmla="*/ 35169 w 492369"/>
                <a:gd name="connsiteY2" fmla="*/ 158865 h 195235"/>
                <a:gd name="connsiteX3" fmla="*/ 140677 w 492369"/>
                <a:gd name="connsiteY3" fmla="*/ 19388 h 195235"/>
                <a:gd name="connsiteX0" fmla="*/ 0 w 492369"/>
                <a:gd name="connsiteY0" fmla="*/ 195235 h 195235"/>
                <a:gd name="connsiteX1" fmla="*/ 477296 w 492369"/>
                <a:gd name="connsiteY1" fmla="*/ 194034 h 195235"/>
              </a:gdLst>
              <a:ahLst/>
              <a:cxnLst>
                <a:cxn ang="0">
                  <a:pos x="connsiteX0" y="connsiteY0"/>
                </a:cxn>
                <a:cxn ang="0">
                  <a:pos x="connsiteX1" y="connsiteY1"/>
                </a:cxn>
              </a:cxnLst>
              <a:rect l="l" t="t" r="r" b="b"/>
              <a:pathLst>
                <a:path w="492369" h="195235" stroke="0" extrusionOk="0">
                  <a:moveTo>
                    <a:pt x="140677" y="19388"/>
                  </a:moveTo>
                  <a:cubicBezTo>
                    <a:pt x="403230" y="-50950"/>
                    <a:pt x="492369" y="87384"/>
                    <a:pt x="492369" y="158865"/>
                  </a:cubicBezTo>
                  <a:lnTo>
                    <a:pt x="35169" y="158865"/>
                  </a:lnTo>
                  <a:lnTo>
                    <a:pt x="140677" y="19388"/>
                  </a:lnTo>
                  <a:close/>
                </a:path>
                <a:path w="492369" h="195235" fill="none">
                  <a:moveTo>
                    <a:pt x="0" y="195235"/>
                  </a:moveTo>
                  <a:cubicBezTo>
                    <a:pt x="21393" y="-35877"/>
                    <a:pt x="477296" y="122553"/>
                    <a:pt x="477296" y="194034"/>
                  </a:cubicBezTo>
                </a:path>
              </a:pathLst>
            </a:custGeom>
            <a:ln w="28575">
              <a:solidFill>
                <a:srgbClr val="0033C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39" name="Straight Arrow Connector 38"/>
            <p:cNvCxnSpPr/>
            <p:nvPr/>
          </p:nvCxnSpPr>
          <p:spPr>
            <a:xfrm>
              <a:off x="5603095" y="4920820"/>
              <a:ext cx="30831" cy="52533"/>
            </a:xfrm>
            <a:prstGeom prst="straightConnector1">
              <a:avLst/>
            </a:prstGeom>
            <a:ln>
              <a:solidFill>
                <a:srgbClr val="0033CC"/>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2" name="Group 61"/>
          <p:cNvGrpSpPr/>
          <p:nvPr/>
        </p:nvGrpSpPr>
        <p:grpSpPr>
          <a:xfrm>
            <a:off x="6565355" y="4741510"/>
            <a:ext cx="378130" cy="238477"/>
            <a:chOff x="6565355" y="4741510"/>
            <a:chExt cx="378130" cy="238477"/>
          </a:xfrm>
        </p:grpSpPr>
        <p:sp>
          <p:nvSpPr>
            <p:cNvPr id="47" name="Arc 22"/>
            <p:cNvSpPr/>
            <p:nvPr/>
          </p:nvSpPr>
          <p:spPr>
            <a:xfrm>
              <a:off x="6565355" y="4741510"/>
              <a:ext cx="362714" cy="195235"/>
            </a:xfrm>
            <a:custGeom>
              <a:avLst/>
              <a:gdLst>
                <a:gd name="connsiteX0" fmla="*/ 457200 w 914400"/>
                <a:gd name="connsiteY0" fmla="*/ 0 h 258855"/>
                <a:gd name="connsiteX1" fmla="*/ 914400 w 914400"/>
                <a:gd name="connsiteY1" fmla="*/ 129428 h 258855"/>
                <a:gd name="connsiteX2" fmla="*/ 457200 w 914400"/>
                <a:gd name="connsiteY2" fmla="*/ 129428 h 258855"/>
                <a:gd name="connsiteX3" fmla="*/ 457200 w 914400"/>
                <a:gd name="connsiteY3" fmla="*/ 0 h 258855"/>
                <a:gd name="connsiteX0" fmla="*/ 457200 w 914400"/>
                <a:gd name="connsiteY0" fmla="*/ 0 h 258855"/>
                <a:gd name="connsiteX1" fmla="*/ 914400 w 914400"/>
                <a:gd name="connsiteY1" fmla="*/ 129428 h 258855"/>
                <a:gd name="connsiteX0" fmla="*/ 35169 w 492369"/>
                <a:gd name="connsiteY0" fmla="*/ 0 h 165798"/>
                <a:gd name="connsiteX1" fmla="*/ 492369 w 492369"/>
                <a:gd name="connsiteY1" fmla="*/ 129428 h 165798"/>
                <a:gd name="connsiteX2" fmla="*/ 35169 w 492369"/>
                <a:gd name="connsiteY2" fmla="*/ 129428 h 165798"/>
                <a:gd name="connsiteX3" fmla="*/ 35169 w 492369"/>
                <a:gd name="connsiteY3" fmla="*/ 0 h 165798"/>
                <a:gd name="connsiteX0" fmla="*/ 0 w 492369"/>
                <a:gd name="connsiteY0" fmla="*/ 165798 h 165798"/>
                <a:gd name="connsiteX1" fmla="*/ 492369 w 492369"/>
                <a:gd name="connsiteY1" fmla="*/ 129428 h 165798"/>
                <a:gd name="connsiteX0" fmla="*/ 35169 w 492369"/>
                <a:gd name="connsiteY0" fmla="*/ 0 h 165798"/>
                <a:gd name="connsiteX1" fmla="*/ 492369 w 492369"/>
                <a:gd name="connsiteY1" fmla="*/ 129428 h 165798"/>
                <a:gd name="connsiteX2" fmla="*/ 35169 w 492369"/>
                <a:gd name="connsiteY2" fmla="*/ 129428 h 165798"/>
                <a:gd name="connsiteX3" fmla="*/ 35169 w 492369"/>
                <a:gd name="connsiteY3" fmla="*/ 0 h 165798"/>
                <a:gd name="connsiteX0" fmla="*/ 0 w 492369"/>
                <a:gd name="connsiteY0" fmla="*/ 165798 h 165798"/>
                <a:gd name="connsiteX1" fmla="*/ 492369 w 492369"/>
                <a:gd name="connsiteY1" fmla="*/ 129428 h 165798"/>
                <a:gd name="connsiteX0" fmla="*/ 35169 w 492369"/>
                <a:gd name="connsiteY0" fmla="*/ 0 h 165798"/>
                <a:gd name="connsiteX1" fmla="*/ 492369 w 492369"/>
                <a:gd name="connsiteY1" fmla="*/ 129428 h 165798"/>
                <a:gd name="connsiteX2" fmla="*/ 35169 w 492369"/>
                <a:gd name="connsiteY2" fmla="*/ 129428 h 165798"/>
                <a:gd name="connsiteX3" fmla="*/ 35169 w 492369"/>
                <a:gd name="connsiteY3" fmla="*/ 0 h 165798"/>
                <a:gd name="connsiteX0" fmla="*/ 0 w 492369"/>
                <a:gd name="connsiteY0" fmla="*/ 165798 h 165798"/>
                <a:gd name="connsiteX1" fmla="*/ 477296 w 492369"/>
                <a:gd name="connsiteY1" fmla="*/ 164597 h 165798"/>
                <a:gd name="connsiteX0" fmla="*/ 140677 w 492369"/>
                <a:gd name="connsiteY0" fmla="*/ 0 h 175847"/>
                <a:gd name="connsiteX1" fmla="*/ 492369 w 492369"/>
                <a:gd name="connsiteY1" fmla="*/ 139477 h 175847"/>
                <a:gd name="connsiteX2" fmla="*/ 35169 w 492369"/>
                <a:gd name="connsiteY2" fmla="*/ 139477 h 175847"/>
                <a:gd name="connsiteX3" fmla="*/ 140677 w 492369"/>
                <a:gd name="connsiteY3" fmla="*/ 0 h 175847"/>
                <a:gd name="connsiteX0" fmla="*/ 0 w 492369"/>
                <a:gd name="connsiteY0" fmla="*/ 175847 h 175847"/>
                <a:gd name="connsiteX1" fmla="*/ 477296 w 492369"/>
                <a:gd name="connsiteY1" fmla="*/ 174646 h 175847"/>
                <a:gd name="connsiteX0" fmla="*/ 140677 w 492369"/>
                <a:gd name="connsiteY0" fmla="*/ 19388 h 195235"/>
                <a:gd name="connsiteX1" fmla="*/ 492369 w 492369"/>
                <a:gd name="connsiteY1" fmla="*/ 158865 h 195235"/>
                <a:gd name="connsiteX2" fmla="*/ 35169 w 492369"/>
                <a:gd name="connsiteY2" fmla="*/ 158865 h 195235"/>
                <a:gd name="connsiteX3" fmla="*/ 140677 w 492369"/>
                <a:gd name="connsiteY3" fmla="*/ 19388 h 195235"/>
                <a:gd name="connsiteX0" fmla="*/ 0 w 492369"/>
                <a:gd name="connsiteY0" fmla="*/ 195235 h 195235"/>
                <a:gd name="connsiteX1" fmla="*/ 477296 w 492369"/>
                <a:gd name="connsiteY1" fmla="*/ 194034 h 195235"/>
              </a:gdLst>
              <a:ahLst/>
              <a:cxnLst>
                <a:cxn ang="0">
                  <a:pos x="connsiteX0" y="connsiteY0"/>
                </a:cxn>
                <a:cxn ang="0">
                  <a:pos x="connsiteX1" y="connsiteY1"/>
                </a:cxn>
              </a:cxnLst>
              <a:rect l="l" t="t" r="r" b="b"/>
              <a:pathLst>
                <a:path w="492369" h="195235" stroke="0" extrusionOk="0">
                  <a:moveTo>
                    <a:pt x="140677" y="19388"/>
                  </a:moveTo>
                  <a:cubicBezTo>
                    <a:pt x="403230" y="-50950"/>
                    <a:pt x="492369" y="87384"/>
                    <a:pt x="492369" y="158865"/>
                  </a:cubicBezTo>
                  <a:lnTo>
                    <a:pt x="35169" y="158865"/>
                  </a:lnTo>
                  <a:lnTo>
                    <a:pt x="140677" y="19388"/>
                  </a:lnTo>
                  <a:close/>
                </a:path>
                <a:path w="492369" h="195235" fill="none">
                  <a:moveTo>
                    <a:pt x="0" y="195235"/>
                  </a:moveTo>
                  <a:cubicBezTo>
                    <a:pt x="21393" y="-35877"/>
                    <a:pt x="477296" y="122553"/>
                    <a:pt x="477296" y="194034"/>
                  </a:cubicBezTo>
                </a:path>
              </a:pathLst>
            </a:custGeom>
            <a:ln w="28575">
              <a:solidFill>
                <a:srgbClr val="0033C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48" name="Straight Arrow Connector 47"/>
            <p:cNvCxnSpPr/>
            <p:nvPr/>
          </p:nvCxnSpPr>
          <p:spPr>
            <a:xfrm>
              <a:off x="6912654" y="4927454"/>
              <a:ext cx="30831" cy="52533"/>
            </a:xfrm>
            <a:prstGeom prst="straightConnector1">
              <a:avLst/>
            </a:prstGeom>
            <a:ln>
              <a:solidFill>
                <a:srgbClr val="0033CC"/>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1" name="Group 60"/>
          <p:cNvGrpSpPr/>
          <p:nvPr/>
        </p:nvGrpSpPr>
        <p:grpSpPr>
          <a:xfrm>
            <a:off x="6135777" y="4741510"/>
            <a:ext cx="378130" cy="238477"/>
            <a:chOff x="6135777" y="4741510"/>
            <a:chExt cx="378130" cy="238477"/>
          </a:xfrm>
        </p:grpSpPr>
        <p:sp>
          <p:nvSpPr>
            <p:cNvPr id="50" name="Arc 22"/>
            <p:cNvSpPr/>
            <p:nvPr/>
          </p:nvSpPr>
          <p:spPr>
            <a:xfrm>
              <a:off x="6135777" y="4741510"/>
              <a:ext cx="362714" cy="195235"/>
            </a:xfrm>
            <a:custGeom>
              <a:avLst/>
              <a:gdLst>
                <a:gd name="connsiteX0" fmla="*/ 457200 w 914400"/>
                <a:gd name="connsiteY0" fmla="*/ 0 h 258855"/>
                <a:gd name="connsiteX1" fmla="*/ 914400 w 914400"/>
                <a:gd name="connsiteY1" fmla="*/ 129428 h 258855"/>
                <a:gd name="connsiteX2" fmla="*/ 457200 w 914400"/>
                <a:gd name="connsiteY2" fmla="*/ 129428 h 258855"/>
                <a:gd name="connsiteX3" fmla="*/ 457200 w 914400"/>
                <a:gd name="connsiteY3" fmla="*/ 0 h 258855"/>
                <a:gd name="connsiteX0" fmla="*/ 457200 w 914400"/>
                <a:gd name="connsiteY0" fmla="*/ 0 h 258855"/>
                <a:gd name="connsiteX1" fmla="*/ 914400 w 914400"/>
                <a:gd name="connsiteY1" fmla="*/ 129428 h 258855"/>
                <a:gd name="connsiteX0" fmla="*/ 35169 w 492369"/>
                <a:gd name="connsiteY0" fmla="*/ 0 h 165798"/>
                <a:gd name="connsiteX1" fmla="*/ 492369 w 492369"/>
                <a:gd name="connsiteY1" fmla="*/ 129428 h 165798"/>
                <a:gd name="connsiteX2" fmla="*/ 35169 w 492369"/>
                <a:gd name="connsiteY2" fmla="*/ 129428 h 165798"/>
                <a:gd name="connsiteX3" fmla="*/ 35169 w 492369"/>
                <a:gd name="connsiteY3" fmla="*/ 0 h 165798"/>
                <a:gd name="connsiteX0" fmla="*/ 0 w 492369"/>
                <a:gd name="connsiteY0" fmla="*/ 165798 h 165798"/>
                <a:gd name="connsiteX1" fmla="*/ 492369 w 492369"/>
                <a:gd name="connsiteY1" fmla="*/ 129428 h 165798"/>
                <a:gd name="connsiteX0" fmla="*/ 35169 w 492369"/>
                <a:gd name="connsiteY0" fmla="*/ 0 h 165798"/>
                <a:gd name="connsiteX1" fmla="*/ 492369 w 492369"/>
                <a:gd name="connsiteY1" fmla="*/ 129428 h 165798"/>
                <a:gd name="connsiteX2" fmla="*/ 35169 w 492369"/>
                <a:gd name="connsiteY2" fmla="*/ 129428 h 165798"/>
                <a:gd name="connsiteX3" fmla="*/ 35169 w 492369"/>
                <a:gd name="connsiteY3" fmla="*/ 0 h 165798"/>
                <a:gd name="connsiteX0" fmla="*/ 0 w 492369"/>
                <a:gd name="connsiteY0" fmla="*/ 165798 h 165798"/>
                <a:gd name="connsiteX1" fmla="*/ 492369 w 492369"/>
                <a:gd name="connsiteY1" fmla="*/ 129428 h 165798"/>
                <a:gd name="connsiteX0" fmla="*/ 35169 w 492369"/>
                <a:gd name="connsiteY0" fmla="*/ 0 h 165798"/>
                <a:gd name="connsiteX1" fmla="*/ 492369 w 492369"/>
                <a:gd name="connsiteY1" fmla="*/ 129428 h 165798"/>
                <a:gd name="connsiteX2" fmla="*/ 35169 w 492369"/>
                <a:gd name="connsiteY2" fmla="*/ 129428 h 165798"/>
                <a:gd name="connsiteX3" fmla="*/ 35169 w 492369"/>
                <a:gd name="connsiteY3" fmla="*/ 0 h 165798"/>
                <a:gd name="connsiteX0" fmla="*/ 0 w 492369"/>
                <a:gd name="connsiteY0" fmla="*/ 165798 h 165798"/>
                <a:gd name="connsiteX1" fmla="*/ 477296 w 492369"/>
                <a:gd name="connsiteY1" fmla="*/ 164597 h 165798"/>
                <a:gd name="connsiteX0" fmla="*/ 140677 w 492369"/>
                <a:gd name="connsiteY0" fmla="*/ 0 h 175847"/>
                <a:gd name="connsiteX1" fmla="*/ 492369 w 492369"/>
                <a:gd name="connsiteY1" fmla="*/ 139477 h 175847"/>
                <a:gd name="connsiteX2" fmla="*/ 35169 w 492369"/>
                <a:gd name="connsiteY2" fmla="*/ 139477 h 175847"/>
                <a:gd name="connsiteX3" fmla="*/ 140677 w 492369"/>
                <a:gd name="connsiteY3" fmla="*/ 0 h 175847"/>
                <a:gd name="connsiteX0" fmla="*/ 0 w 492369"/>
                <a:gd name="connsiteY0" fmla="*/ 175847 h 175847"/>
                <a:gd name="connsiteX1" fmla="*/ 477296 w 492369"/>
                <a:gd name="connsiteY1" fmla="*/ 174646 h 175847"/>
                <a:gd name="connsiteX0" fmla="*/ 140677 w 492369"/>
                <a:gd name="connsiteY0" fmla="*/ 19388 h 195235"/>
                <a:gd name="connsiteX1" fmla="*/ 492369 w 492369"/>
                <a:gd name="connsiteY1" fmla="*/ 158865 h 195235"/>
                <a:gd name="connsiteX2" fmla="*/ 35169 w 492369"/>
                <a:gd name="connsiteY2" fmla="*/ 158865 h 195235"/>
                <a:gd name="connsiteX3" fmla="*/ 140677 w 492369"/>
                <a:gd name="connsiteY3" fmla="*/ 19388 h 195235"/>
                <a:gd name="connsiteX0" fmla="*/ 0 w 492369"/>
                <a:gd name="connsiteY0" fmla="*/ 195235 h 195235"/>
                <a:gd name="connsiteX1" fmla="*/ 477296 w 492369"/>
                <a:gd name="connsiteY1" fmla="*/ 194034 h 195235"/>
              </a:gdLst>
              <a:ahLst/>
              <a:cxnLst>
                <a:cxn ang="0">
                  <a:pos x="connsiteX0" y="connsiteY0"/>
                </a:cxn>
                <a:cxn ang="0">
                  <a:pos x="connsiteX1" y="connsiteY1"/>
                </a:cxn>
              </a:cxnLst>
              <a:rect l="l" t="t" r="r" b="b"/>
              <a:pathLst>
                <a:path w="492369" h="195235" stroke="0" extrusionOk="0">
                  <a:moveTo>
                    <a:pt x="140677" y="19388"/>
                  </a:moveTo>
                  <a:cubicBezTo>
                    <a:pt x="403230" y="-50950"/>
                    <a:pt x="492369" y="87384"/>
                    <a:pt x="492369" y="158865"/>
                  </a:cubicBezTo>
                  <a:lnTo>
                    <a:pt x="35169" y="158865"/>
                  </a:lnTo>
                  <a:lnTo>
                    <a:pt x="140677" y="19388"/>
                  </a:lnTo>
                  <a:close/>
                </a:path>
                <a:path w="492369" h="195235" fill="none">
                  <a:moveTo>
                    <a:pt x="0" y="195235"/>
                  </a:moveTo>
                  <a:cubicBezTo>
                    <a:pt x="21393" y="-35877"/>
                    <a:pt x="477296" y="122553"/>
                    <a:pt x="477296" y="194034"/>
                  </a:cubicBezTo>
                </a:path>
              </a:pathLst>
            </a:custGeom>
            <a:ln w="28575">
              <a:solidFill>
                <a:srgbClr val="0033C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51" name="Straight Arrow Connector 50"/>
            <p:cNvCxnSpPr/>
            <p:nvPr/>
          </p:nvCxnSpPr>
          <p:spPr>
            <a:xfrm>
              <a:off x="6483076" y="4927454"/>
              <a:ext cx="30831" cy="52533"/>
            </a:xfrm>
            <a:prstGeom prst="straightConnector1">
              <a:avLst/>
            </a:prstGeom>
            <a:ln>
              <a:solidFill>
                <a:srgbClr val="0033CC"/>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0" name="Group 59"/>
          <p:cNvGrpSpPr/>
          <p:nvPr/>
        </p:nvGrpSpPr>
        <p:grpSpPr>
          <a:xfrm>
            <a:off x="7403555" y="4751745"/>
            <a:ext cx="378130" cy="238477"/>
            <a:chOff x="7403555" y="4751745"/>
            <a:chExt cx="378130" cy="238477"/>
          </a:xfrm>
        </p:grpSpPr>
        <p:sp>
          <p:nvSpPr>
            <p:cNvPr id="53" name="Arc 22"/>
            <p:cNvSpPr/>
            <p:nvPr/>
          </p:nvSpPr>
          <p:spPr>
            <a:xfrm>
              <a:off x="7403555" y="4751745"/>
              <a:ext cx="362714" cy="195235"/>
            </a:xfrm>
            <a:custGeom>
              <a:avLst/>
              <a:gdLst>
                <a:gd name="connsiteX0" fmla="*/ 457200 w 914400"/>
                <a:gd name="connsiteY0" fmla="*/ 0 h 258855"/>
                <a:gd name="connsiteX1" fmla="*/ 914400 w 914400"/>
                <a:gd name="connsiteY1" fmla="*/ 129428 h 258855"/>
                <a:gd name="connsiteX2" fmla="*/ 457200 w 914400"/>
                <a:gd name="connsiteY2" fmla="*/ 129428 h 258855"/>
                <a:gd name="connsiteX3" fmla="*/ 457200 w 914400"/>
                <a:gd name="connsiteY3" fmla="*/ 0 h 258855"/>
                <a:gd name="connsiteX0" fmla="*/ 457200 w 914400"/>
                <a:gd name="connsiteY0" fmla="*/ 0 h 258855"/>
                <a:gd name="connsiteX1" fmla="*/ 914400 w 914400"/>
                <a:gd name="connsiteY1" fmla="*/ 129428 h 258855"/>
                <a:gd name="connsiteX0" fmla="*/ 35169 w 492369"/>
                <a:gd name="connsiteY0" fmla="*/ 0 h 165798"/>
                <a:gd name="connsiteX1" fmla="*/ 492369 w 492369"/>
                <a:gd name="connsiteY1" fmla="*/ 129428 h 165798"/>
                <a:gd name="connsiteX2" fmla="*/ 35169 w 492369"/>
                <a:gd name="connsiteY2" fmla="*/ 129428 h 165798"/>
                <a:gd name="connsiteX3" fmla="*/ 35169 w 492369"/>
                <a:gd name="connsiteY3" fmla="*/ 0 h 165798"/>
                <a:gd name="connsiteX0" fmla="*/ 0 w 492369"/>
                <a:gd name="connsiteY0" fmla="*/ 165798 h 165798"/>
                <a:gd name="connsiteX1" fmla="*/ 492369 w 492369"/>
                <a:gd name="connsiteY1" fmla="*/ 129428 h 165798"/>
                <a:gd name="connsiteX0" fmla="*/ 35169 w 492369"/>
                <a:gd name="connsiteY0" fmla="*/ 0 h 165798"/>
                <a:gd name="connsiteX1" fmla="*/ 492369 w 492369"/>
                <a:gd name="connsiteY1" fmla="*/ 129428 h 165798"/>
                <a:gd name="connsiteX2" fmla="*/ 35169 w 492369"/>
                <a:gd name="connsiteY2" fmla="*/ 129428 h 165798"/>
                <a:gd name="connsiteX3" fmla="*/ 35169 w 492369"/>
                <a:gd name="connsiteY3" fmla="*/ 0 h 165798"/>
                <a:gd name="connsiteX0" fmla="*/ 0 w 492369"/>
                <a:gd name="connsiteY0" fmla="*/ 165798 h 165798"/>
                <a:gd name="connsiteX1" fmla="*/ 492369 w 492369"/>
                <a:gd name="connsiteY1" fmla="*/ 129428 h 165798"/>
                <a:gd name="connsiteX0" fmla="*/ 35169 w 492369"/>
                <a:gd name="connsiteY0" fmla="*/ 0 h 165798"/>
                <a:gd name="connsiteX1" fmla="*/ 492369 w 492369"/>
                <a:gd name="connsiteY1" fmla="*/ 129428 h 165798"/>
                <a:gd name="connsiteX2" fmla="*/ 35169 w 492369"/>
                <a:gd name="connsiteY2" fmla="*/ 129428 h 165798"/>
                <a:gd name="connsiteX3" fmla="*/ 35169 w 492369"/>
                <a:gd name="connsiteY3" fmla="*/ 0 h 165798"/>
                <a:gd name="connsiteX0" fmla="*/ 0 w 492369"/>
                <a:gd name="connsiteY0" fmla="*/ 165798 h 165798"/>
                <a:gd name="connsiteX1" fmla="*/ 477296 w 492369"/>
                <a:gd name="connsiteY1" fmla="*/ 164597 h 165798"/>
                <a:gd name="connsiteX0" fmla="*/ 140677 w 492369"/>
                <a:gd name="connsiteY0" fmla="*/ 0 h 175847"/>
                <a:gd name="connsiteX1" fmla="*/ 492369 w 492369"/>
                <a:gd name="connsiteY1" fmla="*/ 139477 h 175847"/>
                <a:gd name="connsiteX2" fmla="*/ 35169 w 492369"/>
                <a:gd name="connsiteY2" fmla="*/ 139477 h 175847"/>
                <a:gd name="connsiteX3" fmla="*/ 140677 w 492369"/>
                <a:gd name="connsiteY3" fmla="*/ 0 h 175847"/>
                <a:gd name="connsiteX0" fmla="*/ 0 w 492369"/>
                <a:gd name="connsiteY0" fmla="*/ 175847 h 175847"/>
                <a:gd name="connsiteX1" fmla="*/ 477296 w 492369"/>
                <a:gd name="connsiteY1" fmla="*/ 174646 h 175847"/>
                <a:gd name="connsiteX0" fmla="*/ 140677 w 492369"/>
                <a:gd name="connsiteY0" fmla="*/ 19388 h 195235"/>
                <a:gd name="connsiteX1" fmla="*/ 492369 w 492369"/>
                <a:gd name="connsiteY1" fmla="*/ 158865 h 195235"/>
                <a:gd name="connsiteX2" fmla="*/ 35169 w 492369"/>
                <a:gd name="connsiteY2" fmla="*/ 158865 h 195235"/>
                <a:gd name="connsiteX3" fmla="*/ 140677 w 492369"/>
                <a:gd name="connsiteY3" fmla="*/ 19388 h 195235"/>
                <a:gd name="connsiteX0" fmla="*/ 0 w 492369"/>
                <a:gd name="connsiteY0" fmla="*/ 195235 h 195235"/>
                <a:gd name="connsiteX1" fmla="*/ 477296 w 492369"/>
                <a:gd name="connsiteY1" fmla="*/ 194034 h 195235"/>
              </a:gdLst>
              <a:ahLst/>
              <a:cxnLst>
                <a:cxn ang="0">
                  <a:pos x="connsiteX0" y="connsiteY0"/>
                </a:cxn>
                <a:cxn ang="0">
                  <a:pos x="connsiteX1" y="connsiteY1"/>
                </a:cxn>
              </a:cxnLst>
              <a:rect l="l" t="t" r="r" b="b"/>
              <a:pathLst>
                <a:path w="492369" h="195235" stroke="0" extrusionOk="0">
                  <a:moveTo>
                    <a:pt x="140677" y="19388"/>
                  </a:moveTo>
                  <a:cubicBezTo>
                    <a:pt x="403230" y="-50950"/>
                    <a:pt x="492369" y="87384"/>
                    <a:pt x="492369" y="158865"/>
                  </a:cubicBezTo>
                  <a:lnTo>
                    <a:pt x="35169" y="158865"/>
                  </a:lnTo>
                  <a:lnTo>
                    <a:pt x="140677" y="19388"/>
                  </a:lnTo>
                  <a:close/>
                </a:path>
                <a:path w="492369" h="195235" fill="none">
                  <a:moveTo>
                    <a:pt x="0" y="195235"/>
                  </a:moveTo>
                  <a:cubicBezTo>
                    <a:pt x="21393" y="-35877"/>
                    <a:pt x="477296" y="122553"/>
                    <a:pt x="477296" y="194034"/>
                  </a:cubicBezTo>
                </a:path>
              </a:pathLst>
            </a:custGeom>
            <a:ln w="28575">
              <a:solidFill>
                <a:srgbClr val="0033C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54" name="Straight Arrow Connector 53"/>
            <p:cNvCxnSpPr/>
            <p:nvPr/>
          </p:nvCxnSpPr>
          <p:spPr>
            <a:xfrm>
              <a:off x="7750854" y="4937689"/>
              <a:ext cx="30831" cy="52533"/>
            </a:xfrm>
            <a:prstGeom prst="straightConnector1">
              <a:avLst/>
            </a:prstGeom>
            <a:ln>
              <a:solidFill>
                <a:srgbClr val="0033CC"/>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9" name="Group 58"/>
          <p:cNvGrpSpPr/>
          <p:nvPr/>
        </p:nvGrpSpPr>
        <p:grpSpPr>
          <a:xfrm>
            <a:off x="6973977" y="4751745"/>
            <a:ext cx="378130" cy="238477"/>
            <a:chOff x="6973977" y="4751745"/>
            <a:chExt cx="378130" cy="238477"/>
          </a:xfrm>
        </p:grpSpPr>
        <p:sp>
          <p:nvSpPr>
            <p:cNvPr id="56" name="Arc 22"/>
            <p:cNvSpPr/>
            <p:nvPr/>
          </p:nvSpPr>
          <p:spPr>
            <a:xfrm>
              <a:off x="6973977" y="4751745"/>
              <a:ext cx="362714" cy="195235"/>
            </a:xfrm>
            <a:custGeom>
              <a:avLst/>
              <a:gdLst>
                <a:gd name="connsiteX0" fmla="*/ 457200 w 914400"/>
                <a:gd name="connsiteY0" fmla="*/ 0 h 258855"/>
                <a:gd name="connsiteX1" fmla="*/ 914400 w 914400"/>
                <a:gd name="connsiteY1" fmla="*/ 129428 h 258855"/>
                <a:gd name="connsiteX2" fmla="*/ 457200 w 914400"/>
                <a:gd name="connsiteY2" fmla="*/ 129428 h 258855"/>
                <a:gd name="connsiteX3" fmla="*/ 457200 w 914400"/>
                <a:gd name="connsiteY3" fmla="*/ 0 h 258855"/>
                <a:gd name="connsiteX0" fmla="*/ 457200 w 914400"/>
                <a:gd name="connsiteY0" fmla="*/ 0 h 258855"/>
                <a:gd name="connsiteX1" fmla="*/ 914400 w 914400"/>
                <a:gd name="connsiteY1" fmla="*/ 129428 h 258855"/>
                <a:gd name="connsiteX0" fmla="*/ 35169 w 492369"/>
                <a:gd name="connsiteY0" fmla="*/ 0 h 165798"/>
                <a:gd name="connsiteX1" fmla="*/ 492369 w 492369"/>
                <a:gd name="connsiteY1" fmla="*/ 129428 h 165798"/>
                <a:gd name="connsiteX2" fmla="*/ 35169 w 492369"/>
                <a:gd name="connsiteY2" fmla="*/ 129428 h 165798"/>
                <a:gd name="connsiteX3" fmla="*/ 35169 w 492369"/>
                <a:gd name="connsiteY3" fmla="*/ 0 h 165798"/>
                <a:gd name="connsiteX0" fmla="*/ 0 w 492369"/>
                <a:gd name="connsiteY0" fmla="*/ 165798 h 165798"/>
                <a:gd name="connsiteX1" fmla="*/ 492369 w 492369"/>
                <a:gd name="connsiteY1" fmla="*/ 129428 h 165798"/>
                <a:gd name="connsiteX0" fmla="*/ 35169 w 492369"/>
                <a:gd name="connsiteY0" fmla="*/ 0 h 165798"/>
                <a:gd name="connsiteX1" fmla="*/ 492369 w 492369"/>
                <a:gd name="connsiteY1" fmla="*/ 129428 h 165798"/>
                <a:gd name="connsiteX2" fmla="*/ 35169 w 492369"/>
                <a:gd name="connsiteY2" fmla="*/ 129428 h 165798"/>
                <a:gd name="connsiteX3" fmla="*/ 35169 w 492369"/>
                <a:gd name="connsiteY3" fmla="*/ 0 h 165798"/>
                <a:gd name="connsiteX0" fmla="*/ 0 w 492369"/>
                <a:gd name="connsiteY0" fmla="*/ 165798 h 165798"/>
                <a:gd name="connsiteX1" fmla="*/ 492369 w 492369"/>
                <a:gd name="connsiteY1" fmla="*/ 129428 h 165798"/>
                <a:gd name="connsiteX0" fmla="*/ 35169 w 492369"/>
                <a:gd name="connsiteY0" fmla="*/ 0 h 165798"/>
                <a:gd name="connsiteX1" fmla="*/ 492369 w 492369"/>
                <a:gd name="connsiteY1" fmla="*/ 129428 h 165798"/>
                <a:gd name="connsiteX2" fmla="*/ 35169 w 492369"/>
                <a:gd name="connsiteY2" fmla="*/ 129428 h 165798"/>
                <a:gd name="connsiteX3" fmla="*/ 35169 w 492369"/>
                <a:gd name="connsiteY3" fmla="*/ 0 h 165798"/>
                <a:gd name="connsiteX0" fmla="*/ 0 w 492369"/>
                <a:gd name="connsiteY0" fmla="*/ 165798 h 165798"/>
                <a:gd name="connsiteX1" fmla="*/ 477296 w 492369"/>
                <a:gd name="connsiteY1" fmla="*/ 164597 h 165798"/>
                <a:gd name="connsiteX0" fmla="*/ 140677 w 492369"/>
                <a:gd name="connsiteY0" fmla="*/ 0 h 175847"/>
                <a:gd name="connsiteX1" fmla="*/ 492369 w 492369"/>
                <a:gd name="connsiteY1" fmla="*/ 139477 h 175847"/>
                <a:gd name="connsiteX2" fmla="*/ 35169 w 492369"/>
                <a:gd name="connsiteY2" fmla="*/ 139477 h 175847"/>
                <a:gd name="connsiteX3" fmla="*/ 140677 w 492369"/>
                <a:gd name="connsiteY3" fmla="*/ 0 h 175847"/>
                <a:gd name="connsiteX0" fmla="*/ 0 w 492369"/>
                <a:gd name="connsiteY0" fmla="*/ 175847 h 175847"/>
                <a:gd name="connsiteX1" fmla="*/ 477296 w 492369"/>
                <a:gd name="connsiteY1" fmla="*/ 174646 h 175847"/>
                <a:gd name="connsiteX0" fmla="*/ 140677 w 492369"/>
                <a:gd name="connsiteY0" fmla="*/ 19388 h 195235"/>
                <a:gd name="connsiteX1" fmla="*/ 492369 w 492369"/>
                <a:gd name="connsiteY1" fmla="*/ 158865 h 195235"/>
                <a:gd name="connsiteX2" fmla="*/ 35169 w 492369"/>
                <a:gd name="connsiteY2" fmla="*/ 158865 h 195235"/>
                <a:gd name="connsiteX3" fmla="*/ 140677 w 492369"/>
                <a:gd name="connsiteY3" fmla="*/ 19388 h 195235"/>
                <a:gd name="connsiteX0" fmla="*/ 0 w 492369"/>
                <a:gd name="connsiteY0" fmla="*/ 195235 h 195235"/>
                <a:gd name="connsiteX1" fmla="*/ 477296 w 492369"/>
                <a:gd name="connsiteY1" fmla="*/ 194034 h 195235"/>
              </a:gdLst>
              <a:ahLst/>
              <a:cxnLst>
                <a:cxn ang="0">
                  <a:pos x="connsiteX0" y="connsiteY0"/>
                </a:cxn>
                <a:cxn ang="0">
                  <a:pos x="connsiteX1" y="connsiteY1"/>
                </a:cxn>
              </a:cxnLst>
              <a:rect l="l" t="t" r="r" b="b"/>
              <a:pathLst>
                <a:path w="492369" h="195235" stroke="0" extrusionOk="0">
                  <a:moveTo>
                    <a:pt x="140677" y="19388"/>
                  </a:moveTo>
                  <a:cubicBezTo>
                    <a:pt x="403230" y="-50950"/>
                    <a:pt x="492369" y="87384"/>
                    <a:pt x="492369" y="158865"/>
                  </a:cubicBezTo>
                  <a:lnTo>
                    <a:pt x="35169" y="158865"/>
                  </a:lnTo>
                  <a:lnTo>
                    <a:pt x="140677" y="19388"/>
                  </a:lnTo>
                  <a:close/>
                </a:path>
                <a:path w="492369" h="195235" fill="none">
                  <a:moveTo>
                    <a:pt x="0" y="195235"/>
                  </a:moveTo>
                  <a:cubicBezTo>
                    <a:pt x="21393" y="-35877"/>
                    <a:pt x="477296" y="122553"/>
                    <a:pt x="477296" y="194034"/>
                  </a:cubicBezTo>
                </a:path>
              </a:pathLst>
            </a:custGeom>
            <a:ln w="28575">
              <a:solidFill>
                <a:srgbClr val="0033C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57" name="Straight Arrow Connector 56"/>
            <p:cNvCxnSpPr/>
            <p:nvPr/>
          </p:nvCxnSpPr>
          <p:spPr>
            <a:xfrm>
              <a:off x="7321276" y="4937689"/>
              <a:ext cx="30831" cy="52533"/>
            </a:xfrm>
            <a:prstGeom prst="straightConnector1">
              <a:avLst/>
            </a:prstGeom>
            <a:ln>
              <a:solidFill>
                <a:srgbClr val="0033CC"/>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p:nvGrpSpPr>
        <p:grpSpPr>
          <a:xfrm>
            <a:off x="722075" y="3265487"/>
            <a:ext cx="7620000" cy="3215978"/>
            <a:chOff x="722075" y="3265487"/>
            <a:chExt cx="7620000" cy="3215978"/>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3525" y="3886199"/>
              <a:ext cx="3382856" cy="2160777"/>
            </a:xfrm>
            <a:prstGeom prst="rect">
              <a:avLst/>
            </a:prstGeom>
          </p:spPr>
        </p:pic>
        <p:sp>
          <p:nvSpPr>
            <p:cNvPr id="4" name="Rectangle 3"/>
            <p:cNvSpPr/>
            <p:nvPr/>
          </p:nvSpPr>
          <p:spPr>
            <a:xfrm>
              <a:off x="1198919" y="3265487"/>
              <a:ext cx="2971800" cy="392113"/>
            </a:xfrm>
            <a:prstGeom prst="rect">
              <a:avLst/>
            </a:prstGeom>
            <a:solidFill>
              <a:schemeClr val="accent1">
                <a:lumMod val="50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a:t>Binary Search</a:t>
              </a:r>
            </a:p>
          </p:txBody>
        </p:sp>
        <p:sp>
          <p:nvSpPr>
            <p:cNvPr id="58" name="TextBox 57">
              <a:hlinkClick r:id="" action="ppaction://noaction"/>
            </p:cNvPr>
            <p:cNvSpPr txBox="1"/>
            <p:nvPr/>
          </p:nvSpPr>
          <p:spPr>
            <a:xfrm>
              <a:off x="722075" y="6019800"/>
              <a:ext cx="7620000" cy="461665"/>
            </a:xfrm>
            <a:prstGeom prst="rect">
              <a:avLst/>
            </a:prstGeom>
            <a:noFill/>
          </p:spPr>
          <p:txBody>
            <a:bodyPr wrap="square" rtlCol="0">
              <a:spAutoFit/>
            </a:bodyPr>
            <a:lstStyle/>
            <a:p>
              <a:pPr marL="0" indent="0">
                <a:buNone/>
              </a:pPr>
              <a:r>
                <a:rPr lang="en-US" sz="1000" dirty="0"/>
                <a:t>Reference: T. (2015, April 19). Binary search in a sorted array. Retrieved May 18, 2016, from </a:t>
              </a:r>
              <a:r>
                <a:rPr lang="en-US" sz="1000" dirty="0">
                  <a:hlinkClick r:id="rId4"/>
                </a:rPr>
                <a:t>https://commons.wikimedia.org/wiki/File:Binary_search_into_array.png#/media/File:Binary_search_into_array.png</a:t>
              </a:r>
              <a:r>
                <a:rPr lang="en-US" sz="1000" dirty="0"/>
                <a:t>.</a:t>
              </a:r>
            </a:p>
          </p:txBody>
        </p:sp>
      </p:grpSp>
    </p:spTree>
    <p:extLst>
      <p:ext uri="{BB962C8B-B14F-4D97-AF65-F5344CB8AC3E}">
        <p14:creationId xmlns:p14="http://schemas.microsoft.com/office/powerpoint/2010/main" val="791356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nodeType="withEffect">
                                  <p:stCondLst>
                                    <p:cond delay="0"/>
                                  </p:stCondLst>
                                  <p:childTnLst>
                                    <p:set>
                                      <p:cBhvr>
                                        <p:cTn id="21" dur="1" fill="hold">
                                          <p:stCondLst>
                                            <p:cond delay="0"/>
                                          </p:stCondLst>
                                        </p:cTn>
                                        <p:tgtEl>
                                          <p:spTgt spid="17408"/>
                                        </p:tgtEl>
                                        <p:attrNameLst>
                                          <p:attrName>style.visibility</p:attrName>
                                        </p:attrNameLst>
                                      </p:cBhvr>
                                      <p:to>
                                        <p:strVal val="visible"/>
                                      </p:to>
                                    </p:set>
                                    <p:animEffect transition="in" filter="fade">
                                      <p:cBhvr>
                                        <p:cTn id="22" dur="500"/>
                                        <p:tgtEl>
                                          <p:spTgt spid="17408"/>
                                        </p:tgtEl>
                                      </p:cBhvr>
                                    </p:animEffect>
                                  </p:childTnLst>
                                </p:cTn>
                              </p:par>
                              <p:par>
                                <p:cTn id="23" presetID="10" presetClass="entr" presetSubtype="0" fill="hold" nodeType="withEffect">
                                  <p:stCondLst>
                                    <p:cond delay="0"/>
                                  </p:stCondLst>
                                  <p:childTnLst>
                                    <p:set>
                                      <p:cBhvr>
                                        <p:cTn id="24" dur="1" fill="hold">
                                          <p:stCondLst>
                                            <p:cond delay="0"/>
                                          </p:stCondLst>
                                        </p:cTn>
                                        <p:tgtEl>
                                          <p:spTgt spid="63"/>
                                        </p:tgtEl>
                                        <p:attrNameLst>
                                          <p:attrName>style.visibility</p:attrName>
                                        </p:attrNameLst>
                                      </p:cBhvr>
                                      <p:to>
                                        <p:strVal val="visible"/>
                                      </p:to>
                                    </p:set>
                                    <p:animEffect transition="in" filter="fade">
                                      <p:cBhvr>
                                        <p:cTn id="25" dur="500"/>
                                        <p:tgtEl>
                                          <p:spTgt spid="63"/>
                                        </p:tgtEl>
                                      </p:cBhvr>
                                    </p:animEffect>
                                  </p:childTnLst>
                                </p:cTn>
                              </p:par>
                              <p:par>
                                <p:cTn id="26" presetID="10" presetClass="entr" presetSubtype="0" fill="hold" nodeType="withEffect">
                                  <p:stCondLst>
                                    <p:cond delay="0"/>
                                  </p:stCondLst>
                                  <p:childTnLst>
                                    <p:set>
                                      <p:cBhvr>
                                        <p:cTn id="27" dur="1" fill="hold">
                                          <p:stCondLst>
                                            <p:cond delay="0"/>
                                          </p:stCondLst>
                                        </p:cTn>
                                        <p:tgtEl>
                                          <p:spTgt spid="62"/>
                                        </p:tgtEl>
                                        <p:attrNameLst>
                                          <p:attrName>style.visibility</p:attrName>
                                        </p:attrNameLst>
                                      </p:cBhvr>
                                      <p:to>
                                        <p:strVal val="visible"/>
                                      </p:to>
                                    </p:set>
                                    <p:animEffect transition="in" filter="fade">
                                      <p:cBhvr>
                                        <p:cTn id="28" dur="500"/>
                                        <p:tgtEl>
                                          <p:spTgt spid="62"/>
                                        </p:tgtEl>
                                      </p:cBhvr>
                                    </p:animEffect>
                                  </p:childTnLst>
                                </p:cTn>
                              </p:par>
                              <p:par>
                                <p:cTn id="29" presetID="10" presetClass="entr" presetSubtype="0" fill="hold" nodeType="withEffect">
                                  <p:stCondLst>
                                    <p:cond delay="0"/>
                                  </p:stCondLst>
                                  <p:childTnLst>
                                    <p:set>
                                      <p:cBhvr>
                                        <p:cTn id="30" dur="1" fill="hold">
                                          <p:stCondLst>
                                            <p:cond delay="0"/>
                                          </p:stCondLst>
                                        </p:cTn>
                                        <p:tgtEl>
                                          <p:spTgt spid="61"/>
                                        </p:tgtEl>
                                        <p:attrNameLst>
                                          <p:attrName>style.visibility</p:attrName>
                                        </p:attrNameLst>
                                      </p:cBhvr>
                                      <p:to>
                                        <p:strVal val="visible"/>
                                      </p:to>
                                    </p:set>
                                    <p:animEffect transition="in" filter="fade">
                                      <p:cBhvr>
                                        <p:cTn id="31" dur="500"/>
                                        <p:tgtEl>
                                          <p:spTgt spid="61"/>
                                        </p:tgtEl>
                                      </p:cBhvr>
                                    </p:animEffect>
                                  </p:childTnLst>
                                </p:cTn>
                              </p:par>
                              <p:par>
                                <p:cTn id="32" presetID="10" presetClass="entr" presetSubtype="0" fill="hold" nodeType="withEffect">
                                  <p:stCondLst>
                                    <p:cond delay="0"/>
                                  </p:stCondLst>
                                  <p:childTnLst>
                                    <p:set>
                                      <p:cBhvr>
                                        <p:cTn id="33" dur="1" fill="hold">
                                          <p:stCondLst>
                                            <p:cond delay="0"/>
                                          </p:stCondLst>
                                        </p:cTn>
                                        <p:tgtEl>
                                          <p:spTgt spid="60"/>
                                        </p:tgtEl>
                                        <p:attrNameLst>
                                          <p:attrName>style.visibility</p:attrName>
                                        </p:attrNameLst>
                                      </p:cBhvr>
                                      <p:to>
                                        <p:strVal val="visible"/>
                                      </p:to>
                                    </p:set>
                                    <p:animEffect transition="in" filter="fade">
                                      <p:cBhvr>
                                        <p:cTn id="34" dur="500"/>
                                        <p:tgtEl>
                                          <p:spTgt spid="60"/>
                                        </p:tgtEl>
                                      </p:cBhvr>
                                    </p:animEffect>
                                  </p:childTnLst>
                                </p:cTn>
                              </p:par>
                              <p:par>
                                <p:cTn id="35" presetID="10"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animEffect transition="in" filter="fade">
                                      <p:cBhvr>
                                        <p:cTn id="37"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US" altLang="en-US" b="1" dirty="0">
                <a:latin typeface="Arial" panose="020B0604020202020204" pitchFamily="34" charset="0"/>
              </a:rPr>
              <a:t>Why do we learn sorting?</a:t>
            </a:r>
            <a:endParaRPr lang="en-US" altLang="en-US" sz="3200" b="1" dirty="0">
              <a:latin typeface="Arial" panose="020B0604020202020204" pitchFamily="34" charset="0"/>
            </a:endParaRPr>
          </a:p>
        </p:txBody>
      </p:sp>
      <p:sp>
        <p:nvSpPr>
          <p:cNvPr id="17411" name="Rectangle 3"/>
          <p:cNvSpPr>
            <a:spLocks noGrp="1" noChangeArrowheads="1"/>
          </p:cNvSpPr>
          <p:nvPr>
            <p:ph sz="quarter" idx="17"/>
          </p:nvPr>
        </p:nvSpPr>
        <p:spPr>
          <a:xfrm>
            <a:off x="379412" y="1471613"/>
            <a:ext cx="8912543" cy="3987800"/>
          </a:xfrm>
        </p:spPr>
        <p:txBody>
          <a:bodyPr/>
          <a:lstStyle/>
          <a:p>
            <a:pPr lvl="1">
              <a:lnSpc>
                <a:spcPct val="140000"/>
              </a:lnSpc>
              <a:buClr>
                <a:schemeClr val="tx1">
                  <a:lumMod val="50000"/>
                  <a:lumOff val="50000"/>
                </a:schemeClr>
              </a:buClr>
            </a:pPr>
            <a:r>
              <a:rPr lang="en-US" altLang="en-US" sz="2000" dirty="0"/>
              <a:t>Things must be kept in some order if we want to find them quickly.</a:t>
            </a:r>
          </a:p>
          <a:p>
            <a:pPr lvl="1">
              <a:lnSpc>
                <a:spcPct val="140000"/>
              </a:lnSpc>
              <a:buClr>
                <a:schemeClr val="tx1">
                  <a:lumMod val="50000"/>
                  <a:lumOff val="50000"/>
                </a:schemeClr>
              </a:buClr>
            </a:pPr>
            <a:endParaRPr lang="en-US" altLang="en-US" sz="2000" dirty="0"/>
          </a:p>
          <a:p>
            <a:pPr lvl="1">
              <a:lnSpc>
                <a:spcPct val="140000"/>
              </a:lnSpc>
              <a:buClr>
                <a:schemeClr val="tx1">
                  <a:lumMod val="50000"/>
                  <a:lumOff val="50000"/>
                </a:schemeClr>
              </a:buClr>
            </a:pPr>
            <a:r>
              <a:rPr lang="en-US" altLang="en-US" sz="2000" dirty="0"/>
              <a:t>How to arrange things in order? Sorting algorithms.</a:t>
            </a:r>
          </a:p>
          <a:p>
            <a:pPr lvl="1">
              <a:lnSpc>
                <a:spcPct val="140000"/>
              </a:lnSpc>
              <a:buClr>
                <a:schemeClr val="tx1">
                  <a:lumMod val="50000"/>
                  <a:lumOff val="50000"/>
                </a:schemeClr>
              </a:buClr>
            </a:pPr>
            <a:r>
              <a:rPr lang="en-US" altLang="en-US" sz="2000" dirty="0"/>
              <a:t>Sorting is a basic building block for many algorithms.</a:t>
            </a:r>
          </a:p>
          <a:p>
            <a:pPr lvl="1">
              <a:lnSpc>
                <a:spcPct val="140000"/>
              </a:lnSpc>
              <a:buClr>
                <a:schemeClr val="tx1">
                  <a:lumMod val="50000"/>
                  <a:lumOff val="50000"/>
                </a:schemeClr>
              </a:buClr>
            </a:pPr>
            <a:endParaRPr lang="en-US" altLang="en-US" sz="2000" dirty="0"/>
          </a:p>
          <a:p>
            <a:pPr lvl="1">
              <a:lnSpc>
                <a:spcPct val="120000"/>
              </a:lnSpc>
              <a:buClr>
                <a:schemeClr val="tx1">
                  <a:lumMod val="50000"/>
                  <a:lumOff val="50000"/>
                </a:schemeClr>
              </a:buClr>
            </a:pPr>
            <a:r>
              <a:rPr lang="en-US" altLang="en-US" sz="2000" dirty="0"/>
              <a:t>Most thoroughly studied problem in Computer Science.</a:t>
            </a:r>
          </a:p>
          <a:p>
            <a:pPr lvl="1">
              <a:lnSpc>
                <a:spcPct val="140000"/>
              </a:lnSpc>
              <a:buClr>
                <a:schemeClr val="tx1">
                  <a:lumMod val="50000"/>
                  <a:lumOff val="50000"/>
                </a:schemeClr>
              </a:buClr>
            </a:pPr>
            <a:r>
              <a:rPr lang="en-US" altLang="en-US" sz="2000" dirty="0"/>
              <a:t>To learn ideas in Algorithm Design derived from techniques in sorting.</a:t>
            </a:r>
          </a:p>
          <a:p>
            <a:pPr>
              <a:lnSpc>
                <a:spcPct val="140000"/>
              </a:lnSpc>
              <a:buClr>
                <a:schemeClr val="tx1">
                  <a:lumMod val="50000"/>
                  <a:lumOff val="50000"/>
                </a:schemeClr>
              </a:buClr>
              <a:buFont typeface="Wingdings" panose="05000000000000000000" pitchFamily="2" charset="2"/>
              <a:buChar char="Ø"/>
            </a:pPr>
            <a:endParaRPr lang="en-US" altLang="en-US" sz="2400" b="1" dirty="0">
              <a:latin typeface="Arial" panose="020B0604020202020204" pitchFamily="34" charset="0"/>
            </a:endParaRPr>
          </a:p>
        </p:txBody>
      </p:sp>
    </p:spTree>
    <p:extLst>
      <p:ext uri="{BB962C8B-B14F-4D97-AF65-F5344CB8AC3E}">
        <p14:creationId xmlns:p14="http://schemas.microsoft.com/office/powerpoint/2010/main" val="279106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411">
                                            <p:txEl>
                                              <p:pRg st="5" end="5"/>
                                            </p:txEl>
                                          </p:spTgt>
                                        </p:tgtEl>
                                        <p:attrNameLst>
                                          <p:attrName>style.visibility</p:attrName>
                                        </p:attrNameLst>
                                      </p:cBhvr>
                                      <p:to>
                                        <p:strVal val="visible"/>
                                      </p:to>
                                    </p:set>
                                    <p:animEffect transition="in" filter="fade">
                                      <p:cBhvr>
                                        <p:cTn id="7" dur="500"/>
                                        <p:tgtEl>
                                          <p:spTgt spid="17411">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411">
                                            <p:txEl>
                                              <p:pRg st="6" end="6"/>
                                            </p:txEl>
                                          </p:spTgt>
                                        </p:tgtEl>
                                        <p:attrNameLst>
                                          <p:attrName>style.visibility</p:attrName>
                                        </p:attrNameLst>
                                      </p:cBhvr>
                                      <p:to>
                                        <p:strVal val="visible"/>
                                      </p:to>
                                    </p:set>
                                    <p:animEffect transition="in" filter="fade">
                                      <p:cBhvr>
                                        <p:cTn id="12" dur="500"/>
                                        <p:tgtEl>
                                          <p:spTgt spid="174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6"/>
          </p:nvPr>
        </p:nvSpPr>
        <p:spPr/>
        <p:txBody>
          <a:bodyPr/>
          <a:lstStyle/>
          <a:p>
            <a:r>
              <a:rPr lang="en-US" altLang="en-US" b="1" dirty="0">
                <a:latin typeface="Arial" panose="020B0604020202020204" pitchFamily="34" charset="0"/>
              </a:rPr>
              <a:t>Example: Disjoint Sets</a:t>
            </a:r>
            <a:endParaRPr lang="en-GB" dirty="0"/>
          </a:p>
        </p:txBody>
      </p:sp>
      <p:sp>
        <p:nvSpPr>
          <p:cNvPr id="18436" name="Rectangle 1027"/>
          <p:cNvSpPr>
            <a:spLocks noGrp="1" noChangeArrowheads="1"/>
          </p:cNvSpPr>
          <p:nvPr>
            <p:ph sz="quarter" idx="17"/>
          </p:nvPr>
        </p:nvSpPr>
        <p:spPr/>
        <p:txBody>
          <a:bodyPr/>
          <a:lstStyle/>
          <a:p>
            <a:pPr>
              <a:lnSpc>
                <a:spcPct val="120000"/>
              </a:lnSpc>
            </a:pPr>
            <a:r>
              <a:rPr lang="en-US" altLang="en-US" sz="2400" b="1" dirty="0">
                <a:solidFill>
                  <a:srgbClr val="C00000"/>
                </a:solidFill>
                <a:latin typeface="Arial" panose="020B0604020202020204" pitchFamily="34" charset="0"/>
              </a:rPr>
              <a:t>Problem:  </a:t>
            </a:r>
            <a:br>
              <a:rPr lang="en-US" altLang="en-US" sz="2400" b="1" dirty="0">
                <a:solidFill>
                  <a:srgbClr val="C00000"/>
                </a:solidFill>
                <a:latin typeface="Arial" panose="020B0604020202020204" pitchFamily="34" charset="0"/>
              </a:rPr>
            </a:br>
            <a:r>
              <a:rPr lang="en-US" altLang="en-US" sz="2400" dirty="0">
                <a:latin typeface="Arial" panose="020B0604020202020204" pitchFamily="34" charset="0"/>
              </a:rPr>
              <a:t>Determine whether two sets (both of size </a:t>
            </a:r>
            <a:r>
              <a:rPr lang="en-US" altLang="en-US" sz="2400" i="1" dirty="0">
                <a:solidFill>
                  <a:srgbClr val="0070C0"/>
                </a:solidFill>
                <a:latin typeface="Arial" panose="020B0604020202020204" pitchFamily="34" charset="0"/>
              </a:rPr>
              <a:t>n</a:t>
            </a:r>
            <a:r>
              <a:rPr lang="en-US" altLang="en-US" sz="2400" dirty="0">
                <a:latin typeface="Arial" panose="020B0604020202020204" pitchFamily="34" charset="0"/>
              </a:rPr>
              <a:t>) are disjoint.</a:t>
            </a:r>
          </a:p>
        </p:txBody>
      </p:sp>
      <p:grpSp>
        <p:nvGrpSpPr>
          <p:cNvPr id="6" name="Group 5"/>
          <p:cNvGrpSpPr/>
          <p:nvPr/>
        </p:nvGrpSpPr>
        <p:grpSpPr>
          <a:xfrm>
            <a:off x="719216" y="3057050"/>
            <a:ext cx="4232196" cy="2668648"/>
            <a:chOff x="719216" y="3057050"/>
            <a:chExt cx="4232196" cy="2668648"/>
          </a:xfrm>
        </p:grpSpPr>
        <p:sp>
          <p:nvSpPr>
            <p:cNvPr id="2" name="Oval 1"/>
            <p:cNvSpPr/>
            <p:nvPr/>
          </p:nvSpPr>
          <p:spPr>
            <a:xfrm>
              <a:off x="719216" y="3058698"/>
              <a:ext cx="2667000" cy="2667000"/>
            </a:xfrm>
            <a:prstGeom prst="ellipse">
              <a:avLst/>
            </a:prstGeom>
            <a:solidFill>
              <a:srgbClr val="669900">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val 4"/>
            <p:cNvSpPr/>
            <p:nvPr/>
          </p:nvSpPr>
          <p:spPr>
            <a:xfrm>
              <a:off x="2284412" y="3057050"/>
              <a:ext cx="2667000" cy="2667000"/>
            </a:xfrm>
            <a:prstGeom prst="ellipse">
              <a:avLst/>
            </a:prstGeom>
            <a:solidFill>
              <a:srgbClr val="3399FF">
                <a:alpha val="5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p:cNvSpPr txBox="1"/>
            <p:nvPr/>
          </p:nvSpPr>
          <p:spPr>
            <a:xfrm>
              <a:off x="1411129" y="3379313"/>
              <a:ext cx="457200" cy="461665"/>
            </a:xfrm>
            <a:prstGeom prst="rect">
              <a:avLst/>
            </a:prstGeom>
            <a:noFill/>
          </p:spPr>
          <p:txBody>
            <a:bodyPr wrap="square" rtlCol="0">
              <a:spAutoFit/>
            </a:bodyPr>
            <a:lstStyle/>
            <a:p>
              <a:r>
                <a:rPr lang="en-GB" sz="2000" dirty="0">
                  <a:solidFill>
                    <a:schemeClr val="tx1"/>
                  </a:solidFill>
                </a:rPr>
                <a:t>2</a:t>
              </a:r>
            </a:p>
          </p:txBody>
        </p:sp>
        <p:sp>
          <p:nvSpPr>
            <p:cNvPr id="7" name="TextBox 6"/>
            <p:cNvSpPr txBox="1"/>
            <p:nvPr/>
          </p:nvSpPr>
          <p:spPr>
            <a:xfrm>
              <a:off x="1237377" y="4371500"/>
              <a:ext cx="457200" cy="427746"/>
            </a:xfrm>
            <a:prstGeom prst="rect">
              <a:avLst/>
            </a:prstGeom>
            <a:noFill/>
          </p:spPr>
          <p:txBody>
            <a:bodyPr wrap="square" rtlCol="0">
              <a:spAutoFit/>
            </a:bodyPr>
            <a:lstStyle/>
            <a:p>
              <a:r>
                <a:rPr lang="en-GB" sz="2000" dirty="0">
                  <a:solidFill>
                    <a:schemeClr val="tx1"/>
                  </a:solidFill>
                </a:rPr>
                <a:t>4</a:t>
              </a:r>
            </a:p>
          </p:txBody>
        </p:sp>
        <p:sp>
          <p:nvSpPr>
            <p:cNvPr id="8" name="TextBox 7"/>
            <p:cNvSpPr txBox="1"/>
            <p:nvPr/>
          </p:nvSpPr>
          <p:spPr>
            <a:xfrm>
              <a:off x="2653186" y="4148241"/>
              <a:ext cx="457200" cy="427746"/>
            </a:xfrm>
            <a:prstGeom prst="rect">
              <a:avLst/>
            </a:prstGeom>
            <a:noFill/>
          </p:spPr>
          <p:txBody>
            <a:bodyPr wrap="square" rtlCol="0">
              <a:spAutoFit/>
            </a:bodyPr>
            <a:lstStyle/>
            <a:p>
              <a:r>
                <a:rPr lang="en-GB" sz="2000" dirty="0">
                  <a:solidFill>
                    <a:schemeClr val="tx1"/>
                  </a:solidFill>
                </a:rPr>
                <a:t>6</a:t>
              </a:r>
            </a:p>
          </p:txBody>
        </p:sp>
        <p:sp>
          <p:nvSpPr>
            <p:cNvPr id="9" name="TextBox 8"/>
            <p:cNvSpPr txBox="1"/>
            <p:nvPr/>
          </p:nvSpPr>
          <p:spPr>
            <a:xfrm>
              <a:off x="1921590" y="4263575"/>
              <a:ext cx="457200" cy="427746"/>
            </a:xfrm>
            <a:prstGeom prst="rect">
              <a:avLst/>
            </a:prstGeom>
            <a:noFill/>
          </p:spPr>
          <p:txBody>
            <a:bodyPr wrap="square" rtlCol="0">
              <a:spAutoFit/>
            </a:bodyPr>
            <a:lstStyle/>
            <a:p>
              <a:r>
                <a:rPr lang="en-GB" sz="2000" dirty="0">
                  <a:solidFill>
                    <a:schemeClr val="tx1"/>
                  </a:solidFill>
                </a:rPr>
                <a:t>8</a:t>
              </a:r>
            </a:p>
          </p:txBody>
        </p:sp>
        <p:sp>
          <p:nvSpPr>
            <p:cNvPr id="10" name="TextBox 9"/>
            <p:cNvSpPr txBox="1"/>
            <p:nvPr/>
          </p:nvSpPr>
          <p:spPr>
            <a:xfrm>
              <a:off x="1754028" y="5156190"/>
              <a:ext cx="624761" cy="461665"/>
            </a:xfrm>
            <a:prstGeom prst="rect">
              <a:avLst/>
            </a:prstGeom>
            <a:noFill/>
          </p:spPr>
          <p:txBody>
            <a:bodyPr wrap="square" rtlCol="0">
              <a:spAutoFit/>
            </a:bodyPr>
            <a:lstStyle/>
            <a:p>
              <a:r>
                <a:rPr lang="en-GB" sz="2000" dirty="0">
                  <a:solidFill>
                    <a:schemeClr val="tx1"/>
                  </a:solidFill>
                </a:rPr>
                <a:t>10</a:t>
              </a:r>
            </a:p>
          </p:txBody>
        </p:sp>
        <p:sp>
          <p:nvSpPr>
            <p:cNvPr id="11" name="TextBox 10"/>
            <p:cNvSpPr txBox="1"/>
            <p:nvPr/>
          </p:nvSpPr>
          <p:spPr>
            <a:xfrm>
              <a:off x="3345099" y="3413232"/>
              <a:ext cx="457200" cy="427746"/>
            </a:xfrm>
            <a:prstGeom prst="rect">
              <a:avLst/>
            </a:prstGeom>
            <a:noFill/>
          </p:spPr>
          <p:txBody>
            <a:bodyPr wrap="square" rtlCol="0">
              <a:spAutoFit/>
            </a:bodyPr>
            <a:lstStyle/>
            <a:p>
              <a:r>
                <a:rPr lang="en-GB" sz="2000" dirty="0">
                  <a:solidFill>
                    <a:schemeClr val="tx1"/>
                  </a:solidFill>
                </a:rPr>
                <a:t>1</a:t>
              </a:r>
            </a:p>
          </p:txBody>
        </p:sp>
        <p:sp>
          <p:nvSpPr>
            <p:cNvPr id="12" name="TextBox 11"/>
            <p:cNvSpPr txBox="1"/>
            <p:nvPr/>
          </p:nvSpPr>
          <p:spPr>
            <a:xfrm>
              <a:off x="3802299" y="4148241"/>
              <a:ext cx="457200" cy="427746"/>
            </a:xfrm>
            <a:prstGeom prst="rect">
              <a:avLst/>
            </a:prstGeom>
            <a:noFill/>
          </p:spPr>
          <p:txBody>
            <a:bodyPr wrap="square" rtlCol="0">
              <a:spAutoFit/>
            </a:bodyPr>
            <a:lstStyle/>
            <a:p>
              <a:r>
                <a:rPr lang="en-GB" sz="2000" dirty="0">
                  <a:solidFill>
                    <a:schemeClr val="tx1"/>
                  </a:solidFill>
                </a:rPr>
                <a:t>3</a:t>
              </a:r>
            </a:p>
          </p:txBody>
        </p:sp>
        <p:sp>
          <p:nvSpPr>
            <p:cNvPr id="13" name="TextBox 12"/>
            <p:cNvSpPr txBox="1"/>
            <p:nvPr/>
          </p:nvSpPr>
          <p:spPr>
            <a:xfrm>
              <a:off x="3558460" y="4973263"/>
              <a:ext cx="457200" cy="427746"/>
            </a:xfrm>
            <a:prstGeom prst="rect">
              <a:avLst/>
            </a:prstGeom>
            <a:noFill/>
          </p:spPr>
          <p:txBody>
            <a:bodyPr wrap="square" rtlCol="0">
              <a:spAutoFit/>
            </a:bodyPr>
            <a:lstStyle/>
            <a:p>
              <a:r>
                <a:rPr lang="en-GB" sz="2000" dirty="0">
                  <a:solidFill>
                    <a:schemeClr val="tx1"/>
                  </a:solidFill>
                </a:rPr>
                <a:t>9</a:t>
              </a:r>
            </a:p>
          </p:txBody>
        </p:sp>
      </p:grpSp>
      <p:grpSp>
        <p:nvGrpSpPr>
          <p:cNvPr id="24" name="Group 23"/>
          <p:cNvGrpSpPr/>
          <p:nvPr/>
        </p:nvGrpSpPr>
        <p:grpSpPr>
          <a:xfrm>
            <a:off x="5564862" y="3734783"/>
            <a:ext cx="3806150" cy="1938696"/>
            <a:chOff x="5564862" y="3734783"/>
            <a:chExt cx="3806150" cy="1938696"/>
          </a:xfrm>
        </p:grpSpPr>
        <p:sp>
          <p:nvSpPr>
            <p:cNvPr id="14" name="Oval 13"/>
            <p:cNvSpPr/>
            <p:nvPr/>
          </p:nvSpPr>
          <p:spPr>
            <a:xfrm>
              <a:off x="5564862" y="3769987"/>
              <a:ext cx="1903492" cy="1903492"/>
            </a:xfrm>
            <a:prstGeom prst="ellipse">
              <a:avLst/>
            </a:prstGeom>
            <a:solidFill>
              <a:srgbClr val="CC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p:cNvSpPr/>
            <p:nvPr/>
          </p:nvSpPr>
          <p:spPr>
            <a:xfrm>
              <a:off x="7487940" y="3734783"/>
              <a:ext cx="1883072" cy="1883072"/>
            </a:xfrm>
            <a:prstGeom prst="ellipse">
              <a:avLst/>
            </a:prstGeom>
            <a:solidFill>
              <a:schemeClr val="accent6">
                <a:lumMod val="50000"/>
                <a:alpha val="5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p:cNvSpPr txBox="1"/>
            <p:nvPr/>
          </p:nvSpPr>
          <p:spPr>
            <a:xfrm>
              <a:off x="5935192" y="4732363"/>
              <a:ext cx="457200" cy="461665"/>
            </a:xfrm>
            <a:prstGeom prst="rect">
              <a:avLst/>
            </a:prstGeom>
            <a:noFill/>
          </p:spPr>
          <p:txBody>
            <a:bodyPr wrap="square" rtlCol="0">
              <a:spAutoFit/>
            </a:bodyPr>
            <a:lstStyle/>
            <a:p>
              <a:r>
                <a:rPr lang="en-GB" sz="2000" dirty="0">
                  <a:solidFill>
                    <a:schemeClr val="tx1"/>
                  </a:solidFill>
                </a:rPr>
                <a:t>2</a:t>
              </a:r>
            </a:p>
          </p:txBody>
        </p:sp>
        <p:sp>
          <p:nvSpPr>
            <p:cNvPr id="17" name="TextBox 16"/>
            <p:cNvSpPr txBox="1"/>
            <p:nvPr/>
          </p:nvSpPr>
          <p:spPr>
            <a:xfrm>
              <a:off x="6463539" y="4413150"/>
              <a:ext cx="457200" cy="427746"/>
            </a:xfrm>
            <a:prstGeom prst="rect">
              <a:avLst/>
            </a:prstGeom>
            <a:noFill/>
          </p:spPr>
          <p:txBody>
            <a:bodyPr wrap="square" rtlCol="0">
              <a:spAutoFit/>
            </a:bodyPr>
            <a:lstStyle/>
            <a:p>
              <a:r>
                <a:rPr lang="en-GB" sz="2000" dirty="0">
                  <a:solidFill>
                    <a:schemeClr val="tx1"/>
                  </a:solidFill>
                </a:rPr>
                <a:t>4</a:t>
              </a:r>
            </a:p>
          </p:txBody>
        </p:sp>
        <p:sp>
          <p:nvSpPr>
            <p:cNvPr id="19" name="TextBox 18"/>
            <p:cNvSpPr txBox="1"/>
            <p:nvPr/>
          </p:nvSpPr>
          <p:spPr>
            <a:xfrm>
              <a:off x="6746255" y="4851793"/>
              <a:ext cx="457200" cy="427746"/>
            </a:xfrm>
            <a:prstGeom prst="rect">
              <a:avLst/>
            </a:prstGeom>
            <a:noFill/>
          </p:spPr>
          <p:txBody>
            <a:bodyPr wrap="square" rtlCol="0">
              <a:spAutoFit/>
            </a:bodyPr>
            <a:lstStyle/>
            <a:p>
              <a:r>
                <a:rPr lang="en-GB" sz="2000" dirty="0">
                  <a:solidFill>
                    <a:schemeClr val="tx1"/>
                  </a:solidFill>
                </a:rPr>
                <a:t>8</a:t>
              </a:r>
            </a:p>
          </p:txBody>
        </p:sp>
        <p:sp>
          <p:nvSpPr>
            <p:cNvPr id="21" name="TextBox 20"/>
            <p:cNvSpPr txBox="1"/>
            <p:nvPr/>
          </p:nvSpPr>
          <p:spPr>
            <a:xfrm>
              <a:off x="8458944" y="4642122"/>
              <a:ext cx="457200" cy="427746"/>
            </a:xfrm>
            <a:prstGeom prst="rect">
              <a:avLst/>
            </a:prstGeom>
            <a:noFill/>
          </p:spPr>
          <p:txBody>
            <a:bodyPr wrap="square" rtlCol="0">
              <a:spAutoFit/>
            </a:bodyPr>
            <a:lstStyle/>
            <a:p>
              <a:r>
                <a:rPr lang="en-GB" sz="2000" dirty="0">
                  <a:solidFill>
                    <a:schemeClr val="tx1"/>
                  </a:solidFill>
                </a:rPr>
                <a:t>1</a:t>
              </a:r>
            </a:p>
          </p:txBody>
        </p:sp>
        <p:sp>
          <p:nvSpPr>
            <p:cNvPr id="22" name="TextBox 21"/>
            <p:cNvSpPr txBox="1"/>
            <p:nvPr/>
          </p:nvSpPr>
          <p:spPr>
            <a:xfrm>
              <a:off x="8183045" y="4042046"/>
              <a:ext cx="457200" cy="427746"/>
            </a:xfrm>
            <a:prstGeom prst="rect">
              <a:avLst/>
            </a:prstGeom>
            <a:noFill/>
          </p:spPr>
          <p:txBody>
            <a:bodyPr wrap="square" rtlCol="0">
              <a:spAutoFit/>
            </a:bodyPr>
            <a:lstStyle/>
            <a:p>
              <a:r>
                <a:rPr lang="en-GB" sz="2000" dirty="0">
                  <a:solidFill>
                    <a:schemeClr val="tx1"/>
                  </a:solidFill>
                </a:rPr>
                <a:t>3</a:t>
              </a:r>
            </a:p>
          </p:txBody>
        </p:sp>
        <p:sp>
          <p:nvSpPr>
            <p:cNvPr id="23" name="TextBox 22"/>
            <p:cNvSpPr txBox="1"/>
            <p:nvPr/>
          </p:nvSpPr>
          <p:spPr>
            <a:xfrm>
              <a:off x="7939206" y="4867068"/>
              <a:ext cx="457200" cy="427746"/>
            </a:xfrm>
            <a:prstGeom prst="rect">
              <a:avLst/>
            </a:prstGeom>
            <a:noFill/>
          </p:spPr>
          <p:txBody>
            <a:bodyPr wrap="square" rtlCol="0">
              <a:spAutoFit/>
            </a:bodyPr>
            <a:lstStyle/>
            <a:p>
              <a:r>
                <a:rPr lang="en-GB" sz="2000" dirty="0">
                  <a:solidFill>
                    <a:schemeClr val="tx1"/>
                  </a:solidFill>
                </a:rPr>
                <a:t>9</a:t>
              </a:r>
            </a:p>
          </p:txBody>
        </p:sp>
      </p:grpSp>
      <p:sp>
        <p:nvSpPr>
          <p:cNvPr id="25" name="TextBox 24"/>
          <p:cNvSpPr txBox="1"/>
          <p:nvPr/>
        </p:nvSpPr>
        <p:spPr>
          <a:xfrm>
            <a:off x="5772530" y="2816437"/>
            <a:ext cx="3391648" cy="461665"/>
          </a:xfrm>
          <a:prstGeom prst="rect">
            <a:avLst/>
          </a:prstGeom>
          <a:solidFill>
            <a:srgbClr val="C00000"/>
          </a:solidFill>
        </p:spPr>
        <p:txBody>
          <a:bodyPr wrap="square" rtlCol="0">
            <a:spAutoFit/>
          </a:bodyPr>
          <a:lstStyle/>
          <a:p>
            <a:pPr algn="ctr"/>
            <a:r>
              <a:rPr lang="en-GB" sz="2000" dirty="0">
                <a:solidFill>
                  <a:schemeClr val="bg1"/>
                </a:solidFill>
              </a:rPr>
              <a:t>Disjoint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par>
                                <p:cTn id="13" presetID="2" presetClass="entr" presetSubtype="2"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anim calcmode="lin" valueType="num">
                                      <p:cBhvr additive="base">
                                        <p:cTn id="15" dur="250" fill="hold"/>
                                        <p:tgtEl>
                                          <p:spTgt spid="25"/>
                                        </p:tgtEl>
                                        <p:attrNameLst>
                                          <p:attrName>ppt_x</p:attrName>
                                        </p:attrNameLst>
                                      </p:cBhvr>
                                      <p:tavLst>
                                        <p:tav tm="0">
                                          <p:val>
                                            <p:strVal val="1+#ppt_w/2"/>
                                          </p:val>
                                        </p:tav>
                                        <p:tav tm="100000">
                                          <p:val>
                                            <p:strVal val="#ppt_x"/>
                                          </p:val>
                                        </p:tav>
                                      </p:tavLst>
                                    </p:anim>
                                    <p:anim calcmode="lin" valueType="num">
                                      <p:cBhvr additive="base">
                                        <p:cTn id="16" dur="25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6"/>
          </p:nvPr>
        </p:nvSpPr>
        <p:spPr/>
        <p:txBody>
          <a:bodyPr/>
          <a:lstStyle/>
          <a:p>
            <a:r>
              <a:rPr lang="en-US" altLang="en-US" b="1" dirty="0">
                <a:latin typeface="Arial" panose="020B0604020202020204" pitchFamily="34" charset="0"/>
              </a:rPr>
              <a:t>Example: Disjoint Sets</a:t>
            </a:r>
            <a:endParaRPr lang="en-GB" dirty="0"/>
          </a:p>
        </p:txBody>
      </p:sp>
      <p:sp>
        <p:nvSpPr>
          <p:cNvPr id="18436" name="Rectangle 1027"/>
          <p:cNvSpPr>
            <a:spLocks noGrp="1" noChangeArrowheads="1"/>
          </p:cNvSpPr>
          <p:nvPr>
            <p:ph sz="quarter" idx="17"/>
          </p:nvPr>
        </p:nvSpPr>
        <p:spPr/>
        <p:txBody>
          <a:bodyPr/>
          <a:lstStyle/>
          <a:p>
            <a:pPr>
              <a:lnSpc>
                <a:spcPct val="120000"/>
              </a:lnSpc>
            </a:pPr>
            <a:r>
              <a:rPr lang="en-US" altLang="en-US" sz="2400" b="1" dirty="0">
                <a:solidFill>
                  <a:srgbClr val="C00000"/>
                </a:solidFill>
                <a:latin typeface="Arial" panose="020B0604020202020204" pitchFamily="34" charset="0"/>
              </a:rPr>
              <a:t>Problem:  </a:t>
            </a:r>
            <a:br>
              <a:rPr lang="en-US" altLang="en-US" sz="2400" b="1" dirty="0">
                <a:solidFill>
                  <a:srgbClr val="C00000"/>
                </a:solidFill>
                <a:latin typeface="Arial" panose="020B0604020202020204" pitchFamily="34" charset="0"/>
              </a:rPr>
            </a:br>
            <a:r>
              <a:rPr lang="en-US" altLang="en-US" sz="2400" dirty="0">
                <a:latin typeface="Arial" panose="020B0604020202020204" pitchFamily="34" charset="0"/>
              </a:rPr>
              <a:t>Determine whether two sets (both of size </a:t>
            </a:r>
            <a:r>
              <a:rPr lang="en-US" altLang="en-US" sz="2400" i="1" dirty="0">
                <a:solidFill>
                  <a:srgbClr val="0070C0"/>
                </a:solidFill>
                <a:latin typeface="Arial" panose="020B0604020202020204" pitchFamily="34" charset="0"/>
              </a:rPr>
              <a:t>n</a:t>
            </a:r>
            <a:r>
              <a:rPr lang="en-US" altLang="en-US" sz="2400" dirty="0">
                <a:latin typeface="Arial" panose="020B0604020202020204" pitchFamily="34" charset="0"/>
              </a:rPr>
              <a:t>) are disjoint.</a:t>
            </a:r>
          </a:p>
          <a:p>
            <a:pPr lvl="1">
              <a:lnSpc>
                <a:spcPct val="120000"/>
              </a:lnSpc>
              <a:buFont typeface="Arial" panose="020B0604020202020204" pitchFamily="34" charset="0"/>
              <a:buChar char="•"/>
            </a:pPr>
            <a:r>
              <a:rPr lang="en-US" altLang="en-US" sz="2400" b="1" dirty="0">
                <a:solidFill>
                  <a:srgbClr val="002060"/>
                </a:solidFill>
                <a:latin typeface="Arial" panose="020B0604020202020204" pitchFamily="34" charset="0"/>
              </a:rPr>
              <a:t>Solution 1:  </a:t>
            </a:r>
            <a:r>
              <a:rPr lang="en-US" altLang="en-US" sz="2400" dirty="0">
                <a:latin typeface="Arial" panose="020B0604020202020204" pitchFamily="34" charset="0"/>
              </a:rPr>
              <a:t>Compare each element of the 1st set with each element of the 2nd set.  That is, </a:t>
            </a:r>
            <a:r>
              <a:rPr lang="en-US" altLang="en-US" sz="2400" b="1" i="1" dirty="0">
                <a:solidFill>
                  <a:srgbClr val="0000FF"/>
                </a:solidFill>
              </a:rPr>
              <a:t>n</a:t>
            </a:r>
            <a:r>
              <a:rPr lang="en-US" altLang="en-US" sz="2400" b="1" baseline="30000" dirty="0">
                <a:solidFill>
                  <a:srgbClr val="0000FF"/>
                </a:solidFill>
              </a:rPr>
              <a:t>2</a:t>
            </a:r>
            <a:r>
              <a:rPr lang="en-US" altLang="en-US" sz="2400" dirty="0">
                <a:latin typeface="Arial" panose="020B0604020202020204" pitchFamily="34" charset="0"/>
              </a:rPr>
              <a:t> comparisons.</a:t>
            </a:r>
          </a:p>
        </p:txBody>
      </p:sp>
      <p:grpSp>
        <p:nvGrpSpPr>
          <p:cNvPr id="3" name="Group 2"/>
          <p:cNvGrpSpPr/>
          <p:nvPr/>
        </p:nvGrpSpPr>
        <p:grpSpPr>
          <a:xfrm>
            <a:off x="1370012" y="3583048"/>
            <a:ext cx="2667000" cy="2667000"/>
            <a:chOff x="1370012" y="3583048"/>
            <a:chExt cx="2667000" cy="2667000"/>
          </a:xfrm>
        </p:grpSpPr>
        <p:sp>
          <p:nvSpPr>
            <p:cNvPr id="6" name="Oval 5"/>
            <p:cNvSpPr/>
            <p:nvPr/>
          </p:nvSpPr>
          <p:spPr>
            <a:xfrm>
              <a:off x="1370012" y="3583048"/>
              <a:ext cx="2667000" cy="2667000"/>
            </a:xfrm>
            <a:prstGeom prst="ellipse">
              <a:avLst/>
            </a:prstGeom>
            <a:solidFill>
              <a:srgbClr val="669900">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 name="Group 1"/>
            <p:cNvGrpSpPr/>
            <p:nvPr/>
          </p:nvGrpSpPr>
          <p:grpSpPr>
            <a:xfrm>
              <a:off x="1888173" y="3903663"/>
              <a:ext cx="1873009" cy="1419933"/>
              <a:chOff x="1888173" y="3903663"/>
              <a:chExt cx="1873009" cy="1419933"/>
            </a:xfrm>
          </p:grpSpPr>
          <p:sp>
            <p:nvSpPr>
              <p:cNvPr id="8" name="TextBox 7"/>
              <p:cNvSpPr txBox="1"/>
              <p:nvPr/>
            </p:nvSpPr>
            <p:spPr>
              <a:xfrm>
                <a:off x="2061925" y="3903663"/>
                <a:ext cx="457200" cy="461665"/>
              </a:xfrm>
              <a:prstGeom prst="rect">
                <a:avLst/>
              </a:prstGeom>
              <a:noFill/>
            </p:spPr>
            <p:txBody>
              <a:bodyPr wrap="square" rtlCol="0">
                <a:spAutoFit/>
              </a:bodyPr>
              <a:lstStyle/>
              <a:p>
                <a:r>
                  <a:rPr lang="en-GB" sz="2000" dirty="0">
                    <a:solidFill>
                      <a:schemeClr val="tx1"/>
                    </a:solidFill>
                  </a:rPr>
                  <a:t>2</a:t>
                </a:r>
              </a:p>
            </p:txBody>
          </p:sp>
          <p:sp>
            <p:nvSpPr>
              <p:cNvPr id="9" name="TextBox 8"/>
              <p:cNvSpPr txBox="1"/>
              <p:nvPr/>
            </p:nvSpPr>
            <p:spPr>
              <a:xfrm>
                <a:off x="1888173" y="4895850"/>
                <a:ext cx="457200" cy="427746"/>
              </a:xfrm>
              <a:prstGeom prst="rect">
                <a:avLst/>
              </a:prstGeom>
              <a:noFill/>
            </p:spPr>
            <p:txBody>
              <a:bodyPr wrap="square" rtlCol="0">
                <a:spAutoFit/>
              </a:bodyPr>
              <a:lstStyle/>
              <a:p>
                <a:r>
                  <a:rPr lang="en-GB" sz="2000" dirty="0">
                    <a:solidFill>
                      <a:schemeClr val="tx1"/>
                    </a:solidFill>
                  </a:rPr>
                  <a:t>4</a:t>
                </a:r>
              </a:p>
            </p:txBody>
          </p:sp>
          <p:sp>
            <p:nvSpPr>
              <p:cNvPr id="10" name="TextBox 9"/>
              <p:cNvSpPr txBox="1"/>
              <p:nvPr/>
            </p:nvSpPr>
            <p:spPr>
              <a:xfrm>
                <a:off x="3303982" y="4672591"/>
                <a:ext cx="457200" cy="427746"/>
              </a:xfrm>
              <a:prstGeom prst="rect">
                <a:avLst/>
              </a:prstGeom>
              <a:noFill/>
            </p:spPr>
            <p:txBody>
              <a:bodyPr wrap="square" rtlCol="0">
                <a:spAutoFit/>
              </a:bodyPr>
              <a:lstStyle/>
              <a:p>
                <a:r>
                  <a:rPr lang="en-GB" sz="2000" dirty="0">
                    <a:solidFill>
                      <a:schemeClr val="tx1"/>
                    </a:solidFill>
                  </a:rPr>
                  <a:t>6</a:t>
                </a:r>
              </a:p>
            </p:txBody>
          </p:sp>
          <p:sp>
            <p:nvSpPr>
              <p:cNvPr id="11" name="TextBox 10"/>
              <p:cNvSpPr txBox="1"/>
              <p:nvPr/>
            </p:nvSpPr>
            <p:spPr>
              <a:xfrm>
                <a:off x="2572386" y="4787925"/>
                <a:ext cx="457200" cy="427746"/>
              </a:xfrm>
              <a:prstGeom prst="rect">
                <a:avLst/>
              </a:prstGeom>
              <a:noFill/>
            </p:spPr>
            <p:txBody>
              <a:bodyPr wrap="square" rtlCol="0">
                <a:spAutoFit/>
              </a:bodyPr>
              <a:lstStyle/>
              <a:p>
                <a:r>
                  <a:rPr lang="en-GB" sz="2000" dirty="0">
                    <a:solidFill>
                      <a:schemeClr val="tx1"/>
                    </a:solidFill>
                  </a:rPr>
                  <a:t>8</a:t>
                </a:r>
              </a:p>
            </p:txBody>
          </p:sp>
        </p:grpSp>
      </p:grpSp>
      <p:grpSp>
        <p:nvGrpSpPr>
          <p:cNvPr id="17" name="Group 16"/>
          <p:cNvGrpSpPr/>
          <p:nvPr/>
        </p:nvGrpSpPr>
        <p:grpSpPr>
          <a:xfrm>
            <a:off x="4263389" y="3583048"/>
            <a:ext cx="2667000" cy="2667000"/>
            <a:chOff x="4263389" y="3583048"/>
            <a:chExt cx="2667000" cy="2667000"/>
          </a:xfrm>
        </p:grpSpPr>
        <p:sp>
          <p:nvSpPr>
            <p:cNvPr id="7" name="Oval 6"/>
            <p:cNvSpPr/>
            <p:nvPr/>
          </p:nvSpPr>
          <p:spPr>
            <a:xfrm>
              <a:off x="4263389" y="3583048"/>
              <a:ext cx="2667000" cy="2667000"/>
            </a:xfrm>
            <a:prstGeom prst="ellipse">
              <a:avLst/>
            </a:prstGeom>
            <a:solidFill>
              <a:srgbClr val="3399FF">
                <a:alpha val="5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p:cNvSpPr txBox="1"/>
            <p:nvPr/>
          </p:nvSpPr>
          <p:spPr>
            <a:xfrm>
              <a:off x="5693352" y="3937582"/>
              <a:ext cx="457200" cy="427746"/>
            </a:xfrm>
            <a:prstGeom prst="rect">
              <a:avLst/>
            </a:prstGeom>
            <a:noFill/>
          </p:spPr>
          <p:txBody>
            <a:bodyPr wrap="square" rtlCol="0">
              <a:spAutoFit/>
            </a:bodyPr>
            <a:lstStyle/>
            <a:p>
              <a:r>
                <a:rPr lang="en-GB" sz="2000" dirty="0">
                  <a:solidFill>
                    <a:schemeClr val="tx1"/>
                  </a:solidFill>
                </a:rPr>
                <a:t>1</a:t>
              </a:r>
            </a:p>
          </p:txBody>
        </p:sp>
        <p:sp>
          <p:nvSpPr>
            <p:cNvPr id="14" name="TextBox 13"/>
            <p:cNvSpPr txBox="1"/>
            <p:nvPr/>
          </p:nvSpPr>
          <p:spPr>
            <a:xfrm>
              <a:off x="6150552" y="4672591"/>
              <a:ext cx="457200" cy="427746"/>
            </a:xfrm>
            <a:prstGeom prst="rect">
              <a:avLst/>
            </a:prstGeom>
            <a:noFill/>
          </p:spPr>
          <p:txBody>
            <a:bodyPr wrap="square" rtlCol="0">
              <a:spAutoFit/>
            </a:bodyPr>
            <a:lstStyle/>
            <a:p>
              <a:r>
                <a:rPr lang="en-GB" sz="2000" dirty="0">
                  <a:solidFill>
                    <a:schemeClr val="tx1"/>
                  </a:solidFill>
                </a:rPr>
                <a:t>3</a:t>
              </a:r>
            </a:p>
          </p:txBody>
        </p:sp>
        <p:sp>
          <p:nvSpPr>
            <p:cNvPr id="15" name="TextBox 14"/>
            <p:cNvSpPr txBox="1"/>
            <p:nvPr/>
          </p:nvSpPr>
          <p:spPr>
            <a:xfrm>
              <a:off x="5563874" y="5400339"/>
              <a:ext cx="457200" cy="427746"/>
            </a:xfrm>
            <a:prstGeom prst="rect">
              <a:avLst/>
            </a:prstGeom>
            <a:noFill/>
          </p:spPr>
          <p:txBody>
            <a:bodyPr wrap="square" rtlCol="0">
              <a:spAutoFit/>
            </a:bodyPr>
            <a:lstStyle/>
            <a:p>
              <a:r>
                <a:rPr lang="en-GB" sz="2000" dirty="0">
                  <a:solidFill>
                    <a:schemeClr val="tx1"/>
                  </a:solidFill>
                </a:rPr>
                <a:t>9</a:t>
              </a:r>
            </a:p>
          </p:txBody>
        </p:sp>
        <p:sp>
          <p:nvSpPr>
            <p:cNvPr id="16" name="TextBox 15"/>
            <p:cNvSpPr txBox="1"/>
            <p:nvPr/>
          </p:nvSpPr>
          <p:spPr>
            <a:xfrm>
              <a:off x="5010786" y="4681977"/>
              <a:ext cx="457200" cy="427746"/>
            </a:xfrm>
            <a:prstGeom prst="rect">
              <a:avLst/>
            </a:prstGeom>
            <a:noFill/>
          </p:spPr>
          <p:txBody>
            <a:bodyPr wrap="square" rtlCol="0">
              <a:spAutoFit/>
            </a:bodyPr>
            <a:lstStyle/>
            <a:p>
              <a:r>
                <a:rPr lang="en-GB" sz="2000" dirty="0">
                  <a:solidFill>
                    <a:schemeClr val="tx1"/>
                  </a:solidFill>
                </a:rPr>
                <a:t>7</a:t>
              </a:r>
            </a:p>
          </p:txBody>
        </p:sp>
      </p:grpSp>
    </p:spTree>
    <p:extLst>
      <p:ext uri="{BB962C8B-B14F-4D97-AF65-F5344CB8AC3E}">
        <p14:creationId xmlns:p14="http://schemas.microsoft.com/office/powerpoint/2010/main" val="28771196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436">
                                            <p:txEl>
                                              <p:pRg st="1" end="1"/>
                                            </p:txEl>
                                          </p:spTgt>
                                        </p:tgtEl>
                                        <p:attrNameLst>
                                          <p:attrName>style.visibility</p:attrName>
                                        </p:attrNameLst>
                                      </p:cBhvr>
                                      <p:to>
                                        <p:strVal val="visible"/>
                                      </p:to>
                                    </p:set>
                                    <p:animEffect transition="in" filter="fade">
                                      <p:cBhvr>
                                        <p:cTn id="7" dur="500"/>
                                        <p:tgtEl>
                                          <p:spTgt spid="18436">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6"/>
          </p:nvPr>
        </p:nvSpPr>
        <p:spPr/>
        <p:txBody>
          <a:bodyPr/>
          <a:lstStyle/>
          <a:p>
            <a:r>
              <a:rPr lang="en-US" altLang="en-US" b="1" dirty="0">
                <a:latin typeface="Arial" panose="020B0604020202020204" pitchFamily="34" charset="0"/>
              </a:rPr>
              <a:t>Example: Disjoint Sets</a:t>
            </a:r>
            <a:endParaRPr lang="en-GB" dirty="0"/>
          </a:p>
        </p:txBody>
      </p:sp>
      <p:sp>
        <p:nvSpPr>
          <p:cNvPr id="18436" name="Rectangle 1027"/>
          <p:cNvSpPr>
            <a:spLocks noGrp="1" noChangeArrowheads="1"/>
          </p:cNvSpPr>
          <p:nvPr>
            <p:ph sz="quarter" idx="17"/>
          </p:nvPr>
        </p:nvSpPr>
        <p:spPr>
          <a:xfrm>
            <a:off x="495141" y="1471612"/>
            <a:ext cx="8912543" cy="4929187"/>
          </a:xfrm>
        </p:spPr>
        <p:txBody>
          <a:bodyPr/>
          <a:lstStyle/>
          <a:p>
            <a:pPr>
              <a:lnSpc>
                <a:spcPct val="120000"/>
              </a:lnSpc>
            </a:pPr>
            <a:r>
              <a:rPr lang="en-US" altLang="en-US" sz="2400" b="1" dirty="0">
                <a:solidFill>
                  <a:srgbClr val="C00000"/>
                </a:solidFill>
                <a:latin typeface="Arial" panose="020B0604020202020204" pitchFamily="34" charset="0"/>
              </a:rPr>
              <a:t>Problem: </a:t>
            </a:r>
            <a:br>
              <a:rPr lang="en-US" altLang="en-US" sz="2400" b="1" dirty="0">
                <a:solidFill>
                  <a:srgbClr val="C00000"/>
                </a:solidFill>
                <a:latin typeface="Arial" panose="020B0604020202020204" pitchFamily="34" charset="0"/>
              </a:rPr>
            </a:br>
            <a:r>
              <a:rPr lang="en-US" altLang="en-US" sz="2400" dirty="0">
                <a:latin typeface="Arial" panose="020B0604020202020204" pitchFamily="34" charset="0"/>
              </a:rPr>
              <a:t>Determine whether two sets (both of size </a:t>
            </a:r>
            <a:r>
              <a:rPr lang="en-US" altLang="en-US" sz="2400" i="1" dirty="0">
                <a:solidFill>
                  <a:srgbClr val="0070C0"/>
                </a:solidFill>
                <a:latin typeface="Arial" panose="020B0604020202020204" pitchFamily="34" charset="0"/>
              </a:rPr>
              <a:t>n</a:t>
            </a:r>
            <a:r>
              <a:rPr lang="en-US" altLang="en-US" sz="2400" dirty="0">
                <a:latin typeface="Arial" panose="020B0604020202020204" pitchFamily="34" charset="0"/>
              </a:rPr>
              <a:t>) are disjoint.</a:t>
            </a:r>
          </a:p>
          <a:p>
            <a:pPr lvl="1">
              <a:lnSpc>
                <a:spcPct val="120000"/>
              </a:lnSpc>
              <a:buFont typeface="Arial" panose="020B0604020202020204" pitchFamily="34" charset="0"/>
              <a:buChar char="•"/>
            </a:pPr>
            <a:r>
              <a:rPr lang="en-US" altLang="en-US" sz="2400" b="1" dirty="0">
                <a:solidFill>
                  <a:srgbClr val="002060"/>
                </a:solidFill>
                <a:latin typeface="Arial" panose="020B0604020202020204" pitchFamily="34" charset="0"/>
              </a:rPr>
              <a:t>Solution 1: </a:t>
            </a:r>
            <a:r>
              <a:rPr lang="en-US" altLang="en-US" sz="2000" dirty="0">
                <a:latin typeface="Arial" panose="020B0604020202020204" pitchFamily="34" charset="0"/>
              </a:rPr>
              <a:t>Compare each element of the 1st set with each element of the 2nd set. That is, </a:t>
            </a:r>
            <a:r>
              <a:rPr lang="en-US" altLang="en-US" sz="2000" b="1" i="1" dirty="0">
                <a:solidFill>
                  <a:srgbClr val="0000FF"/>
                </a:solidFill>
              </a:rPr>
              <a:t>n</a:t>
            </a:r>
            <a:r>
              <a:rPr lang="en-US" altLang="en-US" sz="2000" b="1" baseline="30000" dirty="0">
                <a:solidFill>
                  <a:srgbClr val="0000FF"/>
                </a:solidFill>
              </a:rPr>
              <a:t>2</a:t>
            </a:r>
            <a:r>
              <a:rPr lang="en-US" altLang="en-US" sz="2000" b="1" dirty="0">
                <a:solidFill>
                  <a:srgbClr val="0000FF"/>
                </a:solidFill>
                <a:latin typeface="Arial" panose="020B0604020202020204" pitchFamily="34" charset="0"/>
              </a:rPr>
              <a:t> </a:t>
            </a:r>
            <a:r>
              <a:rPr lang="en-US" altLang="en-US" sz="2000" dirty="0">
                <a:latin typeface="Arial" panose="020B0604020202020204" pitchFamily="34" charset="0"/>
              </a:rPr>
              <a:t>comparisons.</a:t>
            </a:r>
          </a:p>
          <a:p>
            <a:pPr lvl="1">
              <a:lnSpc>
                <a:spcPct val="120000"/>
              </a:lnSpc>
              <a:buFont typeface="Arial" panose="020B0604020202020204" pitchFamily="34" charset="0"/>
              <a:buChar char="•"/>
            </a:pPr>
            <a:r>
              <a:rPr lang="en-US" altLang="en-US" sz="2400" b="1" dirty="0">
                <a:solidFill>
                  <a:srgbClr val="002060"/>
                </a:solidFill>
                <a:latin typeface="Arial" panose="020B0604020202020204" pitchFamily="34" charset="0"/>
              </a:rPr>
              <a:t>Solution 2: </a:t>
            </a:r>
          </a:p>
          <a:p>
            <a:pPr lvl="2">
              <a:lnSpc>
                <a:spcPct val="120000"/>
              </a:lnSpc>
              <a:buFont typeface="Wingdings" panose="05000000000000000000" pitchFamily="2" charset="2"/>
              <a:buNone/>
            </a:pPr>
            <a:r>
              <a:rPr lang="en-US" altLang="en-US" sz="2000" b="1" dirty="0">
                <a:latin typeface="Arial" panose="020B0604020202020204" pitchFamily="34" charset="0"/>
              </a:rPr>
              <a:t>	Step 1: </a:t>
            </a:r>
            <a:r>
              <a:rPr lang="en-US" altLang="en-US" sz="2000" dirty="0">
                <a:latin typeface="Arial" panose="020B0604020202020204" pitchFamily="34" charset="0"/>
              </a:rPr>
              <a:t>We first </a:t>
            </a:r>
            <a:r>
              <a:rPr lang="en-US" altLang="en-US" sz="2000" b="1" dirty="0">
                <a:latin typeface="Arial" panose="020B0604020202020204" pitchFamily="34" charset="0"/>
              </a:rPr>
              <a:t>sort the first set into ascending order</a:t>
            </a:r>
            <a:r>
              <a:rPr lang="en-US" altLang="en-US" sz="2000" dirty="0">
                <a:latin typeface="Arial" panose="020B0604020202020204" pitchFamily="34" charset="0"/>
              </a:rPr>
              <a:t>. This takes </a:t>
            </a:r>
            <a:r>
              <a:rPr lang="en-US" altLang="en-US" sz="2000" i="1" dirty="0"/>
              <a:t>O</a:t>
            </a:r>
            <a:r>
              <a:rPr lang="en-US" altLang="en-US" sz="2000" dirty="0"/>
              <a:t>(</a:t>
            </a:r>
            <a:r>
              <a:rPr lang="en-US" altLang="en-US" sz="2000" i="1" dirty="0" err="1"/>
              <a:t>n</a:t>
            </a:r>
            <a:r>
              <a:rPr lang="en-US" altLang="en-US" sz="2000" dirty="0" err="1"/>
              <a:t>lg</a:t>
            </a:r>
            <a:r>
              <a:rPr lang="en-US" altLang="en-US" sz="2000" i="1" dirty="0" err="1"/>
              <a:t>n</a:t>
            </a:r>
            <a:r>
              <a:rPr lang="en-US" altLang="en-US" sz="2000" dirty="0"/>
              <a:t>)</a:t>
            </a:r>
            <a:r>
              <a:rPr lang="en-US" altLang="en-US" sz="2000" dirty="0">
                <a:latin typeface="Arial" panose="020B0604020202020204" pitchFamily="34" charset="0"/>
              </a:rPr>
              <a:t> effort using </a:t>
            </a:r>
            <a:r>
              <a:rPr lang="en-US" altLang="en-US" sz="2000" dirty="0" err="1">
                <a:latin typeface="Arial" panose="020B0604020202020204" pitchFamily="34" charset="0"/>
              </a:rPr>
              <a:t>Mergesort</a:t>
            </a:r>
            <a:r>
              <a:rPr lang="en-US" altLang="en-US" sz="2000" dirty="0">
                <a:latin typeface="Arial" panose="020B0604020202020204" pitchFamily="34" charset="0"/>
              </a:rPr>
              <a:t> or Heapsort.</a:t>
            </a:r>
          </a:p>
          <a:p>
            <a:pPr lvl="2">
              <a:lnSpc>
                <a:spcPct val="120000"/>
              </a:lnSpc>
              <a:buFont typeface="Wingdings" panose="05000000000000000000" pitchFamily="2" charset="2"/>
              <a:buNone/>
            </a:pPr>
            <a:r>
              <a:rPr lang="en-US" altLang="en-US" sz="2000" dirty="0">
                <a:latin typeface="Arial" panose="020B0604020202020204" pitchFamily="34" charset="0"/>
              </a:rPr>
              <a:t>	</a:t>
            </a:r>
            <a:r>
              <a:rPr lang="en-US" altLang="en-US" sz="2000" b="1" dirty="0">
                <a:latin typeface="Arial" panose="020B0604020202020204" pitchFamily="34" charset="0"/>
              </a:rPr>
              <a:t>Step 2: </a:t>
            </a:r>
            <a:r>
              <a:rPr lang="en-US" altLang="en-US" sz="2000" dirty="0">
                <a:latin typeface="Arial" panose="020B0604020202020204" pitchFamily="34" charset="0"/>
              </a:rPr>
              <a:t>For each element in the 2nd set, we </a:t>
            </a:r>
            <a:r>
              <a:rPr lang="en-US" altLang="en-US" sz="2000" b="1" dirty="0">
                <a:latin typeface="Arial" panose="020B0604020202020204" pitchFamily="34" charset="0"/>
              </a:rPr>
              <a:t>use Binary</a:t>
            </a:r>
            <a:r>
              <a:rPr lang="en-US" altLang="en-US" sz="2000" b="1" dirty="0">
                <a:solidFill>
                  <a:schemeClr val="accent2"/>
                </a:solidFill>
                <a:latin typeface="Arial" panose="020B0604020202020204" pitchFamily="34" charset="0"/>
              </a:rPr>
              <a:t> </a:t>
            </a:r>
            <a:r>
              <a:rPr lang="en-US" altLang="en-US" sz="2000" b="1" dirty="0">
                <a:latin typeface="Arial" panose="020B0604020202020204" pitchFamily="34" charset="0"/>
              </a:rPr>
              <a:t>Search</a:t>
            </a:r>
            <a:r>
              <a:rPr lang="en-US" altLang="en-US" sz="2000" dirty="0">
                <a:latin typeface="Arial" panose="020B0604020202020204" pitchFamily="34" charset="0"/>
              </a:rPr>
              <a:t> to find it in the 1st set. This takes </a:t>
            </a:r>
            <a:r>
              <a:rPr lang="en-US" altLang="en-US" sz="2000" b="1" i="1" dirty="0">
                <a:solidFill>
                  <a:srgbClr val="0000FF"/>
                </a:solidFill>
              </a:rPr>
              <a:t>O</a:t>
            </a:r>
            <a:r>
              <a:rPr lang="en-US" altLang="en-US" sz="2000" b="1" dirty="0">
                <a:solidFill>
                  <a:srgbClr val="0000FF"/>
                </a:solidFill>
              </a:rPr>
              <a:t>(</a:t>
            </a:r>
            <a:r>
              <a:rPr lang="en-US" altLang="en-US" sz="2000" b="1" i="1" dirty="0" err="1">
                <a:solidFill>
                  <a:srgbClr val="0000FF"/>
                </a:solidFill>
              </a:rPr>
              <a:t>n</a:t>
            </a:r>
            <a:r>
              <a:rPr lang="en-US" altLang="en-US" sz="2000" b="1" dirty="0" err="1">
                <a:solidFill>
                  <a:srgbClr val="0000FF"/>
                </a:solidFill>
              </a:rPr>
              <a:t>lg</a:t>
            </a:r>
            <a:r>
              <a:rPr lang="en-US" altLang="en-US" sz="2000" b="1" i="1" dirty="0" err="1">
                <a:solidFill>
                  <a:srgbClr val="0000FF"/>
                </a:solidFill>
              </a:rPr>
              <a:t>n</a:t>
            </a:r>
            <a:r>
              <a:rPr lang="en-US" altLang="en-US" sz="2000" b="1" dirty="0">
                <a:solidFill>
                  <a:srgbClr val="0000FF"/>
                </a:solidFill>
              </a:rPr>
              <a:t>)</a:t>
            </a:r>
            <a:r>
              <a:rPr lang="en-US" altLang="en-US" sz="2000" b="1" dirty="0">
                <a:solidFill>
                  <a:srgbClr val="0000FF"/>
                </a:solidFill>
                <a:latin typeface="Arial" panose="020B0604020202020204" pitchFamily="34" charset="0"/>
              </a:rPr>
              <a:t> </a:t>
            </a:r>
            <a:r>
              <a:rPr lang="en-US" altLang="en-US" sz="2000" dirty="0">
                <a:latin typeface="Arial" panose="020B0604020202020204" pitchFamily="34" charset="0"/>
              </a:rPr>
              <a:t>time.</a:t>
            </a:r>
          </a:p>
        </p:txBody>
      </p:sp>
    </p:spTree>
    <p:extLst>
      <p:ext uri="{BB962C8B-B14F-4D97-AF65-F5344CB8AC3E}">
        <p14:creationId xmlns:p14="http://schemas.microsoft.com/office/powerpoint/2010/main" val="36843470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436">
                                            <p:txEl>
                                              <p:pRg st="2" end="2"/>
                                            </p:txEl>
                                          </p:spTgt>
                                        </p:tgtEl>
                                        <p:attrNameLst>
                                          <p:attrName>style.visibility</p:attrName>
                                        </p:attrNameLst>
                                      </p:cBhvr>
                                      <p:to>
                                        <p:strVal val="visible"/>
                                      </p:to>
                                    </p:set>
                                    <p:animEffect transition="in" filter="fade">
                                      <p:cBhvr>
                                        <p:cTn id="7" dur="500"/>
                                        <p:tgtEl>
                                          <p:spTgt spid="18436">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436">
                                            <p:txEl>
                                              <p:pRg st="3" end="3"/>
                                            </p:txEl>
                                          </p:spTgt>
                                        </p:tgtEl>
                                        <p:attrNameLst>
                                          <p:attrName>style.visibility</p:attrName>
                                        </p:attrNameLst>
                                      </p:cBhvr>
                                      <p:to>
                                        <p:strVal val="visible"/>
                                      </p:to>
                                    </p:set>
                                    <p:animEffect transition="in" filter="fade">
                                      <p:cBhvr>
                                        <p:cTn id="10" dur="500"/>
                                        <p:tgtEl>
                                          <p:spTgt spid="18436">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8436">
                                            <p:txEl>
                                              <p:pRg st="4" end="4"/>
                                            </p:txEl>
                                          </p:spTgt>
                                        </p:tgtEl>
                                        <p:attrNameLst>
                                          <p:attrName>style.visibility</p:attrName>
                                        </p:attrNameLst>
                                      </p:cBhvr>
                                      <p:to>
                                        <p:strVal val="visible"/>
                                      </p:to>
                                    </p:set>
                                    <p:animEffect transition="in" filter="fade">
                                      <p:cBhvr>
                                        <p:cTn id="15" dur="500"/>
                                        <p:tgtEl>
                                          <p:spTgt spid="1843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US" b="1" dirty="0">
                <a:latin typeface="Arial" charset="0"/>
              </a:rPr>
              <a:t>Comparison of Performance</a:t>
            </a:r>
          </a:p>
        </p:txBody>
      </p:sp>
      <p:sp>
        <p:nvSpPr>
          <p:cNvPr id="14339" name="Rectangle 2"/>
          <p:cNvSpPr>
            <a:spLocks noGrp="1" noChangeArrowheads="1"/>
          </p:cNvSpPr>
          <p:nvPr>
            <p:ph sz="quarter" idx="17"/>
          </p:nvPr>
        </p:nvSpPr>
        <p:spPr>
          <a:xfrm>
            <a:off x="366616" y="1435100"/>
            <a:ext cx="8912543" cy="3987800"/>
          </a:xfrm>
        </p:spPr>
        <p:txBody>
          <a:bodyPr/>
          <a:lstStyle/>
          <a:p>
            <a:pPr>
              <a:lnSpc>
                <a:spcPct val="90000"/>
              </a:lnSpc>
              <a:buFont typeface="Monotype Sorts" pitchFamily="2" charset="2"/>
              <a:buNone/>
              <a:tabLst>
                <a:tab pos="1601788" algn="l"/>
                <a:tab pos="3203575" algn="l"/>
                <a:tab pos="4575175" algn="l"/>
                <a:tab pos="5945188" algn="l"/>
              </a:tabLst>
              <a:defRPr/>
            </a:pPr>
            <a:r>
              <a:rPr lang="en-US" sz="2400" dirty="0">
                <a:solidFill>
                  <a:srgbClr val="002060"/>
                </a:solidFill>
                <a:latin typeface="Arial" panose="020B0604020202020204" pitchFamily="34" charset="0"/>
              </a:rPr>
              <a:t>Solution 1: </a:t>
            </a:r>
            <a:r>
              <a:rPr lang="en-US" sz="2800" i="1" dirty="0">
                <a:solidFill>
                  <a:schemeClr val="accent4"/>
                </a:solidFill>
              </a:rPr>
              <a:t>O( n</a:t>
            </a:r>
            <a:r>
              <a:rPr lang="en-US" sz="2800" i="1" baseline="30000" dirty="0">
                <a:solidFill>
                  <a:schemeClr val="accent4"/>
                </a:solidFill>
              </a:rPr>
              <a:t>2 </a:t>
            </a:r>
            <a:r>
              <a:rPr lang="en-US" sz="2800" i="1" dirty="0">
                <a:solidFill>
                  <a:schemeClr val="accent4"/>
                </a:solidFill>
              </a:rPr>
              <a:t>)</a:t>
            </a:r>
          </a:p>
          <a:p>
            <a:pPr>
              <a:lnSpc>
                <a:spcPct val="90000"/>
              </a:lnSpc>
              <a:buFont typeface="Monotype Sorts" pitchFamily="2" charset="2"/>
              <a:buNone/>
              <a:tabLst>
                <a:tab pos="1601788" algn="l"/>
                <a:tab pos="3203575" algn="l"/>
                <a:tab pos="4575175" algn="l"/>
                <a:tab pos="5945188" algn="l"/>
              </a:tabLst>
              <a:defRPr/>
            </a:pPr>
            <a:r>
              <a:rPr lang="en-US" sz="2400" dirty="0">
                <a:solidFill>
                  <a:srgbClr val="002060"/>
                </a:solidFill>
                <a:latin typeface="Arial" panose="020B0604020202020204" pitchFamily="34" charset="0"/>
              </a:rPr>
              <a:t>Solution 2: </a:t>
            </a:r>
            <a:r>
              <a:rPr lang="en-US" sz="2800" i="1" dirty="0">
                <a:solidFill>
                  <a:schemeClr val="accent4"/>
                </a:solidFill>
              </a:rPr>
              <a:t>O</a:t>
            </a:r>
            <a:r>
              <a:rPr lang="en-US" sz="2800" dirty="0">
                <a:solidFill>
                  <a:schemeClr val="accent4"/>
                </a:solidFill>
              </a:rPr>
              <a:t>(</a:t>
            </a:r>
            <a:r>
              <a:rPr lang="en-US" sz="2800" i="1" dirty="0" err="1">
                <a:solidFill>
                  <a:schemeClr val="accent4"/>
                </a:solidFill>
              </a:rPr>
              <a:t>n</a:t>
            </a:r>
            <a:r>
              <a:rPr lang="en-US" sz="2800" dirty="0" err="1">
                <a:solidFill>
                  <a:schemeClr val="accent4"/>
                </a:solidFill>
              </a:rPr>
              <a:t>lg</a:t>
            </a:r>
            <a:r>
              <a:rPr lang="en-US" sz="2800" i="1" dirty="0" err="1">
                <a:solidFill>
                  <a:schemeClr val="accent4"/>
                </a:solidFill>
              </a:rPr>
              <a:t>n</a:t>
            </a:r>
            <a:r>
              <a:rPr lang="en-US" sz="2800" dirty="0">
                <a:solidFill>
                  <a:schemeClr val="accent4"/>
                </a:solidFill>
              </a:rPr>
              <a:t>)</a:t>
            </a:r>
          </a:p>
          <a:p>
            <a:pPr>
              <a:lnSpc>
                <a:spcPct val="90000"/>
              </a:lnSpc>
              <a:buFont typeface="Monotype Sorts" pitchFamily="2" charset="2"/>
              <a:buNone/>
              <a:tabLst>
                <a:tab pos="1601788" algn="l"/>
                <a:tab pos="3203575" algn="l"/>
                <a:tab pos="4575175" algn="l"/>
                <a:tab pos="5945188" algn="l"/>
              </a:tabLst>
              <a:defRPr/>
            </a:pPr>
            <a:endParaRPr lang="en-US" sz="2800" b="1" dirty="0">
              <a:solidFill>
                <a:schemeClr val="accent4"/>
              </a:solidFill>
              <a:latin typeface="Arial" charset="0"/>
            </a:endParaRPr>
          </a:p>
          <a:p>
            <a:pPr>
              <a:lnSpc>
                <a:spcPct val="90000"/>
              </a:lnSpc>
              <a:buFont typeface="Monotype Sorts" pitchFamily="2" charset="2"/>
              <a:buNone/>
              <a:tabLst>
                <a:tab pos="1601788" algn="l"/>
                <a:tab pos="3203575" algn="l"/>
                <a:tab pos="4575175" algn="l"/>
                <a:tab pos="5945188" algn="l"/>
              </a:tabLst>
              <a:defRPr/>
            </a:pPr>
            <a:r>
              <a:rPr lang="en-US" sz="2400" b="1" dirty="0">
                <a:solidFill>
                  <a:srgbClr val="002060"/>
                </a:solidFill>
                <a:latin typeface="Arial" charset="0"/>
              </a:rPr>
              <a:t>Savings:</a:t>
            </a:r>
          </a:p>
          <a:p>
            <a:pPr>
              <a:lnSpc>
                <a:spcPct val="90000"/>
              </a:lnSpc>
              <a:buFont typeface="Monotype Sorts" pitchFamily="2" charset="2"/>
              <a:buNone/>
              <a:tabLst>
                <a:tab pos="1601788" algn="l"/>
                <a:tab pos="3203575" algn="l"/>
                <a:tab pos="4575175" algn="l"/>
                <a:tab pos="5945188" algn="l"/>
              </a:tabLst>
              <a:defRPr/>
            </a:pPr>
            <a:endParaRPr lang="en-US" sz="2400" b="1" dirty="0">
              <a:solidFill>
                <a:srgbClr val="C00000"/>
              </a:solidFill>
              <a:latin typeface="Arial" charset="0"/>
            </a:endParaRPr>
          </a:p>
          <a:p>
            <a:pPr>
              <a:lnSpc>
                <a:spcPct val="90000"/>
              </a:lnSpc>
              <a:buFont typeface="Monotype Sorts" pitchFamily="2" charset="2"/>
              <a:buNone/>
              <a:tabLst>
                <a:tab pos="1601788" algn="l"/>
                <a:tab pos="3203575" algn="l"/>
                <a:tab pos="4575175" algn="l"/>
                <a:tab pos="5945188" algn="l"/>
              </a:tabLst>
              <a:defRPr/>
            </a:pPr>
            <a:endParaRPr lang="en-US" sz="2400" b="1" dirty="0">
              <a:solidFill>
                <a:srgbClr val="C00000"/>
              </a:solidFill>
              <a:latin typeface="Arial" charset="0"/>
            </a:endParaRPr>
          </a:p>
          <a:p>
            <a:pPr>
              <a:lnSpc>
                <a:spcPct val="90000"/>
              </a:lnSpc>
              <a:buFont typeface="Monotype Sorts" pitchFamily="2" charset="2"/>
              <a:buNone/>
              <a:tabLst>
                <a:tab pos="1601788" algn="l"/>
                <a:tab pos="3203575" algn="l"/>
                <a:tab pos="4575175" algn="l"/>
                <a:tab pos="5945188" algn="l"/>
              </a:tabLst>
              <a:defRPr/>
            </a:pPr>
            <a:r>
              <a:rPr lang="en-US" sz="2800" dirty="0">
                <a:solidFill>
                  <a:schemeClr val="accent4"/>
                </a:solidFill>
                <a:latin typeface="Arial" charset="0"/>
              </a:rPr>
              <a:t>				</a:t>
            </a:r>
            <a:endParaRPr lang="en-US" sz="2800" b="1" dirty="0">
              <a:latin typeface="Arial"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029108748"/>
              </p:ext>
            </p:extLst>
          </p:nvPr>
        </p:nvGraphicFramePr>
        <p:xfrm>
          <a:off x="836612" y="3466950"/>
          <a:ext cx="8103228" cy="630953"/>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304800">
                  <a:extLst>
                    <a:ext uri="{9D8B030D-6E8A-4147-A177-3AD203B41FA5}">
                      <a16:colId xmlns:a16="http://schemas.microsoft.com/office/drawing/2014/main" val="20001"/>
                    </a:ext>
                  </a:extLst>
                </a:gridCol>
                <a:gridCol w="1759107">
                  <a:extLst>
                    <a:ext uri="{9D8B030D-6E8A-4147-A177-3AD203B41FA5}">
                      <a16:colId xmlns:a16="http://schemas.microsoft.com/office/drawing/2014/main" val="20002"/>
                    </a:ext>
                  </a:extLst>
                </a:gridCol>
                <a:gridCol w="1759107">
                  <a:extLst>
                    <a:ext uri="{9D8B030D-6E8A-4147-A177-3AD203B41FA5}">
                      <a16:colId xmlns:a16="http://schemas.microsoft.com/office/drawing/2014/main" val="20003"/>
                    </a:ext>
                  </a:extLst>
                </a:gridCol>
                <a:gridCol w="1759107">
                  <a:extLst>
                    <a:ext uri="{9D8B030D-6E8A-4147-A177-3AD203B41FA5}">
                      <a16:colId xmlns:a16="http://schemas.microsoft.com/office/drawing/2014/main" val="20004"/>
                    </a:ext>
                  </a:extLst>
                </a:gridCol>
                <a:gridCol w="1759107">
                  <a:extLst>
                    <a:ext uri="{9D8B030D-6E8A-4147-A177-3AD203B41FA5}">
                      <a16:colId xmlns:a16="http://schemas.microsoft.com/office/drawing/2014/main" val="20005"/>
                    </a:ext>
                  </a:extLst>
                </a:gridCol>
              </a:tblGrid>
              <a:tr h="630953">
                <a:tc>
                  <a:txBody>
                    <a:bodyPr/>
                    <a:lstStyle/>
                    <a:p>
                      <a:r>
                        <a:rPr lang="en-US" sz="2000" b="1" i="1" dirty="0">
                          <a:solidFill>
                            <a:schemeClr val="accent4"/>
                          </a:solidFill>
                        </a:rPr>
                        <a:t>n</a:t>
                      </a:r>
                      <a:endParaRPr lang="en-GB" sz="2000" b="1" dirty="0"/>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r>
                        <a:rPr lang="en-GB" b="1" dirty="0">
                          <a:solidFill>
                            <a:schemeClr val="tx1"/>
                          </a:solidFill>
                        </a:rPr>
                        <a:t>=</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r>
                        <a:rPr lang="en-US" sz="1800" b="1" dirty="0">
                          <a:solidFill>
                            <a:schemeClr val="accent4"/>
                          </a:solidFill>
                          <a:latin typeface="Arial" charset="0"/>
                        </a:rPr>
                        <a:t>64</a:t>
                      </a:r>
                      <a:endParaRPr lang="en-GB" b="1" dirty="0"/>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b="1" dirty="0">
                          <a:solidFill>
                            <a:schemeClr val="accent4"/>
                          </a:solidFill>
                          <a:latin typeface="Arial" charset="0"/>
                        </a:rPr>
                        <a:t>128</a:t>
                      </a:r>
                      <a:endParaRPr lang="en-GB" b="1" dirty="0"/>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b="1" dirty="0">
                          <a:solidFill>
                            <a:schemeClr val="accent4"/>
                          </a:solidFill>
                          <a:latin typeface="Arial" charset="0"/>
                        </a:rPr>
                        <a:t>256</a:t>
                      </a:r>
                      <a:endParaRPr lang="en-GB" b="1" dirty="0"/>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b="1" dirty="0">
                          <a:solidFill>
                            <a:schemeClr val="accent4"/>
                          </a:solidFill>
                          <a:latin typeface="Arial" charset="0"/>
                        </a:rPr>
                        <a:t>512</a:t>
                      </a:r>
                      <a:endParaRPr lang="en-GB" b="1" dirty="0"/>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4199333295"/>
              </p:ext>
            </p:extLst>
          </p:nvPr>
        </p:nvGraphicFramePr>
        <p:xfrm>
          <a:off x="833584" y="4229428"/>
          <a:ext cx="8103228" cy="680755"/>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304800">
                  <a:extLst>
                    <a:ext uri="{9D8B030D-6E8A-4147-A177-3AD203B41FA5}">
                      <a16:colId xmlns:a16="http://schemas.microsoft.com/office/drawing/2014/main" val="20001"/>
                    </a:ext>
                  </a:extLst>
                </a:gridCol>
                <a:gridCol w="1759107">
                  <a:extLst>
                    <a:ext uri="{9D8B030D-6E8A-4147-A177-3AD203B41FA5}">
                      <a16:colId xmlns:a16="http://schemas.microsoft.com/office/drawing/2014/main" val="20002"/>
                    </a:ext>
                  </a:extLst>
                </a:gridCol>
                <a:gridCol w="1759107">
                  <a:extLst>
                    <a:ext uri="{9D8B030D-6E8A-4147-A177-3AD203B41FA5}">
                      <a16:colId xmlns:a16="http://schemas.microsoft.com/office/drawing/2014/main" val="20003"/>
                    </a:ext>
                  </a:extLst>
                </a:gridCol>
                <a:gridCol w="1759107">
                  <a:extLst>
                    <a:ext uri="{9D8B030D-6E8A-4147-A177-3AD203B41FA5}">
                      <a16:colId xmlns:a16="http://schemas.microsoft.com/office/drawing/2014/main" val="20004"/>
                    </a:ext>
                  </a:extLst>
                </a:gridCol>
                <a:gridCol w="1759107">
                  <a:extLst>
                    <a:ext uri="{9D8B030D-6E8A-4147-A177-3AD203B41FA5}">
                      <a16:colId xmlns:a16="http://schemas.microsoft.com/office/drawing/2014/main" val="20005"/>
                    </a:ext>
                  </a:extLst>
                </a:gridCol>
              </a:tblGrid>
              <a:tr h="680755">
                <a:tc>
                  <a:txBody>
                    <a:bodyPr/>
                    <a:lstStyle/>
                    <a:p>
                      <a:r>
                        <a:rPr lang="en-US" sz="2000" b="1" i="1" dirty="0">
                          <a:solidFill>
                            <a:schemeClr val="accent4"/>
                          </a:solidFill>
                        </a:rPr>
                        <a:t>n</a:t>
                      </a:r>
                      <a:r>
                        <a:rPr lang="en-US" sz="2000" b="1" baseline="30000" dirty="0">
                          <a:solidFill>
                            <a:schemeClr val="accent4"/>
                          </a:solidFill>
                        </a:rPr>
                        <a:t>2</a:t>
                      </a:r>
                      <a:endParaRPr lang="en-GB" sz="2000" b="1" dirty="0"/>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r>
                        <a:rPr lang="en-GB" b="1" dirty="0">
                          <a:solidFill>
                            <a:schemeClr val="tx1"/>
                          </a:solidFill>
                        </a:rPr>
                        <a:t>=</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r>
                        <a:rPr lang="en-US" sz="1800" b="1" dirty="0">
                          <a:solidFill>
                            <a:schemeClr val="accent4"/>
                          </a:solidFill>
                          <a:latin typeface="Arial" charset="0"/>
                        </a:rPr>
                        <a:t>4,096</a:t>
                      </a:r>
                      <a:endParaRPr lang="en-GB" b="1" dirty="0"/>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r>
                        <a:rPr lang="en-US" sz="1800" b="1" dirty="0">
                          <a:solidFill>
                            <a:schemeClr val="accent4"/>
                          </a:solidFill>
                          <a:latin typeface="Arial" charset="0"/>
                        </a:rPr>
                        <a:t>16,384</a:t>
                      </a:r>
                      <a:endParaRPr lang="en-GB" b="1" dirty="0"/>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r>
                        <a:rPr lang="en-US" sz="1800" b="1" dirty="0">
                          <a:solidFill>
                            <a:schemeClr val="accent4"/>
                          </a:solidFill>
                          <a:latin typeface="Arial" charset="0"/>
                        </a:rPr>
                        <a:t>65,536</a:t>
                      </a:r>
                      <a:endParaRPr lang="en-GB" b="1" dirty="0"/>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indent="0" algn="l" defTabSz="914354" rtl="0" eaLnBrk="1" fontAlgn="auto" latinLnBrk="0" hangingPunct="1">
                        <a:lnSpc>
                          <a:spcPct val="100000"/>
                        </a:lnSpc>
                        <a:spcBef>
                          <a:spcPts val="0"/>
                        </a:spcBef>
                        <a:spcAft>
                          <a:spcPts val="0"/>
                        </a:spcAft>
                        <a:buClrTx/>
                        <a:buSzTx/>
                        <a:buFontTx/>
                        <a:buNone/>
                        <a:tabLst/>
                        <a:defRPr/>
                      </a:pPr>
                      <a:r>
                        <a:rPr lang="en-US" sz="1800" b="1" kern="1200" dirty="0">
                          <a:solidFill>
                            <a:schemeClr val="accent4"/>
                          </a:solidFill>
                          <a:latin typeface="Arial" charset="0"/>
                          <a:ea typeface="+mn-ea"/>
                          <a:cs typeface="+mn-cs"/>
                        </a:rPr>
                        <a:t>262,144</a:t>
                      </a:r>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871936752"/>
              </p:ext>
            </p:extLst>
          </p:nvPr>
        </p:nvGraphicFramePr>
        <p:xfrm>
          <a:off x="836610" y="5041708"/>
          <a:ext cx="8103228" cy="680755"/>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304800">
                  <a:extLst>
                    <a:ext uri="{9D8B030D-6E8A-4147-A177-3AD203B41FA5}">
                      <a16:colId xmlns:a16="http://schemas.microsoft.com/office/drawing/2014/main" val="20001"/>
                    </a:ext>
                  </a:extLst>
                </a:gridCol>
                <a:gridCol w="1759107">
                  <a:extLst>
                    <a:ext uri="{9D8B030D-6E8A-4147-A177-3AD203B41FA5}">
                      <a16:colId xmlns:a16="http://schemas.microsoft.com/office/drawing/2014/main" val="20002"/>
                    </a:ext>
                  </a:extLst>
                </a:gridCol>
                <a:gridCol w="1759107">
                  <a:extLst>
                    <a:ext uri="{9D8B030D-6E8A-4147-A177-3AD203B41FA5}">
                      <a16:colId xmlns:a16="http://schemas.microsoft.com/office/drawing/2014/main" val="20003"/>
                    </a:ext>
                  </a:extLst>
                </a:gridCol>
                <a:gridCol w="1759107">
                  <a:extLst>
                    <a:ext uri="{9D8B030D-6E8A-4147-A177-3AD203B41FA5}">
                      <a16:colId xmlns:a16="http://schemas.microsoft.com/office/drawing/2014/main" val="20004"/>
                    </a:ext>
                  </a:extLst>
                </a:gridCol>
                <a:gridCol w="1759107">
                  <a:extLst>
                    <a:ext uri="{9D8B030D-6E8A-4147-A177-3AD203B41FA5}">
                      <a16:colId xmlns:a16="http://schemas.microsoft.com/office/drawing/2014/main" val="20005"/>
                    </a:ext>
                  </a:extLst>
                </a:gridCol>
              </a:tblGrid>
              <a:tr h="680755">
                <a:tc>
                  <a:txBody>
                    <a:bodyPr/>
                    <a:lstStyle/>
                    <a:p>
                      <a:r>
                        <a:rPr lang="en-US" sz="2000" b="1" i="1" dirty="0" err="1">
                          <a:solidFill>
                            <a:schemeClr val="accent4"/>
                          </a:solidFill>
                        </a:rPr>
                        <a:t>n</a:t>
                      </a:r>
                      <a:r>
                        <a:rPr lang="en-US" sz="2000" b="1" dirty="0" err="1">
                          <a:solidFill>
                            <a:schemeClr val="accent4"/>
                          </a:solidFill>
                        </a:rPr>
                        <a:t>lg</a:t>
                      </a:r>
                      <a:r>
                        <a:rPr lang="en-US" sz="2000" b="1" i="1" dirty="0" err="1">
                          <a:solidFill>
                            <a:schemeClr val="accent4"/>
                          </a:solidFill>
                        </a:rPr>
                        <a:t>n</a:t>
                      </a:r>
                      <a:endParaRPr lang="en-GB" sz="2000" b="1" dirty="0"/>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r>
                        <a:rPr lang="en-GB" b="1" dirty="0">
                          <a:solidFill>
                            <a:schemeClr val="tx1"/>
                          </a:solidFill>
                        </a:rPr>
                        <a:t>=</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r>
                        <a:rPr lang="en-US" sz="1800" b="1" dirty="0">
                          <a:solidFill>
                            <a:schemeClr val="accent4"/>
                          </a:solidFill>
                          <a:latin typeface="Arial" charset="0"/>
                        </a:rPr>
                        <a:t>384</a:t>
                      </a:r>
                      <a:endParaRPr lang="en-GB" b="1" dirty="0"/>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r>
                        <a:rPr lang="en-US" sz="1800" b="1" dirty="0">
                          <a:solidFill>
                            <a:schemeClr val="accent4"/>
                          </a:solidFill>
                          <a:latin typeface="Arial" charset="0"/>
                        </a:rPr>
                        <a:t>896</a:t>
                      </a:r>
                      <a:endParaRPr lang="en-GB" b="1" dirty="0"/>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r>
                        <a:rPr lang="en-US" sz="1800" b="1" dirty="0">
                          <a:solidFill>
                            <a:schemeClr val="accent4"/>
                          </a:solidFill>
                          <a:latin typeface="Arial" charset="0"/>
                        </a:rPr>
                        <a:t>2,048</a:t>
                      </a:r>
                      <a:endParaRPr lang="en-GB" b="1" dirty="0"/>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indent="0" algn="l" defTabSz="914354" rtl="0" eaLnBrk="1" fontAlgn="auto" latinLnBrk="0" hangingPunct="1">
                        <a:lnSpc>
                          <a:spcPct val="100000"/>
                        </a:lnSpc>
                        <a:spcBef>
                          <a:spcPts val="0"/>
                        </a:spcBef>
                        <a:spcAft>
                          <a:spcPts val="0"/>
                        </a:spcAft>
                        <a:buClrTx/>
                        <a:buSzTx/>
                        <a:buFontTx/>
                        <a:buNone/>
                        <a:tabLst/>
                        <a:defRPr/>
                      </a:pPr>
                      <a:r>
                        <a:rPr lang="en-US" sz="1800" b="1" dirty="0">
                          <a:solidFill>
                            <a:schemeClr val="accent4"/>
                          </a:solidFill>
                          <a:latin typeface="Arial" charset="0"/>
                        </a:rPr>
                        <a:t>4,608</a:t>
                      </a:r>
                      <a:endParaRPr lang="en-GB" b="1" dirty="0"/>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14339">
                                            <p:txEl>
                                              <p:pRg st="0" end="0"/>
                                            </p:txEl>
                                          </p:spTgt>
                                        </p:tgtEl>
                                        <p:attrNameLst>
                                          <p:attrName>style.fontWeight</p:attrName>
                                        </p:attrNameLst>
                                      </p:cBhvr>
                                      <p:to>
                                        <p:strVal val="bold"/>
                                      </p:to>
                                    </p:set>
                                  </p:childTnLst>
                                </p:cTn>
                              </p:par>
                            </p:childTnLst>
                          </p:cTn>
                        </p:par>
                      </p:childTnLst>
                    </p:cTn>
                  </p:par>
                  <p:par>
                    <p:cTn id="7" fill="hold">
                      <p:stCondLst>
                        <p:cond delay="indefinite"/>
                      </p:stCondLst>
                      <p:childTnLst>
                        <p:par>
                          <p:cTn id="8" fill="hold">
                            <p:stCondLst>
                              <p:cond delay="0"/>
                            </p:stCondLst>
                            <p:childTnLst>
                              <p:par>
                                <p:cTn id="9" presetID="15" presetClass="emph" presetSubtype="0" nodeType="clickEffect">
                                  <p:stCondLst>
                                    <p:cond delay="0"/>
                                  </p:stCondLst>
                                  <p:iterate type="lt">
                                    <p:tmAbs val="25"/>
                                  </p:iterate>
                                  <p:childTnLst>
                                    <p:set>
                                      <p:cBhvr override="childStyle">
                                        <p:cTn id="10" dur="indefinite"/>
                                        <p:tgtEl>
                                          <p:spTgt spid="14339">
                                            <p:txEl>
                                              <p:pRg st="1" end="1"/>
                                            </p:txEl>
                                          </p:spTgt>
                                        </p:tgtEl>
                                        <p:attrNameLst>
                                          <p:attrName>style.fontWeight</p:attrName>
                                        </p:attrNameLst>
                                      </p:cBhvr>
                                      <p:to>
                                        <p:strVal val="bold"/>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left)">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dirty="0">
                <a:latin typeface="Arial" charset="0"/>
              </a:rPr>
              <a:t>Comparison of Performance</a:t>
            </a:r>
          </a:p>
        </p:txBody>
      </p:sp>
      <p:sp>
        <p:nvSpPr>
          <p:cNvPr id="20483" name="Rectangle 3"/>
          <p:cNvSpPr>
            <a:spLocks noGrp="1" noChangeArrowheads="1"/>
          </p:cNvSpPr>
          <p:nvPr>
            <p:ph sz="quarter" idx="17"/>
          </p:nvPr>
        </p:nvSpPr>
        <p:spPr>
          <a:xfrm>
            <a:off x="379412" y="1471612"/>
            <a:ext cx="8912543" cy="4852987"/>
          </a:xfrm>
        </p:spPr>
        <p:txBody>
          <a:bodyPr/>
          <a:lstStyle/>
          <a:p>
            <a:pPr marL="0" indent="0">
              <a:buNone/>
            </a:pPr>
            <a:r>
              <a:rPr lang="en-US" altLang="en-US" sz="2400" b="1" dirty="0">
                <a:solidFill>
                  <a:srgbClr val="C00000"/>
                </a:solidFill>
                <a:latin typeface="Arial" panose="020B0604020202020204" pitchFamily="34" charset="0"/>
              </a:rPr>
              <a:t>The data items to be sorted:</a:t>
            </a:r>
          </a:p>
          <a:p>
            <a:pPr lvl="1"/>
            <a:r>
              <a:rPr lang="en-US" altLang="en-US" sz="2400" dirty="0">
                <a:latin typeface="Arial" panose="020B0604020202020204" pitchFamily="34" charset="0"/>
              </a:rPr>
              <a:t>Given a (very large) list of records.</a:t>
            </a:r>
          </a:p>
          <a:p>
            <a:pPr lvl="1"/>
            <a:r>
              <a:rPr lang="en-US" altLang="en-US" sz="2400" dirty="0">
                <a:latin typeface="Arial" panose="020B0604020202020204" pitchFamily="34" charset="0"/>
              </a:rPr>
              <a:t>Each record has the following form: key; rest info of record:</a:t>
            </a:r>
          </a:p>
          <a:p>
            <a:pPr marL="914353" lvl="2" indent="0">
              <a:buNone/>
            </a:pPr>
            <a:r>
              <a:rPr lang="en-US" altLang="en-US" dirty="0">
                <a:solidFill>
                  <a:srgbClr val="0000FF"/>
                </a:solidFill>
                <a:latin typeface="+mj-lt"/>
                <a:ea typeface="Verdana" panose="020B0604030504040204" pitchFamily="34" charset="0"/>
                <a:cs typeface="Verdana" panose="020B0604030504040204" pitchFamily="34" charset="0"/>
              </a:rPr>
              <a:t>class ALIST {</a:t>
            </a:r>
          </a:p>
          <a:p>
            <a:pPr marL="914353" lvl="2" indent="0">
              <a:buNone/>
            </a:pPr>
            <a:r>
              <a:rPr lang="en-US" altLang="en-US" dirty="0">
                <a:solidFill>
                  <a:srgbClr val="0000FF"/>
                </a:solidFill>
                <a:latin typeface="+mj-lt"/>
                <a:ea typeface="Verdana" panose="020B0604030504040204" pitchFamily="34" charset="0"/>
                <a:cs typeface="Verdana" panose="020B0604030504040204" pitchFamily="34" charset="0"/>
              </a:rPr>
              <a:t>     </a:t>
            </a:r>
            <a:r>
              <a:rPr lang="en-US" altLang="en-US" dirty="0" err="1">
                <a:solidFill>
                  <a:srgbClr val="0000FF"/>
                </a:solidFill>
                <a:latin typeface="+mj-lt"/>
                <a:ea typeface="Verdana" panose="020B0604030504040204" pitchFamily="34" charset="0"/>
                <a:cs typeface="Verdana" panose="020B0604030504040204" pitchFamily="34" charset="0"/>
              </a:rPr>
              <a:t>KeyType</a:t>
            </a:r>
            <a:r>
              <a:rPr lang="en-US" altLang="en-US" dirty="0">
                <a:solidFill>
                  <a:srgbClr val="0000FF"/>
                </a:solidFill>
                <a:latin typeface="+mj-lt"/>
                <a:ea typeface="Verdana" panose="020B0604030504040204" pitchFamily="34" charset="0"/>
                <a:cs typeface="Verdana" panose="020B0604030504040204" pitchFamily="34" charset="0"/>
              </a:rPr>
              <a:t>      key; </a:t>
            </a:r>
          </a:p>
          <a:p>
            <a:pPr marL="914353" lvl="2" indent="0">
              <a:buNone/>
            </a:pPr>
            <a:r>
              <a:rPr lang="en-US" altLang="en-US" dirty="0">
                <a:solidFill>
                  <a:srgbClr val="0000FF"/>
                </a:solidFill>
                <a:latin typeface="+mj-lt"/>
                <a:ea typeface="Verdana" panose="020B0604030504040204" pitchFamily="34" charset="0"/>
                <a:cs typeface="Verdana" panose="020B0604030504040204" pitchFamily="34" charset="0"/>
              </a:rPr>
              <a:t>     </a:t>
            </a:r>
            <a:r>
              <a:rPr lang="en-US" altLang="en-US" dirty="0" err="1">
                <a:solidFill>
                  <a:srgbClr val="0000FF"/>
                </a:solidFill>
                <a:latin typeface="+mj-lt"/>
                <a:ea typeface="Verdana" panose="020B0604030504040204" pitchFamily="34" charset="0"/>
                <a:cs typeface="Verdana" panose="020B0604030504040204" pitchFamily="34" charset="0"/>
              </a:rPr>
              <a:t>DataType</a:t>
            </a:r>
            <a:r>
              <a:rPr lang="en-US" altLang="en-US" dirty="0">
                <a:solidFill>
                  <a:srgbClr val="0000FF"/>
                </a:solidFill>
                <a:latin typeface="+mj-lt"/>
                <a:ea typeface="Verdana" panose="020B0604030504040204" pitchFamily="34" charset="0"/>
                <a:cs typeface="Verdana" panose="020B0604030504040204" pitchFamily="34" charset="0"/>
              </a:rPr>
              <a:t>     data;</a:t>
            </a:r>
          </a:p>
          <a:p>
            <a:pPr marL="914353" lvl="2" indent="0">
              <a:buNone/>
            </a:pPr>
            <a:r>
              <a:rPr lang="en-US" altLang="en-US" dirty="0">
                <a:solidFill>
                  <a:srgbClr val="0000FF"/>
                </a:solidFill>
                <a:latin typeface="+mj-lt"/>
                <a:ea typeface="Verdana" panose="020B0604030504040204" pitchFamily="34" charset="0"/>
                <a:cs typeface="Verdana" panose="020B0604030504040204" pitchFamily="34" charset="0"/>
              </a:rPr>
              <a:t>};</a:t>
            </a:r>
          </a:p>
          <a:p>
            <a:pPr lvl="1"/>
            <a:r>
              <a:rPr lang="en-US" altLang="en-US" sz="2400" dirty="0">
                <a:latin typeface="Arial" panose="020B0604020202020204" pitchFamily="34" charset="0"/>
              </a:rPr>
              <a:t>Key domain is an ordered set.</a:t>
            </a:r>
          </a:p>
          <a:p>
            <a:pPr lvl="1"/>
            <a:r>
              <a:rPr lang="en-US" altLang="en-US" sz="2400" b="1" dirty="0">
                <a:solidFill>
                  <a:srgbClr val="002060"/>
                </a:solidFill>
                <a:latin typeface="Arial" panose="020B0604020202020204" pitchFamily="34" charset="0"/>
              </a:rPr>
              <a:t>Objective: </a:t>
            </a:r>
            <a:r>
              <a:rPr lang="en-US" altLang="en-US" sz="2400" dirty="0">
                <a:latin typeface="Arial" panose="020B0604020202020204" pitchFamily="34" charset="0"/>
              </a:rPr>
              <a:t>To arrange records in ‘ascending’ or ‘descending’ order.</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4000"/>
                                  </p:iterate>
                                  <p:childTnLst>
                                    <p:set>
                                      <p:cBhvr override="childStyle">
                                        <p:cTn id="6" dur="500" fill="hold"/>
                                        <p:tgtEl>
                                          <p:spTgt spid="20483">
                                            <p:txEl>
                                              <p:pRg st="4" end="4"/>
                                            </p:txEl>
                                          </p:spTgt>
                                        </p:tgtEl>
                                        <p:attrNameLst>
                                          <p:attrName>style.color</p:attrName>
                                        </p:attrNameLst>
                                      </p:cBhvr>
                                      <p:to>
                                        <p:clrVal>
                                          <a:srgbClr val="C00000"/>
                                        </p:clrVal>
                                      </p:to>
                                    </p:set>
                                    <p:set>
                                      <p:cBhvr>
                                        <p:cTn id="7" dur="500" fill="hold"/>
                                        <p:tgtEl>
                                          <p:spTgt spid="20483">
                                            <p:txEl>
                                              <p:pRg st="4" end="4"/>
                                            </p:txEl>
                                          </p:spTgt>
                                        </p:tgtEl>
                                        <p:attrNameLst>
                                          <p:attrName>fillcolor</p:attrName>
                                        </p:attrNameLst>
                                      </p:cBhvr>
                                      <p:to>
                                        <p:clrVal>
                                          <a:srgbClr val="C00000"/>
                                        </p:clrVal>
                                      </p:to>
                                    </p:set>
                                    <p:set>
                                      <p:cBhvr>
                                        <p:cTn id="8" dur="500" fill="hold"/>
                                        <p:tgtEl>
                                          <p:spTgt spid="20483">
                                            <p:txEl>
                                              <p:pRg st="4" end="4"/>
                                            </p:txEl>
                                          </p:spTgt>
                                        </p:tgtEl>
                                        <p:attrNameLst>
                                          <p:attrName>fill.type</p:attrName>
                                        </p:attrNameLst>
                                      </p:cBhvr>
                                      <p:to>
                                        <p:strVal val="solid"/>
                                      </p:to>
                                    </p:set>
                                  </p:childTnLst>
                                </p:cTn>
                              </p:par>
                            </p:childTnLst>
                          </p:cTn>
                        </p:par>
                      </p:childTnLst>
                    </p:cTn>
                  </p:par>
                  <p:par>
                    <p:cTn id="9" fill="hold">
                      <p:stCondLst>
                        <p:cond delay="indefinite"/>
                      </p:stCondLst>
                      <p:childTnLst>
                        <p:par>
                          <p:cTn id="10" fill="hold">
                            <p:stCondLst>
                              <p:cond delay="0"/>
                            </p:stCondLst>
                            <p:childTnLst>
                              <p:par>
                                <p:cTn id="11" presetID="16" presetClass="emph" presetSubtype="0" fill="hold" nodeType="clickEffect">
                                  <p:stCondLst>
                                    <p:cond delay="0"/>
                                  </p:stCondLst>
                                  <p:iterate type="lt">
                                    <p:tmPct val="4000"/>
                                  </p:iterate>
                                  <p:childTnLst>
                                    <p:set>
                                      <p:cBhvr override="childStyle">
                                        <p:cTn id="12" dur="500" fill="hold"/>
                                        <p:tgtEl>
                                          <p:spTgt spid="20483">
                                            <p:txEl>
                                              <p:pRg st="5" end="5"/>
                                            </p:txEl>
                                          </p:spTgt>
                                        </p:tgtEl>
                                        <p:attrNameLst>
                                          <p:attrName>style.color</p:attrName>
                                        </p:attrNameLst>
                                      </p:cBhvr>
                                      <p:to>
                                        <p:clrVal>
                                          <a:srgbClr val="C00000"/>
                                        </p:clrVal>
                                      </p:to>
                                    </p:set>
                                    <p:set>
                                      <p:cBhvr>
                                        <p:cTn id="13" dur="500" fill="hold"/>
                                        <p:tgtEl>
                                          <p:spTgt spid="20483">
                                            <p:txEl>
                                              <p:pRg st="5" end="5"/>
                                            </p:txEl>
                                          </p:spTgt>
                                        </p:tgtEl>
                                        <p:attrNameLst>
                                          <p:attrName>fillcolor</p:attrName>
                                        </p:attrNameLst>
                                      </p:cBhvr>
                                      <p:to>
                                        <p:clrVal>
                                          <a:srgbClr val="C00000"/>
                                        </p:clrVal>
                                      </p:to>
                                    </p:set>
                                    <p:set>
                                      <p:cBhvr>
                                        <p:cTn id="14" dur="500" fill="hold"/>
                                        <p:tgtEl>
                                          <p:spTgt spid="20483">
                                            <p:txEl>
                                              <p:pRg st="5" end="5"/>
                                            </p:txEl>
                                          </p:spTgt>
                                        </p:tgtEl>
                                        <p:attrNameLst>
                                          <p:attrName>fill.type</p:attrName>
                                        </p:attrNameLst>
                                      </p:cBhvr>
                                      <p:to>
                                        <p:strVal val="solid"/>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20483">
                                            <p:txEl>
                                              <p:pRg st="7" end="7"/>
                                            </p:txEl>
                                          </p:spTgt>
                                        </p:tgtEl>
                                        <p:attrNameLst>
                                          <p:attrName>style.visibility</p:attrName>
                                        </p:attrNameLst>
                                      </p:cBhvr>
                                      <p:to>
                                        <p:strVal val="visible"/>
                                      </p:to>
                                    </p:set>
                                    <p:animEffect transition="in" filter="fade">
                                      <p:cBhvr>
                                        <p:cTn id="19" dur="500"/>
                                        <p:tgtEl>
                                          <p:spTgt spid="20483">
                                            <p:txEl>
                                              <p:pRg st="7" end="7"/>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0483">
                                            <p:txEl>
                                              <p:pRg st="8" end="8"/>
                                            </p:txEl>
                                          </p:spTgt>
                                        </p:tgtEl>
                                        <p:attrNameLst>
                                          <p:attrName>style.visibility</p:attrName>
                                        </p:attrNameLst>
                                      </p:cBhvr>
                                      <p:to>
                                        <p:strVal val="visible"/>
                                      </p:to>
                                    </p:set>
                                    <p:animEffect transition="in" filter="fade">
                                      <p:cBhvr>
                                        <p:cTn id="24" dur="500"/>
                                        <p:tgtEl>
                                          <p:spTgt spid="2048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713412" y="4953000"/>
            <a:ext cx="1600200" cy="506413"/>
          </a:xfrm>
          <a:prstGeom prst="rect">
            <a:avLst/>
          </a:prstGeom>
          <a:solidFill>
            <a:srgbClr val="FFFF00">
              <a:alpha val="87843"/>
            </a:srgbClr>
          </a:solidFill>
          <a:ln>
            <a:solidFill>
              <a:srgbClr val="FFC000">
                <a:alpha val="2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 Placeholder 1"/>
          <p:cNvSpPr>
            <a:spLocks noGrp="1"/>
          </p:cNvSpPr>
          <p:nvPr>
            <p:ph type="body" sz="quarter" idx="16"/>
          </p:nvPr>
        </p:nvSpPr>
        <p:spPr/>
        <p:txBody>
          <a:bodyPr/>
          <a:lstStyle/>
          <a:p>
            <a:r>
              <a:rPr lang="en-US" dirty="0">
                <a:latin typeface="Arial" charset="0"/>
              </a:rPr>
              <a:t>Comparison of Performance</a:t>
            </a:r>
          </a:p>
        </p:txBody>
      </p:sp>
      <p:sp>
        <p:nvSpPr>
          <p:cNvPr id="20483" name="Rectangle 3"/>
          <p:cNvSpPr>
            <a:spLocks noGrp="1" noChangeArrowheads="1"/>
          </p:cNvSpPr>
          <p:nvPr>
            <p:ph sz="quarter" idx="17"/>
          </p:nvPr>
        </p:nvSpPr>
        <p:spPr>
          <a:xfrm>
            <a:off x="379412" y="1471613"/>
            <a:ext cx="8912543" cy="3987800"/>
          </a:xfrm>
        </p:spPr>
        <p:txBody>
          <a:bodyPr/>
          <a:lstStyle/>
          <a:p>
            <a:pPr marL="0" indent="0">
              <a:buNone/>
            </a:pPr>
            <a:r>
              <a:rPr lang="en-US" altLang="en-US" sz="2400" b="1" dirty="0">
                <a:solidFill>
                  <a:srgbClr val="C00000"/>
                </a:solidFill>
                <a:latin typeface="Arial" panose="020B0604020202020204" pitchFamily="34" charset="0"/>
              </a:rPr>
              <a:t>The data items to be sorted:</a:t>
            </a:r>
          </a:p>
          <a:p>
            <a:pPr lvl="1"/>
            <a:r>
              <a:rPr lang="en-US" altLang="en-US" sz="2400" dirty="0">
                <a:latin typeface="Arial" panose="020B0604020202020204" pitchFamily="34" charset="0"/>
              </a:rPr>
              <a:t>Given a (very large) list of records.</a:t>
            </a:r>
          </a:p>
          <a:p>
            <a:pPr lvl="1"/>
            <a:r>
              <a:rPr lang="en-US" altLang="en-US" sz="2400" dirty="0">
                <a:latin typeface="Arial" panose="020B0604020202020204" pitchFamily="34" charset="0"/>
              </a:rPr>
              <a:t>Each record has the following form: key; rest of record:</a:t>
            </a:r>
          </a:p>
          <a:p>
            <a:pPr marL="914353" lvl="2" indent="0">
              <a:buNone/>
            </a:pPr>
            <a:r>
              <a:rPr lang="en-US" altLang="en-US" dirty="0">
                <a:solidFill>
                  <a:srgbClr val="0000FF"/>
                </a:solidFill>
                <a:ea typeface="Verdana" panose="020B0604030504040204" pitchFamily="34" charset="0"/>
                <a:cs typeface="Verdana" panose="020B0604030504040204" pitchFamily="34" charset="0"/>
              </a:rPr>
              <a:t>class ALIST {</a:t>
            </a:r>
          </a:p>
          <a:p>
            <a:pPr marL="914353" lvl="2" indent="0">
              <a:buNone/>
            </a:pPr>
            <a:r>
              <a:rPr lang="en-US" altLang="en-US" dirty="0">
                <a:solidFill>
                  <a:srgbClr val="0000FF"/>
                </a:solidFill>
                <a:ea typeface="Verdana" panose="020B0604030504040204" pitchFamily="34" charset="0"/>
                <a:cs typeface="Verdana" panose="020B0604030504040204" pitchFamily="34" charset="0"/>
              </a:rPr>
              <a:t>     </a:t>
            </a:r>
            <a:r>
              <a:rPr lang="en-US" altLang="en-US" dirty="0" err="1">
                <a:solidFill>
                  <a:srgbClr val="0000FF"/>
                </a:solidFill>
                <a:ea typeface="Verdana" panose="020B0604030504040204" pitchFamily="34" charset="0"/>
                <a:cs typeface="Verdana" panose="020B0604030504040204" pitchFamily="34" charset="0"/>
              </a:rPr>
              <a:t>KeyType</a:t>
            </a:r>
            <a:r>
              <a:rPr lang="en-US" altLang="en-US" dirty="0">
                <a:solidFill>
                  <a:srgbClr val="0000FF"/>
                </a:solidFill>
                <a:ea typeface="Verdana" panose="020B0604030504040204" pitchFamily="34" charset="0"/>
                <a:cs typeface="Verdana" panose="020B0604030504040204" pitchFamily="34" charset="0"/>
              </a:rPr>
              <a:t>      key; </a:t>
            </a:r>
          </a:p>
          <a:p>
            <a:pPr marL="914353" lvl="2" indent="0">
              <a:buNone/>
            </a:pPr>
            <a:r>
              <a:rPr lang="en-US" altLang="en-US" dirty="0">
                <a:solidFill>
                  <a:srgbClr val="0000FF"/>
                </a:solidFill>
                <a:ea typeface="Verdana" panose="020B0604030504040204" pitchFamily="34" charset="0"/>
                <a:cs typeface="Verdana" panose="020B0604030504040204" pitchFamily="34" charset="0"/>
              </a:rPr>
              <a:t>     </a:t>
            </a:r>
            <a:r>
              <a:rPr lang="en-US" altLang="en-US" dirty="0" err="1">
                <a:solidFill>
                  <a:srgbClr val="0000FF"/>
                </a:solidFill>
                <a:ea typeface="Verdana" panose="020B0604030504040204" pitchFamily="34" charset="0"/>
                <a:cs typeface="Verdana" panose="020B0604030504040204" pitchFamily="34" charset="0"/>
              </a:rPr>
              <a:t>DataType</a:t>
            </a:r>
            <a:r>
              <a:rPr lang="en-US" altLang="en-US" dirty="0">
                <a:solidFill>
                  <a:srgbClr val="0000FF"/>
                </a:solidFill>
                <a:ea typeface="Verdana" panose="020B0604030504040204" pitchFamily="34" charset="0"/>
                <a:cs typeface="Verdana" panose="020B0604030504040204" pitchFamily="34" charset="0"/>
              </a:rPr>
              <a:t>     data;</a:t>
            </a:r>
          </a:p>
          <a:p>
            <a:pPr marL="914353" lvl="2" indent="0">
              <a:buNone/>
            </a:pPr>
            <a:r>
              <a:rPr lang="en-US" altLang="en-US" dirty="0">
                <a:solidFill>
                  <a:srgbClr val="0000FF"/>
                </a:solidFill>
                <a:ea typeface="Verdana" panose="020B0604030504040204" pitchFamily="34" charset="0"/>
                <a:cs typeface="Verdana" panose="020B0604030504040204" pitchFamily="34" charset="0"/>
              </a:rPr>
              <a:t>};</a:t>
            </a:r>
          </a:p>
          <a:p>
            <a:pPr lvl="1"/>
            <a:r>
              <a:rPr lang="en-US" altLang="en-US" sz="2400" dirty="0">
                <a:latin typeface="Arial" panose="020B0604020202020204" pitchFamily="34" charset="0"/>
              </a:rPr>
              <a:t>Key domain is an ordered set.</a:t>
            </a:r>
          </a:p>
          <a:p>
            <a:pPr lvl="1"/>
            <a:r>
              <a:rPr lang="en-US" altLang="en-US" sz="2400" b="1" dirty="0">
                <a:solidFill>
                  <a:srgbClr val="002060"/>
                </a:solidFill>
                <a:latin typeface="Arial" panose="020B0604020202020204" pitchFamily="34" charset="0"/>
              </a:rPr>
              <a:t>Objective: </a:t>
            </a:r>
            <a:r>
              <a:rPr lang="en-US" altLang="en-US" sz="2400" dirty="0">
                <a:latin typeface="Arial" panose="020B0604020202020204" pitchFamily="34" charset="0"/>
              </a:rPr>
              <a:t>To arrange records in ‘ascending’ or ‘descending’ order.</a:t>
            </a:r>
          </a:p>
        </p:txBody>
      </p:sp>
    </p:spTree>
    <p:extLst>
      <p:ext uri="{BB962C8B-B14F-4D97-AF65-F5344CB8AC3E}">
        <p14:creationId xmlns:p14="http://schemas.microsoft.com/office/powerpoint/2010/main" val="5539094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sz="3200" dirty="0"/>
              <a:t>Learning Objectives</a:t>
            </a:r>
            <a:endParaRPr lang="en-GB" sz="3200" dirty="0"/>
          </a:p>
        </p:txBody>
      </p:sp>
      <p:sp>
        <p:nvSpPr>
          <p:cNvPr id="5" name="Content Placeholder 4"/>
          <p:cNvSpPr>
            <a:spLocks noGrp="1"/>
          </p:cNvSpPr>
          <p:nvPr>
            <p:ph sz="quarter" idx="17"/>
          </p:nvPr>
        </p:nvSpPr>
        <p:spPr/>
        <p:txBody>
          <a:bodyPr/>
          <a:lstStyle/>
          <a:p>
            <a:pPr marL="0" indent="0">
              <a:buNone/>
            </a:pPr>
            <a:r>
              <a:rPr lang="en-US" sz="2400" dirty="0"/>
              <a:t>At the end of this lecture, students should be able to:</a:t>
            </a:r>
          </a:p>
          <a:p>
            <a:endParaRPr lang="en-US" sz="2400" dirty="0"/>
          </a:p>
          <a:p>
            <a:r>
              <a:rPr lang="en-US" sz="2400" dirty="0"/>
              <a:t>Define what sorting is</a:t>
            </a:r>
          </a:p>
          <a:p>
            <a:endParaRPr lang="en-US" sz="2400" dirty="0"/>
          </a:p>
          <a:p>
            <a:r>
              <a:rPr lang="en-US" sz="2400" dirty="0"/>
              <a:t>Explain why we learn sorting</a:t>
            </a:r>
          </a:p>
          <a:p>
            <a:endParaRPr lang="en-US" sz="2400" dirty="0"/>
          </a:p>
          <a:p>
            <a:r>
              <a:rPr lang="en-US" sz="2400" dirty="0"/>
              <a:t>Analyze the objective and evaluation of sorting algorithms</a:t>
            </a:r>
          </a:p>
          <a:p>
            <a:pPr marL="0" indent="0">
              <a:buNone/>
            </a:pPr>
            <a:endParaRPr lang="en-US" sz="2800" dirty="0"/>
          </a:p>
        </p:txBody>
      </p:sp>
    </p:spTree>
    <p:extLst>
      <p:ext uri="{BB962C8B-B14F-4D97-AF65-F5344CB8AC3E}">
        <p14:creationId xmlns:p14="http://schemas.microsoft.com/office/powerpoint/2010/main" val="3818623394"/>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dirty="0">
                <a:latin typeface="Arial" charset="0"/>
              </a:rPr>
              <a:t>Comparison of Performance</a:t>
            </a:r>
          </a:p>
        </p:txBody>
      </p:sp>
      <p:sp>
        <p:nvSpPr>
          <p:cNvPr id="21507" name="Rectangle 2050"/>
          <p:cNvSpPr>
            <a:spLocks noGrp="1" noChangeArrowheads="1"/>
          </p:cNvSpPr>
          <p:nvPr>
            <p:ph sz="quarter" idx="17"/>
          </p:nvPr>
        </p:nvSpPr>
        <p:spPr>
          <a:xfrm>
            <a:off x="531812" y="1471613"/>
            <a:ext cx="8915400" cy="4548188"/>
          </a:xfrm>
        </p:spPr>
        <p:txBody>
          <a:bodyPr/>
          <a:lstStyle/>
          <a:p>
            <a:pPr>
              <a:lnSpc>
                <a:spcPct val="140000"/>
              </a:lnSpc>
            </a:pPr>
            <a:r>
              <a:rPr lang="en-US" altLang="en-US" sz="2400" dirty="0">
                <a:latin typeface="Arial" panose="020B0604020202020204" pitchFamily="34" charset="0"/>
              </a:rPr>
              <a:t>Sorting can be classified into </a:t>
            </a:r>
            <a:r>
              <a:rPr lang="en-US" altLang="en-US" sz="2400" b="1" dirty="0">
                <a:solidFill>
                  <a:srgbClr val="0070C0"/>
                </a:solidFill>
                <a:latin typeface="Arial" panose="020B0604020202020204" pitchFamily="34" charset="0"/>
              </a:rPr>
              <a:t>internal sorting </a:t>
            </a:r>
            <a:r>
              <a:rPr lang="en-US" altLang="en-US" sz="2400" dirty="0">
                <a:latin typeface="Arial" panose="020B0604020202020204" pitchFamily="34" charset="0"/>
              </a:rPr>
              <a:t>and </a:t>
            </a:r>
            <a:r>
              <a:rPr lang="en-US" altLang="en-US" sz="2400" b="1" dirty="0">
                <a:solidFill>
                  <a:srgbClr val="0070C0"/>
                </a:solidFill>
                <a:latin typeface="Arial" panose="020B0604020202020204" pitchFamily="34" charset="0"/>
              </a:rPr>
              <a:t>external sorting.</a:t>
            </a:r>
          </a:p>
          <a:p>
            <a:pPr lvl="1">
              <a:lnSpc>
                <a:spcPct val="140000"/>
              </a:lnSpc>
              <a:buFont typeface="Arial" panose="020B0604020202020204" pitchFamily="34" charset="0"/>
              <a:buChar char="•"/>
            </a:pPr>
            <a:r>
              <a:rPr lang="en-US" altLang="en-US" sz="2000" dirty="0">
                <a:latin typeface="Arial" panose="020B0604020202020204" pitchFamily="34" charset="0"/>
              </a:rPr>
              <a:t>We focus on internal sorting only,</a:t>
            </a:r>
          </a:p>
          <a:p>
            <a:pPr marL="709613" lvl="1" indent="0">
              <a:lnSpc>
                <a:spcPct val="140000"/>
              </a:lnSpc>
              <a:buNone/>
            </a:pPr>
            <a:r>
              <a:rPr lang="en-US" altLang="en-US" sz="2000" dirty="0">
                <a:latin typeface="Arial" panose="020B0604020202020204" pitchFamily="34" charset="0"/>
              </a:rPr>
              <a:t>i.e., all records are in (high speed) main memory during sorting.</a:t>
            </a:r>
          </a:p>
          <a:p>
            <a:pPr>
              <a:lnSpc>
                <a:spcPct val="140000"/>
              </a:lnSpc>
            </a:pPr>
            <a:r>
              <a:rPr lang="en-US" altLang="en-US" sz="2400" b="1" dirty="0">
                <a:solidFill>
                  <a:srgbClr val="002060"/>
                </a:solidFill>
                <a:latin typeface="Arial" panose="020B0604020202020204" pitchFamily="34" charset="0"/>
              </a:rPr>
              <a:t>Sorting involves two basic actions: </a:t>
            </a:r>
          </a:p>
          <a:p>
            <a:pPr marL="914376" lvl="1" indent="-457200">
              <a:lnSpc>
                <a:spcPct val="140000"/>
              </a:lnSpc>
              <a:buClrTx/>
              <a:buFont typeface="+mj-lt"/>
              <a:buAutoNum type="arabicParenR"/>
            </a:pPr>
            <a:r>
              <a:rPr lang="en-US" altLang="en-US" sz="2000" dirty="0">
                <a:latin typeface="Arial" panose="020B0604020202020204" pitchFamily="34" charset="0"/>
              </a:rPr>
              <a:t>key comparisons between two records</a:t>
            </a:r>
          </a:p>
          <a:p>
            <a:pPr marL="914376" lvl="1" indent="-457200">
              <a:lnSpc>
                <a:spcPct val="140000"/>
              </a:lnSpc>
              <a:buClrTx/>
              <a:buFont typeface="+mj-lt"/>
              <a:buAutoNum type="arabicParenR"/>
            </a:pPr>
            <a:r>
              <a:rPr lang="en-US" altLang="en-US" sz="2000" dirty="0">
                <a:latin typeface="Arial" panose="020B0604020202020204" pitchFamily="34" charset="0"/>
              </a:rPr>
              <a:t>swapping records around</a:t>
            </a:r>
          </a:p>
          <a:p>
            <a:pPr>
              <a:lnSpc>
                <a:spcPct val="110000"/>
              </a:lnSpc>
            </a:pPr>
            <a:r>
              <a:rPr lang="en-US" altLang="en-US" sz="2400" b="1" dirty="0">
                <a:solidFill>
                  <a:srgbClr val="002060"/>
                </a:solidFill>
                <a:latin typeface="Arial" panose="020B0604020202020204" pitchFamily="34" charset="0"/>
              </a:rPr>
              <a:t>Goal: </a:t>
            </a:r>
            <a:r>
              <a:rPr lang="en-US" altLang="en-US" sz="2400" dirty="0">
                <a:latin typeface="Arial" panose="020B0604020202020204" pitchFamily="34" charset="0"/>
              </a:rPr>
              <a:t>Use </a:t>
            </a:r>
            <a:r>
              <a:rPr lang="en-US" altLang="en-US" sz="2400" dirty="0">
                <a:solidFill>
                  <a:srgbClr val="0070C0"/>
                </a:solidFill>
                <a:latin typeface="Arial" panose="020B0604020202020204" pitchFamily="34" charset="0"/>
              </a:rPr>
              <a:t>minimum</a:t>
            </a:r>
            <a:r>
              <a:rPr lang="en-US" altLang="en-US" sz="2400" dirty="0">
                <a:latin typeface="Arial" panose="020B0604020202020204" pitchFamily="34" charset="0"/>
              </a:rPr>
              <a:t> working space and do as </a:t>
            </a:r>
            <a:r>
              <a:rPr lang="en-US" altLang="en-US" sz="2400" dirty="0">
                <a:solidFill>
                  <a:srgbClr val="0070C0"/>
                </a:solidFill>
                <a:latin typeface="Arial" panose="020B0604020202020204" pitchFamily="34" charset="0"/>
              </a:rPr>
              <a:t>few</a:t>
            </a:r>
            <a:r>
              <a:rPr lang="en-US" altLang="en-US" sz="2400" dirty="0">
                <a:latin typeface="Arial" panose="020B0604020202020204" pitchFamily="34" charset="0"/>
              </a:rPr>
              <a:t> key comparisons as possible.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507">
                                            <p:txEl>
                                              <p:pRg st="1" end="1"/>
                                            </p:txEl>
                                          </p:spTgt>
                                        </p:tgtEl>
                                        <p:attrNameLst>
                                          <p:attrName>style.visibility</p:attrName>
                                        </p:attrNameLst>
                                      </p:cBhvr>
                                      <p:to>
                                        <p:strVal val="visible"/>
                                      </p:to>
                                    </p:set>
                                    <p:animEffect transition="in" filter="fade">
                                      <p:cBhvr>
                                        <p:cTn id="7" dur="500"/>
                                        <p:tgtEl>
                                          <p:spTgt spid="2150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507">
                                            <p:txEl>
                                              <p:pRg st="2" end="2"/>
                                            </p:txEl>
                                          </p:spTgt>
                                        </p:tgtEl>
                                        <p:attrNameLst>
                                          <p:attrName>style.visibility</p:attrName>
                                        </p:attrNameLst>
                                      </p:cBhvr>
                                      <p:to>
                                        <p:strVal val="visible"/>
                                      </p:to>
                                    </p:set>
                                    <p:animEffect transition="in" filter="fade">
                                      <p:cBhvr>
                                        <p:cTn id="12" dur="500"/>
                                        <p:tgtEl>
                                          <p:spTgt spid="215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507">
                                            <p:txEl>
                                              <p:pRg st="3" end="3"/>
                                            </p:txEl>
                                          </p:spTgt>
                                        </p:tgtEl>
                                        <p:attrNameLst>
                                          <p:attrName>style.visibility</p:attrName>
                                        </p:attrNameLst>
                                      </p:cBhvr>
                                      <p:to>
                                        <p:strVal val="visible"/>
                                      </p:to>
                                    </p:set>
                                    <p:animEffect transition="in" filter="fade">
                                      <p:cBhvr>
                                        <p:cTn id="17" dur="500"/>
                                        <p:tgtEl>
                                          <p:spTgt spid="215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1507">
                                            <p:txEl>
                                              <p:pRg st="4" end="4"/>
                                            </p:txEl>
                                          </p:spTgt>
                                        </p:tgtEl>
                                        <p:attrNameLst>
                                          <p:attrName>style.visibility</p:attrName>
                                        </p:attrNameLst>
                                      </p:cBhvr>
                                      <p:to>
                                        <p:strVal val="visible"/>
                                      </p:to>
                                    </p:set>
                                    <p:animEffect transition="in" filter="fade">
                                      <p:cBhvr>
                                        <p:cTn id="22" dur="500"/>
                                        <p:tgtEl>
                                          <p:spTgt spid="2150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1507">
                                            <p:txEl>
                                              <p:pRg st="5" end="5"/>
                                            </p:txEl>
                                          </p:spTgt>
                                        </p:tgtEl>
                                        <p:attrNameLst>
                                          <p:attrName>style.visibility</p:attrName>
                                        </p:attrNameLst>
                                      </p:cBhvr>
                                      <p:to>
                                        <p:strVal val="visible"/>
                                      </p:to>
                                    </p:set>
                                    <p:animEffect transition="in" filter="fade">
                                      <p:cBhvr>
                                        <p:cTn id="27" dur="500"/>
                                        <p:tgtEl>
                                          <p:spTgt spid="2150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1507">
                                            <p:txEl>
                                              <p:pRg st="6" end="6"/>
                                            </p:txEl>
                                          </p:spTgt>
                                        </p:tgtEl>
                                        <p:attrNameLst>
                                          <p:attrName>style.visibility</p:attrName>
                                        </p:attrNameLst>
                                      </p:cBhvr>
                                      <p:to>
                                        <p:strVal val="visible"/>
                                      </p:to>
                                    </p:set>
                                    <p:animEffect transition="in" filter="fade">
                                      <p:cBhvr>
                                        <p:cTn id="32" dur="500"/>
                                        <p:tgtEl>
                                          <p:spTgt spid="215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a:t>Summary</a:t>
            </a:r>
          </a:p>
        </p:txBody>
      </p:sp>
      <p:sp>
        <p:nvSpPr>
          <p:cNvPr id="4" name="Content Placeholder 3"/>
          <p:cNvSpPr>
            <a:spLocks noGrp="1"/>
          </p:cNvSpPr>
          <p:nvPr>
            <p:ph sz="quarter" idx="17"/>
          </p:nvPr>
        </p:nvSpPr>
        <p:spPr>
          <a:xfrm>
            <a:off x="495141" y="1471612"/>
            <a:ext cx="8912543" cy="4700587"/>
          </a:xfrm>
        </p:spPr>
        <p:txBody>
          <a:bodyPr/>
          <a:lstStyle/>
          <a:p>
            <a:r>
              <a:rPr lang="en-GB" sz="2400" dirty="0"/>
              <a:t>Sorting is to arrange a set of records so that their key values are in ascending or descending order.</a:t>
            </a:r>
          </a:p>
          <a:p>
            <a:endParaRPr lang="en-GB" sz="2400" dirty="0"/>
          </a:p>
          <a:p>
            <a:r>
              <a:rPr lang="en-GB" sz="2400" dirty="0"/>
              <a:t>It is important to learn sorting, because:</a:t>
            </a:r>
          </a:p>
          <a:p>
            <a:pPr lvl="1">
              <a:buFont typeface="Arial" panose="020B0604020202020204" pitchFamily="34" charset="0"/>
              <a:buChar char="•"/>
            </a:pPr>
            <a:r>
              <a:rPr lang="en-GB" sz="2400" dirty="0"/>
              <a:t>Sorting has important applications</a:t>
            </a:r>
          </a:p>
          <a:p>
            <a:pPr lvl="1">
              <a:buFont typeface="Arial" panose="020B0604020202020204" pitchFamily="34" charset="0"/>
              <a:buChar char="•"/>
            </a:pPr>
            <a:r>
              <a:rPr lang="en-GB" sz="2400" dirty="0"/>
              <a:t>Ideas of sorting can be used for other algorithms</a:t>
            </a:r>
          </a:p>
          <a:p>
            <a:pPr lvl="1">
              <a:buFont typeface="Arial" panose="020B0604020202020204" pitchFamily="34" charset="0"/>
              <a:buChar char="•"/>
            </a:pPr>
            <a:endParaRPr lang="en-GB" sz="2400" dirty="0"/>
          </a:p>
          <a:p>
            <a:r>
              <a:rPr lang="en-GB" sz="2400" dirty="0"/>
              <a:t>Objective is to design sorting algorithms with:</a:t>
            </a:r>
          </a:p>
          <a:p>
            <a:pPr lvl="1">
              <a:buFont typeface="Arial" panose="020B0604020202020204" pitchFamily="34" charset="0"/>
              <a:buChar char="•"/>
            </a:pPr>
            <a:r>
              <a:rPr lang="en-GB" sz="2400" dirty="0"/>
              <a:t>Minimum usage of memory </a:t>
            </a:r>
          </a:p>
          <a:p>
            <a:pPr lvl="1">
              <a:buFont typeface="Arial" panose="020B0604020202020204" pitchFamily="34" charset="0"/>
              <a:buChar char="•"/>
            </a:pPr>
            <a:r>
              <a:rPr lang="en-GB" sz="2400" dirty="0"/>
              <a:t>Minimum number of key comparisons or swaps</a:t>
            </a:r>
          </a:p>
          <a:p>
            <a:endParaRPr lang="en-GB" sz="2800" dirty="0"/>
          </a:p>
        </p:txBody>
      </p:sp>
    </p:spTree>
    <p:extLst>
      <p:ext uri="{BB962C8B-B14F-4D97-AF65-F5344CB8AC3E}">
        <p14:creationId xmlns:p14="http://schemas.microsoft.com/office/powerpoint/2010/main" val="885745398"/>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fade">
                                      <p:cBhvr>
                                        <p:cTn id="27" dur="500"/>
                                        <p:tgtEl>
                                          <p:spTgt spid="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fade">
                                      <p:cBhvr>
                                        <p:cTn id="32" dur="500"/>
                                        <p:tgtEl>
                                          <p:spTgt spid="4">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fade">
                                      <p:cBhvr>
                                        <p:cTn id="3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6"/>
          </p:nvPr>
        </p:nvSpPr>
        <p:spPr/>
        <p:txBody>
          <a:bodyPr/>
          <a:lstStyle/>
          <a:p>
            <a:r>
              <a:rPr lang="en-US" b="1" dirty="0">
                <a:latin typeface="Arial" charset="0"/>
              </a:rPr>
              <a:t>What is Sorting?</a:t>
            </a:r>
            <a:endParaRPr lang="en-US" sz="3200" b="1" dirty="0">
              <a:latin typeface="Arial" charset="0"/>
            </a:endParaRPr>
          </a:p>
        </p:txBody>
      </p:sp>
      <p:sp>
        <p:nvSpPr>
          <p:cNvPr id="11" name="Content Placeholder 10"/>
          <p:cNvSpPr>
            <a:spLocks noGrp="1"/>
          </p:cNvSpPr>
          <p:nvPr>
            <p:ph sz="quarter" idx="17"/>
          </p:nvPr>
        </p:nvSpPr>
        <p:spPr>
          <a:xfrm>
            <a:off x="495141" y="1471614"/>
            <a:ext cx="9041068" cy="1747422"/>
          </a:xfrm>
        </p:spPr>
        <p:txBody>
          <a:bodyPr/>
          <a:lstStyle/>
          <a:p>
            <a:pPr marL="0" indent="0">
              <a:buNone/>
              <a:defRPr/>
            </a:pPr>
            <a:r>
              <a:rPr lang="en-US" sz="2400" b="1" dirty="0">
                <a:solidFill>
                  <a:schemeClr val="accent4"/>
                </a:solidFill>
                <a:latin typeface="Arial" charset="0"/>
              </a:rPr>
              <a:t>Definition (sorting in ascending order): </a:t>
            </a:r>
          </a:p>
          <a:p>
            <a:pPr>
              <a:defRPr/>
            </a:pPr>
            <a:r>
              <a:rPr lang="en-US" sz="2400" dirty="0">
                <a:solidFill>
                  <a:schemeClr val="accent4"/>
                </a:solidFill>
                <a:latin typeface="Arial" charset="0"/>
              </a:rPr>
              <a:t>Given a set of records </a:t>
            </a:r>
            <a:r>
              <a:rPr lang="en-US" sz="2400" b="1" dirty="0">
                <a:latin typeface="Arial" charset="0"/>
              </a:rPr>
              <a:t>r</a:t>
            </a:r>
            <a:r>
              <a:rPr lang="en-US" sz="2400" b="1" baseline="-25000" dirty="0">
                <a:latin typeface="Arial" charset="0"/>
              </a:rPr>
              <a:t>1</a:t>
            </a:r>
            <a:r>
              <a:rPr lang="en-US" sz="2400" b="1" dirty="0">
                <a:latin typeface="Arial" charset="0"/>
              </a:rPr>
              <a:t>, r</a:t>
            </a:r>
            <a:r>
              <a:rPr lang="en-US" sz="2400" b="1" baseline="-25000" dirty="0">
                <a:latin typeface="Arial" charset="0"/>
              </a:rPr>
              <a:t>2</a:t>
            </a:r>
            <a:r>
              <a:rPr lang="en-US" sz="2400" b="1" dirty="0">
                <a:latin typeface="Arial" charset="0"/>
              </a:rPr>
              <a:t>, …, </a:t>
            </a:r>
            <a:r>
              <a:rPr lang="en-US" sz="2400" b="1" dirty="0" err="1">
                <a:latin typeface="Arial" charset="0"/>
              </a:rPr>
              <a:t>r</a:t>
            </a:r>
            <a:r>
              <a:rPr lang="en-US" sz="2400" b="1" baseline="-25000" dirty="0" err="1">
                <a:latin typeface="Arial" charset="0"/>
              </a:rPr>
              <a:t>n</a:t>
            </a:r>
            <a:r>
              <a:rPr lang="en-US" sz="2400" b="1" dirty="0">
                <a:latin typeface="Arial" charset="0"/>
              </a:rPr>
              <a:t> </a:t>
            </a:r>
            <a:r>
              <a:rPr lang="en-US" sz="2400" dirty="0">
                <a:solidFill>
                  <a:schemeClr val="accent4"/>
                </a:solidFill>
                <a:latin typeface="Arial" charset="0"/>
              </a:rPr>
              <a:t>with key </a:t>
            </a:r>
            <a:r>
              <a:rPr lang="en-US" sz="2400" dirty="0">
                <a:latin typeface="Arial" charset="0"/>
              </a:rPr>
              <a:t>values </a:t>
            </a:r>
            <a:r>
              <a:rPr lang="en-US" sz="2400" b="1" dirty="0">
                <a:solidFill>
                  <a:srgbClr val="0070C0"/>
                </a:solidFill>
                <a:latin typeface="Arial" charset="0"/>
              </a:rPr>
              <a:t>k</a:t>
            </a:r>
            <a:r>
              <a:rPr lang="en-US" sz="2400" b="1" baseline="-25000" dirty="0">
                <a:solidFill>
                  <a:srgbClr val="0070C0"/>
                </a:solidFill>
                <a:latin typeface="Arial" charset="0"/>
              </a:rPr>
              <a:t>1</a:t>
            </a:r>
            <a:r>
              <a:rPr lang="en-US" sz="2400" b="1" dirty="0">
                <a:solidFill>
                  <a:srgbClr val="0070C0"/>
                </a:solidFill>
                <a:latin typeface="Arial" charset="0"/>
              </a:rPr>
              <a:t>, k</a:t>
            </a:r>
            <a:r>
              <a:rPr lang="en-US" sz="2400" b="1" baseline="-25000" dirty="0">
                <a:solidFill>
                  <a:srgbClr val="0070C0"/>
                </a:solidFill>
                <a:latin typeface="Arial" charset="0"/>
              </a:rPr>
              <a:t>2</a:t>
            </a:r>
            <a:r>
              <a:rPr lang="en-US" sz="2400" b="1" dirty="0">
                <a:solidFill>
                  <a:srgbClr val="0070C0"/>
                </a:solidFill>
                <a:latin typeface="Arial" charset="0"/>
              </a:rPr>
              <a:t>,…, </a:t>
            </a:r>
            <a:r>
              <a:rPr lang="en-US" sz="2400" b="1" dirty="0" err="1">
                <a:solidFill>
                  <a:srgbClr val="0070C0"/>
                </a:solidFill>
                <a:latin typeface="Arial" charset="0"/>
              </a:rPr>
              <a:t>k</a:t>
            </a:r>
            <a:r>
              <a:rPr lang="en-US" sz="2400" b="1" baseline="-25000" dirty="0" err="1">
                <a:solidFill>
                  <a:srgbClr val="0070C0"/>
                </a:solidFill>
                <a:latin typeface="Arial" charset="0"/>
              </a:rPr>
              <a:t>n</a:t>
            </a:r>
            <a:r>
              <a:rPr lang="en-US" sz="2400" b="1" dirty="0">
                <a:solidFill>
                  <a:srgbClr val="0070C0"/>
                </a:solidFill>
                <a:latin typeface="Arial" charset="0"/>
              </a:rPr>
              <a:t>,</a:t>
            </a:r>
            <a:r>
              <a:rPr lang="en-US" sz="2400" b="1" dirty="0">
                <a:solidFill>
                  <a:srgbClr val="C00000"/>
                </a:solidFill>
                <a:latin typeface="Arial" charset="0"/>
              </a:rPr>
              <a:t> </a:t>
            </a:r>
            <a:r>
              <a:rPr lang="en-US" sz="2400" dirty="0">
                <a:solidFill>
                  <a:schemeClr val="accent4"/>
                </a:solidFill>
                <a:latin typeface="Arial" charset="0"/>
              </a:rPr>
              <a:t>arrange records in order </a:t>
            </a:r>
            <a:r>
              <a:rPr lang="en-US" sz="2400" b="1" i="1" dirty="0">
                <a:solidFill>
                  <a:srgbClr val="0070C0"/>
                </a:solidFill>
                <a:latin typeface="Arial" charset="0"/>
              </a:rPr>
              <a:t>s</a:t>
            </a:r>
            <a:r>
              <a:rPr lang="en-US" sz="2400" dirty="0">
                <a:solidFill>
                  <a:schemeClr val="accent4"/>
                </a:solidFill>
                <a:latin typeface="Arial" charset="0"/>
              </a:rPr>
              <a:t> such that records </a:t>
            </a:r>
            <a:r>
              <a:rPr lang="en-US" sz="2400" b="1" dirty="0">
                <a:latin typeface="Arial" charset="0"/>
              </a:rPr>
              <a:t>r</a:t>
            </a:r>
            <a:r>
              <a:rPr lang="en-US" sz="2400" b="1" baseline="-25000" dirty="0">
                <a:latin typeface="Arial" charset="0"/>
              </a:rPr>
              <a:t>s1</a:t>
            </a:r>
            <a:r>
              <a:rPr lang="en-US" sz="2400" b="1" dirty="0">
                <a:latin typeface="Arial" charset="0"/>
              </a:rPr>
              <a:t>, r</a:t>
            </a:r>
            <a:r>
              <a:rPr lang="en-US" sz="2400" b="1" baseline="-25000" dirty="0">
                <a:latin typeface="Arial" charset="0"/>
              </a:rPr>
              <a:t>s2</a:t>
            </a:r>
            <a:r>
              <a:rPr lang="en-US" sz="2400" b="1" dirty="0">
                <a:latin typeface="Arial" charset="0"/>
              </a:rPr>
              <a:t>,…, </a:t>
            </a:r>
            <a:r>
              <a:rPr lang="en-US" sz="2400" b="1" dirty="0" err="1">
                <a:latin typeface="Arial" charset="0"/>
              </a:rPr>
              <a:t>r</a:t>
            </a:r>
            <a:r>
              <a:rPr lang="en-US" sz="2400" b="1" baseline="-25000" dirty="0" err="1">
                <a:latin typeface="Arial" charset="0"/>
              </a:rPr>
              <a:t>sn</a:t>
            </a:r>
            <a:r>
              <a:rPr lang="en-US" sz="2400" b="1" dirty="0">
                <a:latin typeface="Arial" charset="0"/>
              </a:rPr>
              <a:t> </a:t>
            </a:r>
            <a:r>
              <a:rPr lang="en-US" sz="2400" dirty="0">
                <a:solidFill>
                  <a:schemeClr val="accent4"/>
                </a:solidFill>
                <a:latin typeface="Arial" charset="0"/>
              </a:rPr>
              <a:t>have keys with property </a:t>
            </a:r>
            <a:r>
              <a:rPr lang="en-US" sz="2400" b="1" dirty="0">
                <a:solidFill>
                  <a:srgbClr val="0070C0"/>
                </a:solidFill>
                <a:latin typeface="Arial" charset="0"/>
              </a:rPr>
              <a:t>k</a:t>
            </a:r>
            <a:r>
              <a:rPr lang="en-US" sz="2400" b="1" baseline="-25000" dirty="0">
                <a:solidFill>
                  <a:srgbClr val="0070C0"/>
                </a:solidFill>
                <a:latin typeface="Arial" charset="0"/>
              </a:rPr>
              <a:t>s1 </a:t>
            </a:r>
            <a:r>
              <a:rPr lang="en-US" sz="2400" b="1" dirty="0">
                <a:solidFill>
                  <a:srgbClr val="0070C0"/>
                </a:solidFill>
                <a:latin typeface="Arial" charset="0"/>
                <a:sym typeface="Symbol" pitchFamily="18" charset="2"/>
              </a:rPr>
              <a:t></a:t>
            </a:r>
            <a:r>
              <a:rPr lang="en-US" sz="2400" b="1" dirty="0">
                <a:solidFill>
                  <a:srgbClr val="0070C0"/>
                </a:solidFill>
                <a:latin typeface="Arial" charset="0"/>
              </a:rPr>
              <a:t> k</a:t>
            </a:r>
            <a:r>
              <a:rPr lang="en-US" sz="2400" b="1" baseline="-25000" dirty="0">
                <a:solidFill>
                  <a:srgbClr val="0070C0"/>
                </a:solidFill>
                <a:latin typeface="Arial" charset="0"/>
              </a:rPr>
              <a:t>s2 </a:t>
            </a:r>
            <a:r>
              <a:rPr lang="en-US" sz="2400" b="1" dirty="0">
                <a:solidFill>
                  <a:srgbClr val="0070C0"/>
                </a:solidFill>
                <a:latin typeface="Arial" charset="0"/>
                <a:sym typeface="Symbol" pitchFamily="18" charset="2"/>
              </a:rPr>
              <a:t></a:t>
            </a:r>
            <a:r>
              <a:rPr lang="en-US" sz="2400" b="1" dirty="0">
                <a:solidFill>
                  <a:srgbClr val="0070C0"/>
                </a:solidFill>
                <a:latin typeface="Arial" charset="0"/>
              </a:rPr>
              <a:t> … </a:t>
            </a:r>
            <a:r>
              <a:rPr lang="en-US" sz="2400" b="1" dirty="0">
                <a:solidFill>
                  <a:srgbClr val="0070C0"/>
                </a:solidFill>
                <a:latin typeface="Arial" charset="0"/>
                <a:sym typeface="Symbol" pitchFamily="18" charset="2"/>
              </a:rPr>
              <a:t></a:t>
            </a:r>
            <a:r>
              <a:rPr lang="en-US" sz="2400" b="1" dirty="0">
                <a:solidFill>
                  <a:srgbClr val="0070C0"/>
                </a:solidFill>
                <a:latin typeface="Arial" charset="0"/>
              </a:rPr>
              <a:t> </a:t>
            </a:r>
            <a:r>
              <a:rPr lang="en-US" sz="2400" b="1" dirty="0" err="1">
                <a:solidFill>
                  <a:srgbClr val="0070C0"/>
                </a:solidFill>
                <a:latin typeface="Arial" charset="0"/>
              </a:rPr>
              <a:t>k</a:t>
            </a:r>
            <a:r>
              <a:rPr lang="en-US" sz="2400" b="1" baseline="-25000" dirty="0" err="1">
                <a:solidFill>
                  <a:srgbClr val="0070C0"/>
                </a:solidFill>
                <a:latin typeface="Arial" charset="0"/>
              </a:rPr>
              <a:t>sn</a:t>
            </a:r>
            <a:r>
              <a:rPr lang="en-US" sz="2400" b="1" dirty="0">
                <a:solidFill>
                  <a:srgbClr val="0070C0"/>
                </a:solidFill>
                <a:latin typeface="Arial" charset="0"/>
              </a:rPr>
              <a:t>.</a:t>
            </a:r>
            <a:endParaRPr lang="en-US" sz="2400" dirty="0">
              <a:solidFill>
                <a:srgbClr val="0070C0"/>
              </a:solidFill>
              <a:latin typeface="Arial" charset="0"/>
            </a:endParaRPr>
          </a:p>
        </p:txBody>
      </p:sp>
      <p:sp>
        <p:nvSpPr>
          <p:cNvPr id="15" name="Rectangle 14"/>
          <p:cNvSpPr/>
          <p:nvPr/>
        </p:nvSpPr>
        <p:spPr>
          <a:xfrm>
            <a:off x="366616" y="3219035"/>
            <a:ext cx="1957587" cy="494751"/>
          </a:xfrm>
          <a:prstGeom prst="rect">
            <a:avLst/>
          </a:prstGeom>
        </p:spPr>
        <p:txBody>
          <a:bodyPr wrap="none">
            <a:spAutoFit/>
          </a:bodyPr>
          <a:lstStyle/>
          <a:p>
            <a:pPr marL="400029" lvl="2" indent="0">
              <a:buNone/>
              <a:defRPr/>
            </a:pPr>
            <a:r>
              <a:rPr lang="en-US" sz="2400" dirty="0">
                <a:solidFill>
                  <a:schemeClr val="accent4"/>
                </a:solidFill>
                <a:latin typeface="Arial" charset="0"/>
              </a:rPr>
              <a:t>Example:</a:t>
            </a:r>
          </a:p>
        </p:txBody>
      </p:sp>
      <p:graphicFrame>
        <p:nvGraphicFramePr>
          <p:cNvPr id="9" name="Table 8"/>
          <p:cNvGraphicFramePr>
            <a:graphicFrameLocks noGrp="1"/>
          </p:cNvGraphicFramePr>
          <p:nvPr>
            <p:extLst>
              <p:ext uri="{D42A27DB-BD31-4B8C-83A1-F6EECF244321}">
                <p14:modId xmlns:p14="http://schemas.microsoft.com/office/powerpoint/2010/main" val="434240910"/>
              </p:ext>
            </p:extLst>
          </p:nvPr>
        </p:nvGraphicFramePr>
        <p:xfrm>
          <a:off x="1065212" y="3886200"/>
          <a:ext cx="7505470" cy="45720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1164640">
                  <a:extLst>
                    <a:ext uri="{9D8B030D-6E8A-4147-A177-3AD203B41FA5}">
                      <a16:colId xmlns:a16="http://schemas.microsoft.com/office/drawing/2014/main" val="20003"/>
                    </a:ext>
                  </a:extLst>
                </a:gridCol>
                <a:gridCol w="968960">
                  <a:extLst>
                    <a:ext uri="{9D8B030D-6E8A-4147-A177-3AD203B41FA5}">
                      <a16:colId xmlns:a16="http://schemas.microsoft.com/office/drawing/2014/main" val="20004"/>
                    </a:ext>
                  </a:extLst>
                </a:gridCol>
                <a:gridCol w="1175460">
                  <a:extLst>
                    <a:ext uri="{9D8B030D-6E8A-4147-A177-3AD203B41FA5}">
                      <a16:colId xmlns:a16="http://schemas.microsoft.com/office/drawing/2014/main" val="20005"/>
                    </a:ext>
                  </a:extLst>
                </a:gridCol>
                <a:gridCol w="1072210">
                  <a:extLst>
                    <a:ext uri="{9D8B030D-6E8A-4147-A177-3AD203B41FA5}">
                      <a16:colId xmlns:a16="http://schemas.microsoft.com/office/drawing/2014/main" val="20006"/>
                    </a:ext>
                  </a:extLst>
                </a:gridCol>
              </a:tblGrid>
              <a:tr h="440875">
                <a:tc>
                  <a:txBody>
                    <a:bodyPr/>
                    <a:lstStyle/>
                    <a:p>
                      <a:pPr algn="ctr"/>
                      <a:r>
                        <a:rPr lang="en-GB" sz="2400" b="1" dirty="0">
                          <a:solidFill>
                            <a:schemeClr val="bg1"/>
                          </a:solidFill>
                        </a:rPr>
                        <a:t>Given</a:t>
                      </a:r>
                    </a:p>
                  </a:txBody>
                  <a:tcPr>
                    <a:solidFill>
                      <a:schemeClr val="accent1">
                        <a:lumMod val="25000"/>
                      </a:schemeClr>
                    </a:solidFill>
                  </a:tcPr>
                </a:tc>
                <a:tc>
                  <a:txBody>
                    <a:bodyPr/>
                    <a:lstStyle/>
                    <a:p>
                      <a:pPr algn="ctr"/>
                      <a:r>
                        <a:rPr lang="en-GB" sz="2400" b="1" dirty="0">
                          <a:solidFill>
                            <a:schemeClr val="bg1"/>
                          </a:solidFill>
                        </a:rPr>
                        <a:t>8</a:t>
                      </a:r>
                    </a:p>
                  </a:txBody>
                  <a:tcPr>
                    <a:solidFill>
                      <a:schemeClr val="accent1">
                        <a:lumMod val="50000"/>
                      </a:schemeClr>
                    </a:solidFill>
                  </a:tcPr>
                </a:tc>
                <a:tc>
                  <a:txBody>
                    <a:bodyPr/>
                    <a:lstStyle/>
                    <a:p>
                      <a:pPr algn="ctr"/>
                      <a:r>
                        <a:rPr lang="en-GB" sz="2400" b="1" dirty="0">
                          <a:solidFill>
                            <a:schemeClr val="bg1"/>
                          </a:solidFill>
                        </a:rPr>
                        <a:t>0</a:t>
                      </a:r>
                    </a:p>
                  </a:txBody>
                  <a:tcPr>
                    <a:solidFill>
                      <a:schemeClr val="accent1">
                        <a:lumMod val="50000"/>
                      </a:schemeClr>
                    </a:solidFill>
                  </a:tcPr>
                </a:tc>
                <a:tc>
                  <a:txBody>
                    <a:bodyPr/>
                    <a:lstStyle/>
                    <a:p>
                      <a:pPr algn="ctr"/>
                      <a:r>
                        <a:rPr lang="en-GB" sz="2400" b="1" dirty="0">
                          <a:solidFill>
                            <a:schemeClr val="bg1"/>
                          </a:solidFill>
                        </a:rPr>
                        <a:t>4</a:t>
                      </a:r>
                    </a:p>
                  </a:txBody>
                  <a:tcPr>
                    <a:solidFill>
                      <a:schemeClr val="accent1">
                        <a:lumMod val="50000"/>
                      </a:schemeClr>
                    </a:solidFill>
                  </a:tcPr>
                </a:tc>
                <a:tc>
                  <a:txBody>
                    <a:bodyPr/>
                    <a:lstStyle/>
                    <a:p>
                      <a:pPr algn="ctr"/>
                      <a:r>
                        <a:rPr lang="en-GB" sz="2400" b="1" dirty="0">
                          <a:solidFill>
                            <a:schemeClr val="bg1"/>
                          </a:solidFill>
                        </a:rPr>
                        <a:t>9</a:t>
                      </a:r>
                    </a:p>
                  </a:txBody>
                  <a:tcPr>
                    <a:solidFill>
                      <a:schemeClr val="accent1">
                        <a:lumMod val="50000"/>
                      </a:schemeClr>
                    </a:solidFill>
                  </a:tcPr>
                </a:tc>
                <a:tc>
                  <a:txBody>
                    <a:bodyPr/>
                    <a:lstStyle/>
                    <a:p>
                      <a:pPr algn="ctr"/>
                      <a:r>
                        <a:rPr lang="en-GB" sz="2400" b="1" dirty="0">
                          <a:solidFill>
                            <a:schemeClr val="bg1"/>
                          </a:solidFill>
                        </a:rPr>
                        <a:t>3</a:t>
                      </a:r>
                    </a:p>
                  </a:txBody>
                  <a:tcPr>
                    <a:solidFill>
                      <a:schemeClr val="accent1">
                        <a:lumMod val="50000"/>
                      </a:schemeClr>
                    </a:solidFill>
                  </a:tcPr>
                </a:tc>
                <a:tc>
                  <a:txBody>
                    <a:bodyPr/>
                    <a:lstStyle/>
                    <a:p>
                      <a:pPr algn="ctr"/>
                      <a:r>
                        <a:rPr lang="en-GB" sz="2400" b="1" dirty="0">
                          <a:solidFill>
                            <a:schemeClr val="bg1"/>
                          </a:solidFill>
                        </a:rPr>
                        <a:t>6</a:t>
                      </a:r>
                    </a:p>
                  </a:txBody>
                  <a:tcPr>
                    <a:solidFill>
                      <a:schemeClr val="accent1">
                        <a:lumMod val="50000"/>
                      </a:schemeClr>
                    </a:solidFill>
                  </a:tcPr>
                </a:tc>
                <a:extLst>
                  <a:ext uri="{0D108BD9-81ED-4DB2-BD59-A6C34878D82A}">
                    <a16:rowId xmlns:a16="http://schemas.microsoft.com/office/drawing/2014/main" val="10000"/>
                  </a:ext>
                </a:extLst>
              </a:tr>
            </a:tbl>
          </a:graphicData>
        </a:graphic>
      </p:graphicFrame>
      <p:sp>
        <p:nvSpPr>
          <p:cNvPr id="12" name="Down Arrow 11"/>
          <p:cNvSpPr/>
          <p:nvPr/>
        </p:nvSpPr>
        <p:spPr>
          <a:xfrm>
            <a:off x="4579463" y="4400549"/>
            <a:ext cx="476965" cy="572330"/>
          </a:xfrm>
          <a:prstGeom prst="downArrow">
            <a:avLst/>
          </a:prstGeom>
          <a:solidFill>
            <a:srgbClr val="002060"/>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graphicFrame>
        <p:nvGraphicFramePr>
          <p:cNvPr id="16" name="Table 15"/>
          <p:cNvGraphicFramePr>
            <a:graphicFrameLocks noGrp="1"/>
          </p:cNvGraphicFramePr>
          <p:nvPr>
            <p:extLst>
              <p:ext uri="{D42A27DB-BD31-4B8C-83A1-F6EECF244321}">
                <p14:modId xmlns:p14="http://schemas.microsoft.com/office/powerpoint/2010/main" val="1322409388"/>
              </p:ext>
            </p:extLst>
          </p:nvPr>
        </p:nvGraphicFramePr>
        <p:xfrm>
          <a:off x="1065212" y="5030028"/>
          <a:ext cx="7505469" cy="457200"/>
        </p:xfrm>
        <a:graphic>
          <a:graphicData uri="http://schemas.openxmlformats.org/drawingml/2006/table">
            <a:tbl>
              <a:tblPr firstRow="1" bandRow="1">
                <a:tableStyleId>{5C22544A-7EE6-4342-B048-85BDC9FD1C3A}</a:tableStyleId>
              </a:tblPr>
              <a:tblGrid>
                <a:gridCol w="1220400">
                  <a:extLst>
                    <a:ext uri="{9D8B030D-6E8A-4147-A177-3AD203B41FA5}">
                      <a16:colId xmlns:a16="http://schemas.microsoft.com/office/drawing/2014/main" val="20000"/>
                    </a:ext>
                  </a:extLst>
                </a:gridCol>
                <a:gridCol w="9132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1143000">
                  <a:extLst>
                    <a:ext uri="{9D8B030D-6E8A-4147-A177-3AD203B41FA5}">
                      <a16:colId xmlns:a16="http://schemas.microsoft.com/office/drawing/2014/main" val="20005"/>
                    </a:ext>
                  </a:extLst>
                </a:gridCol>
                <a:gridCol w="1104669">
                  <a:extLst>
                    <a:ext uri="{9D8B030D-6E8A-4147-A177-3AD203B41FA5}">
                      <a16:colId xmlns:a16="http://schemas.microsoft.com/office/drawing/2014/main" val="20006"/>
                    </a:ext>
                  </a:extLst>
                </a:gridCol>
              </a:tblGrid>
              <a:tr h="457200">
                <a:tc>
                  <a:txBody>
                    <a:bodyPr/>
                    <a:lstStyle/>
                    <a:p>
                      <a:pPr algn="ctr"/>
                      <a:r>
                        <a:rPr lang="en-GB" sz="2400" b="1" dirty="0">
                          <a:solidFill>
                            <a:schemeClr val="bg1"/>
                          </a:solidFill>
                        </a:rPr>
                        <a:t>Sorted</a:t>
                      </a:r>
                    </a:p>
                  </a:txBody>
                  <a:tcPr>
                    <a:solidFill>
                      <a:schemeClr val="accent1">
                        <a:lumMod val="25000"/>
                      </a:schemeClr>
                    </a:solidFill>
                  </a:tcPr>
                </a:tc>
                <a:tc>
                  <a:txBody>
                    <a:bodyPr/>
                    <a:lstStyle/>
                    <a:p>
                      <a:pPr algn="ctr"/>
                      <a:endParaRPr lang="en-GB" sz="2400" b="1" dirty="0">
                        <a:solidFill>
                          <a:schemeClr val="bg1"/>
                        </a:solidFill>
                      </a:endParaRPr>
                    </a:p>
                  </a:txBody>
                  <a:tcPr>
                    <a:solidFill>
                      <a:schemeClr val="accent1">
                        <a:lumMod val="50000"/>
                      </a:schemeClr>
                    </a:solidFill>
                  </a:tcPr>
                </a:tc>
                <a:tc>
                  <a:txBody>
                    <a:bodyPr/>
                    <a:lstStyle/>
                    <a:p>
                      <a:pPr algn="ctr"/>
                      <a:endParaRPr lang="en-GB" sz="2400" b="1" dirty="0">
                        <a:solidFill>
                          <a:schemeClr val="bg1"/>
                        </a:solidFill>
                      </a:endParaRPr>
                    </a:p>
                  </a:txBody>
                  <a:tcPr>
                    <a:solidFill>
                      <a:schemeClr val="accent1">
                        <a:lumMod val="50000"/>
                      </a:schemeClr>
                    </a:solidFill>
                  </a:tcPr>
                </a:tc>
                <a:tc>
                  <a:txBody>
                    <a:bodyPr/>
                    <a:lstStyle/>
                    <a:p>
                      <a:pPr algn="ctr"/>
                      <a:endParaRPr lang="en-GB" sz="2400" b="1" dirty="0">
                        <a:solidFill>
                          <a:schemeClr val="bg1"/>
                        </a:solidFill>
                      </a:endParaRPr>
                    </a:p>
                  </a:txBody>
                  <a:tcPr>
                    <a:solidFill>
                      <a:schemeClr val="accent1">
                        <a:lumMod val="50000"/>
                      </a:schemeClr>
                    </a:solidFill>
                  </a:tcPr>
                </a:tc>
                <a:tc>
                  <a:txBody>
                    <a:bodyPr/>
                    <a:lstStyle/>
                    <a:p>
                      <a:pPr algn="ctr"/>
                      <a:endParaRPr lang="en-GB" sz="2400" b="1" dirty="0">
                        <a:solidFill>
                          <a:schemeClr val="bg1"/>
                        </a:solidFill>
                      </a:endParaRPr>
                    </a:p>
                  </a:txBody>
                  <a:tcPr>
                    <a:solidFill>
                      <a:schemeClr val="accent1">
                        <a:lumMod val="50000"/>
                      </a:schemeClr>
                    </a:solidFill>
                  </a:tcPr>
                </a:tc>
                <a:tc>
                  <a:txBody>
                    <a:bodyPr/>
                    <a:lstStyle/>
                    <a:p>
                      <a:pPr algn="ctr"/>
                      <a:endParaRPr lang="en-GB" sz="2400" b="1" dirty="0">
                        <a:solidFill>
                          <a:schemeClr val="bg1"/>
                        </a:solidFill>
                      </a:endParaRPr>
                    </a:p>
                  </a:txBody>
                  <a:tcPr>
                    <a:solidFill>
                      <a:schemeClr val="accent1">
                        <a:lumMod val="50000"/>
                      </a:schemeClr>
                    </a:solidFill>
                  </a:tcPr>
                </a:tc>
                <a:tc>
                  <a:txBody>
                    <a:bodyPr/>
                    <a:lstStyle/>
                    <a:p>
                      <a:pPr algn="ctr"/>
                      <a:endParaRPr lang="en-GB" sz="2400" b="1" dirty="0">
                        <a:solidFill>
                          <a:schemeClr val="bg1"/>
                        </a:solidFill>
                      </a:endParaRPr>
                    </a:p>
                  </a:txBody>
                  <a:tcPr>
                    <a:solidFill>
                      <a:schemeClr val="accent1">
                        <a:lumMod val="50000"/>
                      </a:schemeClr>
                    </a:solidFill>
                  </a:tcPr>
                </a:tc>
                <a:extLst>
                  <a:ext uri="{0D108BD9-81ED-4DB2-BD59-A6C34878D82A}">
                    <a16:rowId xmlns:a16="http://schemas.microsoft.com/office/drawing/2014/main" val="10000"/>
                  </a:ext>
                </a:extLst>
              </a:tr>
            </a:tbl>
          </a:graphicData>
        </a:graphic>
      </p:graphicFrame>
    </p:spTree>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6"/>
          </p:nvPr>
        </p:nvSpPr>
        <p:spPr/>
        <p:txBody>
          <a:bodyPr/>
          <a:lstStyle/>
          <a:p>
            <a:r>
              <a:rPr lang="en-US" b="1" dirty="0">
                <a:latin typeface="Arial" charset="0"/>
              </a:rPr>
              <a:t>What is Sorting?</a:t>
            </a:r>
            <a:endParaRPr lang="en-US" sz="3200" b="1" dirty="0">
              <a:latin typeface="Arial" charset="0"/>
            </a:endParaRPr>
          </a:p>
        </p:txBody>
      </p:sp>
      <p:sp>
        <p:nvSpPr>
          <p:cNvPr id="11" name="Content Placeholder 10"/>
          <p:cNvSpPr>
            <a:spLocks noGrp="1"/>
          </p:cNvSpPr>
          <p:nvPr>
            <p:ph sz="quarter" idx="17"/>
          </p:nvPr>
        </p:nvSpPr>
        <p:spPr>
          <a:xfrm>
            <a:off x="495141" y="1471614"/>
            <a:ext cx="9041068" cy="1747422"/>
          </a:xfrm>
        </p:spPr>
        <p:txBody>
          <a:bodyPr/>
          <a:lstStyle/>
          <a:p>
            <a:pPr marL="0" indent="0">
              <a:buNone/>
              <a:defRPr/>
            </a:pPr>
            <a:r>
              <a:rPr lang="en-US" sz="2400" b="1" dirty="0">
                <a:solidFill>
                  <a:schemeClr val="accent4"/>
                </a:solidFill>
                <a:latin typeface="Arial" charset="0"/>
              </a:rPr>
              <a:t>Definition (sorting in ascending order): </a:t>
            </a:r>
          </a:p>
          <a:p>
            <a:pPr>
              <a:defRPr/>
            </a:pPr>
            <a:r>
              <a:rPr lang="en-US" sz="2400" dirty="0">
                <a:solidFill>
                  <a:schemeClr val="accent4"/>
                </a:solidFill>
                <a:latin typeface="Arial" charset="0"/>
              </a:rPr>
              <a:t>Given a set of records </a:t>
            </a:r>
            <a:r>
              <a:rPr lang="en-US" sz="2400" b="1" dirty="0">
                <a:latin typeface="Arial" charset="0"/>
              </a:rPr>
              <a:t>r</a:t>
            </a:r>
            <a:r>
              <a:rPr lang="en-US" sz="2400" b="1" baseline="-25000" dirty="0">
                <a:latin typeface="Arial" charset="0"/>
              </a:rPr>
              <a:t>1</a:t>
            </a:r>
            <a:r>
              <a:rPr lang="en-US" sz="2400" b="1" dirty="0">
                <a:latin typeface="Arial" charset="0"/>
              </a:rPr>
              <a:t>, r</a:t>
            </a:r>
            <a:r>
              <a:rPr lang="en-US" sz="2400" b="1" baseline="-25000" dirty="0">
                <a:latin typeface="Arial" charset="0"/>
              </a:rPr>
              <a:t>2</a:t>
            </a:r>
            <a:r>
              <a:rPr lang="en-US" sz="2400" b="1" dirty="0">
                <a:latin typeface="Arial" charset="0"/>
              </a:rPr>
              <a:t>, …, </a:t>
            </a:r>
            <a:r>
              <a:rPr lang="en-US" sz="2400" b="1" dirty="0" err="1">
                <a:latin typeface="Arial" charset="0"/>
              </a:rPr>
              <a:t>r</a:t>
            </a:r>
            <a:r>
              <a:rPr lang="en-US" sz="2400" b="1" baseline="-25000" dirty="0" err="1">
                <a:latin typeface="Arial" charset="0"/>
              </a:rPr>
              <a:t>n</a:t>
            </a:r>
            <a:r>
              <a:rPr lang="en-US" sz="2400" b="1" dirty="0">
                <a:latin typeface="Arial" charset="0"/>
              </a:rPr>
              <a:t> </a:t>
            </a:r>
            <a:r>
              <a:rPr lang="en-US" sz="2400" dirty="0">
                <a:solidFill>
                  <a:schemeClr val="accent4"/>
                </a:solidFill>
                <a:latin typeface="Arial" charset="0"/>
              </a:rPr>
              <a:t>with key </a:t>
            </a:r>
            <a:r>
              <a:rPr lang="en-US" sz="2400" dirty="0">
                <a:latin typeface="Arial" charset="0"/>
              </a:rPr>
              <a:t>values </a:t>
            </a:r>
            <a:r>
              <a:rPr lang="en-US" sz="2400" b="1" dirty="0">
                <a:solidFill>
                  <a:srgbClr val="0070C0"/>
                </a:solidFill>
                <a:latin typeface="Arial" charset="0"/>
              </a:rPr>
              <a:t>k</a:t>
            </a:r>
            <a:r>
              <a:rPr lang="en-US" sz="2400" b="1" baseline="-25000" dirty="0">
                <a:solidFill>
                  <a:srgbClr val="0070C0"/>
                </a:solidFill>
                <a:latin typeface="Arial" charset="0"/>
              </a:rPr>
              <a:t>1</a:t>
            </a:r>
            <a:r>
              <a:rPr lang="en-US" sz="2400" b="1" dirty="0">
                <a:solidFill>
                  <a:srgbClr val="0070C0"/>
                </a:solidFill>
                <a:latin typeface="Arial" charset="0"/>
              </a:rPr>
              <a:t>, k</a:t>
            </a:r>
            <a:r>
              <a:rPr lang="en-US" sz="2400" b="1" baseline="-25000" dirty="0">
                <a:solidFill>
                  <a:srgbClr val="0070C0"/>
                </a:solidFill>
                <a:latin typeface="Arial" charset="0"/>
              </a:rPr>
              <a:t>2</a:t>
            </a:r>
            <a:r>
              <a:rPr lang="en-US" sz="2400" b="1" dirty="0">
                <a:solidFill>
                  <a:srgbClr val="0070C0"/>
                </a:solidFill>
                <a:latin typeface="Arial" charset="0"/>
              </a:rPr>
              <a:t>,…, </a:t>
            </a:r>
            <a:r>
              <a:rPr lang="en-US" sz="2400" b="1" dirty="0" err="1">
                <a:solidFill>
                  <a:srgbClr val="0070C0"/>
                </a:solidFill>
                <a:latin typeface="Arial" charset="0"/>
              </a:rPr>
              <a:t>k</a:t>
            </a:r>
            <a:r>
              <a:rPr lang="en-US" sz="2400" b="1" baseline="-25000" dirty="0" err="1">
                <a:solidFill>
                  <a:srgbClr val="0070C0"/>
                </a:solidFill>
                <a:latin typeface="Arial" charset="0"/>
              </a:rPr>
              <a:t>n</a:t>
            </a:r>
            <a:r>
              <a:rPr lang="en-US" sz="2400" b="1" dirty="0">
                <a:solidFill>
                  <a:srgbClr val="0070C0"/>
                </a:solidFill>
                <a:latin typeface="Arial" charset="0"/>
              </a:rPr>
              <a:t>,</a:t>
            </a:r>
            <a:r>
              <a:rPr lang="en-US" sz="2400" b="1" dirty="0">
                <a:solidFill>
                  <a:srgbClr val="C00000"/>
                </a:solidFill>
                <a:latin typeface="Arial" charset="0"/>
              </a:rPr>
              <a:t> </a:t>
            </a:r>
            <a:r>
              <a:rPr lang="en-US" sz="2400" dirty="0">
                <a:solidFill>
                  <a:schemeClr val="accent4"/>
                </a:solidFill>
                <a:latin typeface="Arial" charset="0"/>
              </a:rPr>
              <a:t>arrange records in order </a:t>
            </a:r>
            <a:r>
              <a:rPr lang="en-US" sz="2400" b="1" i="1" dirty="0">
                <a:solidFill>
                  <a:srgbClr val="0070C0"/>
                </a:solidFill>
                <a:latin typeface="Arial" charset="0"/>
              </a:rPr>
              <a:t>s</a:t>
            </a:r>
            <a:r>
              <a:rPr lang="en-US" sz="2400" dirty="0">
                <a:solidFill>
                  <a:schemeClr val="accent4"/>
                </a:solidFill>
                <a:latin typeface="Arial" charset="0"/>
              </a:rPr>
              <a:t> such that records </a:t>
            </a:r>
            <a:r>
              <a:rPr lang="en-US" sz="2400" b="1" dirty="0">
                <a:latin typeface="Arial" charset="0"/>
              </a:rPr>
              <a:t>r</a:t>
            </a:r>
            <a:r>
              <a:rPr lang="en-US" sz="2400" b="1" baseline="-25000" dirty="0">
                <a:latin typeface="Arial" charset="0"/>
              </a:rPr>
              <a:t>s1</a:t>
            </a:r>
            <a:r>
              <a:rPr lang="en-US" sz="2400" b="1" dirty="0">
                <a:latin typeface="Arial" charset="0"/>
              </a:rPr>
              <a:t>, r</a:t>
            </a:r>
            <a:r>
              <a:rPr lang="en-US" sz="2400" b="1" baseline="-25000" dirty="0">
                <a:latin typeface="Arial" charset="0"/>
              </a:rPr>
              <a:t>s2</a:t>
            </a:r>
            <a:r>
              <a:rPr lang="en-US" sz="2400" b="1" dirty="0">
                <a:latin typeface="Arial" charset="0"/>
              </a:rPr>
              <a:t>,…, </a:t>
            </a:r>
            <a:r>
              <a:rPr lang="en-US" sz="2400" b="1" dirty="0" err="1">
                <a:latin typeface="Arial" charset="0"/>
              </a:rPr>
              <a:t>r</a:t>
            </a:r>
            <a:r>
              <a:rPr lang="en-US" sz="2400" b="1" baseline="-25000" dirty="0" err="1">
                <a:latin typeface="Arial" charset="0"/>
              </a:rPr>
              <a:t>sn</a:t>
            </a:r>
            <a:r>
              <a:rPr lang="en-US" sz="2400" b="1" dirty="0">
                <a:latin typeface="Arial" charset="0"/>
              </a:rPr>
              <a:t> </a:t>
            </a:r>
            <a:r>
              <a:rPr lang="en-US" sz="2400" dirty="0">
                <a:solidFill>
                  <a:schemeClr val="accent4"/>
                </a:solidFill>
                <a:latin typeface="Arial" charset="0"/>
              </a:rPr>
              <a:t>have keys with property </a:t>
            </a:r>
            <a:r>
              <a:rPr lang="en-US" sz="2400" b="1" dirty="0">
                <a:solidFill>
                  <a:srgbClr val="0070C0"/>
                </a:solidFill>
                <a:latin typeface="Arial" charset="0"/>
              </a:rPr>
              <a:t>k</a:t>
            </a:r>
            <a:r>
              <a:rPr lang="en-US" sz="2400" b="1" baseline="-25000" dirty="0">
                <a:solidFill>
                  <a:srgbClr val="0070C0"/>
                </a:solidFill>
                <a:latin typeface="Arial" charset="0"/>
              </a:rPr>
              <a:t>s1 </a:t>
            </a:r>
            <a:r>
              <a:rPr lang="en-US" sz="2400" b="1" dirty="0">
                <a:solidFill>
                  <a:srgbClr val="0070C0"/>
                </a:solidFill>
                <a:latin typeface="Arial" charset="0"/>
                <a:sym typeface="Symbol" pitchFamily="18" charset="2"/>
              </a:rPr>
              <a:t></a:t>
            </a:r>
            <a:r>
              <a:rPr lang="en-US" sz="2400" b="1" dirty="0">
                <a:solidFill>
                  <a:srgbClr val="0070C0"/>
                </a:solidFill>
                <a:latin typeface="Arial" charset="0"/>
              </a:rPr>
              <a:t> k</a:t>
            </a:r>
            <a:r>
              <a:rPr lang="en-US" sz="2400" b="1" baseline="-25000" dirty="0">
                <a:solidFill>
                  <a:srgbClr val="0070C0"/>
                </a:solidFill>
                <a:latin typeface="Arial" charset="0"/>
              </a:rPr>
              <a:t>s2 </a:t>
            </a:r>
            <a:r>
              <a:rPr lang="en-US" sz="2400" b="1" dirty="0">
                <a:solidFill>
                  <a:srgbClr val="0070C0"/>
                </a:solidFill>
                <a:latin typeface="Arial" charset="0"/>
                <a:sym typeface="Symbol" pitchFamily="18" charset="2"/>
              </a:rPr>
              <a:t></a:t>
            </a:r>
            <a:r>
              <a:rPr lang="en-US" sz="2400" b="1" dirty="0">
                <a:solidFill>
                  <a:srgbClr val="0070C0"/>
                </a:solidFill>
                <a:latin typeface="Arial" charset="0"/>
              </a:rPr>
              <a:t> … </a:t>
            </a:r>
            <a:r>
              <a:rPr lang="en-US" sz="2400" b="1" dirty="0">
                <a:solidFill>
                  <a:srgbClr val="0070C0"/>
                </a:solidFill>
                <a:latin typeface="Arial" charset="0"/>
                <a:sym typeface="Symbol" pitchFamily="18" charset="2"/>
              </a:rPr>
              <a:t></a:t>
            </a:r>
            <a:r>
              <a:rPr lang="en-US" sz="2400" b="1" dirty="0">
                <a:solidFill>
                  <a:srgbClr val="0070C0"/>
                </a:solidFill>
                <a:latin typeface="Arial" charset="0"/>
              </a:rPr>
              <a:t> </a:t>
            </a:r>
            <a:r>
              <a:rPr lang="en-US" sz="2400" b="1" dirty="0" err="1">
                <a:solidFill>
                  <a:srgbClr val="0070C0"/>
                </a:solidFill>
                <a:latin typeface="Arial" charset="0"/>
              </a:rPr>
              <a:t>k</a:t>
            </a:r>
            <a:r>
              <a:rPr lang="en-US" sz="2400" b="1" baseline="-25000" dirty="0" err="1">
                <a:solidFill>
                  <a:srgbClr val="0070C0"/>
                </a:solidFill>
                <a:latin typeface="Arial" charset="0"/>
              </a:rPr>
              <a:t>sn</a:t>
            </a:r>
            <a:r>
              <a:rPr lang="en-US" sz="2400" b="1" dirty="0">
                <a:latin typeface="Arial" charset="0"/>
              </a:rPr>
              <a:t>.</a:t>
            </a:r>
            <a:endParaRPr lang="en-US" sz="2400" dirty="0">
              <a:latin typeface="Arial" charset="0"/>
            </a:endParaRPr>
          </a:p>
        </p:txBody>
      </p:sp>
      <p:sp>
        <p:nvSpPr>
          <p:cNvPr id="15" name="Rectangle 14"/>
          <p:cNvSpPr/>
          <p:nvPr/>
        </p:nvSpPr>
        <p:spPr>
          <a:xfrm>
            <a:off x="366616" y="3219035"/>
            <a:ext cx="1957587" cy="494751"/>
          </a:xfrm>
          <a:prstGeom prst="rect">
            <a:avLst/>
          </a:prstGeom>
        </p:spPr>
        <p:txBody>
          <a:bodyPr wrap="none">
            <a:spAutoFit/>
          </a:bodyPr>
          <a:lstStyle/>
          <a:p>
            <a:pPr marL="400029" lvl="2" indent="0">
              <a:buNone/>
              <a:defRPr/>
            </a:pPr>
            <a:r>
              <a:rPr lang="en-US" sz="2400" dirty="0">
                <a:solidFill>
                  <a:schemeClr val="accent4"/>
                </a:solidFill>
                <a:latin typeface="Arial" charset="0"/>
              </a:rPr>
              <a:t>Example:</a:t>
            </a:r>
          </a:p>
        </p:txBody>
      </p:sp>
      <p:graphicFrame>
        <p:nvGraphicFramePr>
          <p:cNvPr id="9" name="Table 8"/>
          <p:cNvGraphicFramePr>
            <a:graphicFrameLocks noGrp="1"/>
          </p:cNvGraphicFramePr>
          <p:nvPr>
            <p:extLst>
              <p:ext uri="{D42A27DB-BD31-4B8C-83A1-F6EECF244321}">
                <p14:modId xmlns:p14="http://schemas.microsoft.com/office/powerpoint/2010/main" val="434240910"/>
              </p:ext>
            </p:extLst>
          </p:nvPr>
        </p:nvGraphicFramePr>
        <p:xfrm>
          <a:off x="1065212" y="3886200"/>
          <a:ext cx="7505470" cy="45720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1164640">
                  <a:extLst>
                    <a:ext uri="{9D8B030D-6E8A-4147-A177-3AD203B41FA5}">
                      <a16:colId xmlns:a16="http://schemas.microsoft.com/office/drawing/2014/main" val="20003"/>
                    </a:ext>
                  </a:extLst>
                </a:gridCol>
                <a:gridCol w="968960">
                  <a:extLst>
                    <a:ext uri="{9D8B030D-6E8A-4147-A177-3AD203B41FA5}">
                      <a16:colId xmlns:a16="http://schemas.microsoft.com/office/drawing/2014/main" val="20004"/>
                    </a:ext>
                  </a:extLst>
                </a:gridCol>
                <a:gridCol w="1175460">
                  <a:extLst>
                    <a:ext uri="{9D8B030D-6E8A-4147-A177-3AD203B41FA5}">
                      <a16:colId xmlns:a16="http://schemas.microsoft.com/office/drawing/2014/main" val="20005"/>
                    </a:ext>
                  </a:extLst>
                </a:gridCol>
                <a:gridCol w="1072210">
                  <a:extLst>
                    <a:ext uri="{9D8B030D-6E8A-4147-A177-3AD203B41FA5}">
                      <a16:colId xmlns:a16="http://schemas.microsoft.com/office/drawing/2014/main" val="20006"/>
                    </a:ext>
                  </a:extLst>
                </a:gridCol>
              </a:tblGrid>
              <a:tr h="440875">
                <a:tc>
                  <a:txBody>
                    <a:bodyPr/>
                    <a:lstStyle/>
                    <a:p>
                      <a:pPr algn="ctr"/>
                      <a:r>
                        <a:rPr lang="en-GB" sz="2400" b="1" dirty="0">
                          <a:solidFill>
                            <a:schemeClr val="bg1"/>
                          </a:solidFill>
                        </a:rPr>
                        <a:t>Given</a:t>
                      </a:r>
                    </a:p>
                  </a:txBody>
                  <a:tcPr>
                    <a:solidFill>
                      <a:schemeClr val="accent1">
                        <a:lumMod val="25000"/>
                      </a:schemeClr>
                    </a:solidFill>
                  </a:tcPr>
                </a:tc>
                <a:tc>
                  <a:txBody>
                    <a:bodyPr/>
                    <a:lstStyle/>
                    <a:p>
                      <a:pPr algn="ctr"/>
                      <a:r>
                        <a:rPr lang="en-GB" sz="2400" b="1" dirty="0">
                          <a:solidFill>
                            <a:schemeClr val="bg1"/>
                          </a:solidFill>
                        </a:rPr>
                        <a:t>8</a:t>
                      </a:r>
                    </a:p>
                  </a:txBody>
                  <a:tcPr>
                    <a:solidFill>
                      <a:schemeClr val="accent1">
                        <a:lumMod val="50000"/>
                      </a:schemeClr>
                    </a:solidFill>
                  </a:tcPr>
                </a:tc>
                <a:tc>
                  <a:txBody>
                    <a:bodyPr/>
                    <a:lstStyle/>
                    <a:p>
                      <a:pPr algn="ctr"/>
                      <a:r>
                        <a:rPr lang="en-GB" sz="2400" b="1" dirty="0">
                          <a:solidFill>
                            <a:schemeClr val="bg1"/>
                          </a:solidFill>
                        </a:rPr>
                        <a:t>0</a:t>
                      </a:r>
                    </a:p>
                  </a:txBody>
                  <a:tcPr>
                    <a:solidFill>
                      <a:schemeClr val="accent1">
                        <a:lumMod val="50000"/>
                      </a:schemeClr>
                    </a:solidFill>
                  </a:tcPr>
                </a:tc>
                <a:tc>
                  <a:txBody>
                    <a:bodyPr/>
                    <a:lstStyle/>
                    <a:p>
                      <a:pPr algn="ctr"/>
                      <a:r>
                        <a:rPr lang="en-GB" sz="2400" b="1" dirty="0">
                          <a:solidFill>
                            <a:schemeClr val="bg1"/>
                          </a:solidFill>
                        </a:rPr>
                        <a:t>4</a:t>
                      </a:r>
                    </a:p>
                  </a:txBody>
                  <a:tcPr>
                    <a:solidFill>
                      <a:schemeClr val="accent1">
                        <a:lumMod val="50000"/>
                      </a:schemeClr>
                    </a:solidFill>
                  </a:tcPr>
                </a:tc>
                <a:tc>
                  <a:txBody>
                    <a:bodyPr/>
                    <a:lstStyle/>
                    <a:p>
                      <a:pPr algn="ctr"/>
                      <a:r>
                        <a:rPr lang="en-GB" sz="2400" b="1" dirty="0">
                          <a:solidFill>
                            <a:schemeClr val="bg1"/>
                          </a:solidFill>
                        </a:rPr>
                        <a:t>9</a:t>
                      </a:r>
                    </a:p>
                  </a:txBody>
                  <a:tcPr>
                    <a:solidFill>
                      <a:schemeClr val="accent1">
                        <a:lumMod val="50000"/>
                      </a:schemeClr>
                    </a:solidFill>
                  </a:tcPr>
                </a:tc>
                <a:tc>
                  <a:txBody>
                    <a:bodyPr/>
                    <a:lstStyle/>
                    <a:p>
                      <a:pPr algn="ctr"/>
                      <a:r>
                        <a:rPr lang="en-GB" sz="2400" b="1" dirty="0">
                          <a:solidFill>
                            <a:schemeClr val="bg1"/>
                          </a:solidFill>
                        </a:rPr>
                        <a:t>3</a:t>
                      </a:r>
                    </a:p>
                  </a:txBody>
                  <a:tcPr>
                    <a:solidFill>
                      <a:schemeClr val="accent1">
                        <a:lumMod val="50000"/>
                      </a:schemeClr>
                    </a:solidFill>
                  </a:tcPr>
                </a:tc>
                <a:tc>
                  <a:txBody>
                    <a:bodyPr/>
                    <a:lstStyle/>
                    <a:p>
                      <a:pPr algn="ctr"/>
                      <a:r>
                        <a:rPr lang="en-GB" sz="2400" b="1" dirty="0">
                          <a:solidFill>
                            <a:schemeClr val="bg1"/>
                          </a:solidFill>
                        </a:rPr>
                        <a:t>6</a:t>
                      </a:r>
                    </a:p>
                  </a:txBody>
                  <a:tcPr>
                    <a:solidFill>
                      <a:schemeClr val="accent1">
                        <a:lumMod val="50000"/>
                      </a:schemeClr>
                    </a:solidFill>
                  </a:tcPr>
                </a:tc>
                <a:extLst>
                  <a:ext uri="{0D108BD9-81ED-4DB2-BD59-A6C34878D82A}">
                    <a16:rowId xmlns:a16="http://schemas.microsoft.com/office/drawing/2014/main" val="10000"/>
                  </a:ext>
                </a:extLst>
              </a:tr>
            </a:tbl>
          </a:graphicData>
        </a:graphic>
      </p:graphicFrame>
      <p:sp>
        <p:nvSpPr>
          <p:cNvPr id="12" name="Down Arrow 11"/>
          <p:cNvSpPr/>
          <p:nvPr/>
        </p:nvSpPr>
        <p:spPr>
          <a:xfrm>
            <a:off x="4579463" y="4400549"/>
            <a:ext cx="476965" cy="572330"/>
          </a:xfrm>
          <a:prstGeom prst="downArrow">
            <a:avLst/>
          </a:prstGeom>
          <a:solidFill>
            <a:srgbClr val="002060"/>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graphicFrame>
        <p:nvGraphicFramePr>
          <p:cNvPr id="16" name="Table 15"/>
          <p:cNvGraphicFramePr>
            <a:graphicFrameLocks noGrp="1"/>
          </p:cNvGraphicFramePr>
          <p:nvPr>
            <p:extLst>
              <p:ext uri="{D42A27DB-BD31-4B8C-83A1-F6EECF244321}">
                <p14:modId xmlns:p14="http://schemas.microsoft.com/office/powerpoint/2010/main" val="97199017"/>
              </p:ext>
            </p:extLst>
          </p:nvPr>
        </p:nvGraphicFramePr>
        <p:xfrm>
          <a:off x="1065212" y="5030028"/>
          <a:ext cx="7505469" cy="457200"/>
        </p:xfrm>
        <a:graphic>
          <a:graphicData uri="http://schemas.openxmlformats.org/drawingml/2006/table">
            <a:tbl>
              <a:tblPr firstRow="1" bandRow="1">
                <a:tableStyleId>{5C22544A-7EE6-4342-B048-85BDC9FD1C3A}</a:tableStyleId>
              </a:tblPr>
              <a:tblGrid>
                <a:gridCol w="1220400">
                  <a:extLst>
                    <a:ext uri="{9D8B030D-6E8A-4147-A177-3AD203B41FA5}">
                      <a16:colId xmlns:a16="http://schemas.microsoft.com/office/drawing/2014/main" val="20000"/>
                    </a:ext>
                  </a:extLst>
                </a:gridCol>
                <a:gridCol w="9132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1143000">
                  <a:extLst>
                    <a:ext uri="{9D8B030D-6E8A-4147-A177-3AD203B41FA5}">
                      <a16:colId xmlns:a16="http://schemas.microsoft.com/office/drawing/2014/main" val="20005"/>
                    </a:ext>
                  </a:extLst>
                </a:gridCol>
                <a:gridCol w="1104669">
                  <a:extLst>
                    <a:ext uri="{9D8B030D-6E8A-4147-A177-3AD203B41FA5}">
                      <a16:colId xmlns:a16="http://schemas.microsoft.com/office/drawing/2014/main" val="20006"/>
                    </a:ext>
                  </a:extLst>
                </a:gridCol>
              </a:tblGrid>
              <a:tr h="457200">
                <a:tc>
                  <a:txBody>
                    <a:bodyPr/>
                    <a:lstStyle/>
                    <a:p>
                      <a:pPr algn="ctr"/>
                      <a:r>
                        <a:rPr lang="en-GB" sz="2400" b="1" dirty="0">
                          <a:solidFill>
                            <a:schemeClr val="bg1"/>
                          </a:solidFill>
                        </a:rPr>
                        <a:t>Sorted</a:t>
                      </a:r>
                    </a:p>
                  </a:txBody>
                  <a:tcPr>
                    <a:solidFill>
                      <a:schemeClr val="accent1">
                        <a:lumMod val="25000"/>
                      </a:schemeClr>
                    </a:solidFill>
                  </a:tcPr>
                </a:tc>
                <a:tc>
                  <a:txBody>
                    <a:bodyPr/>
                    <a:lstStyle/>
                    <a:p>
                      <a:pPr algn="ctr"/>
                      <a:r>
                        <a:rPr lang="en-GB" sz="2400" b="1" dirty="0">
                          <a:solidFill>
                            <a:schemeClr val="bg1"/>
                          </a:solidFill>
                        </a:rPr>
                        <a:t>0</a:t>
                      </a:r>
                    </a:p>
                  </a:txBody>
                  <a:tcPr>
                    <a:solidFill>
                      <a:schemeClr val="accent1">
                        <a:lumMod val="50000"/>
                      </a:schemeClr>
                    </a:solidFill>
                  </a:tcPr>
                </a:tc>
                <a:tc>
                  <a:txBody>
                    <a:bodyPr/>
                    <a:lstStyle/>
                    <a:p>
                      <a:pPr algn="ctr"/>
                      <a:endParaRPr lang="en-GB" sz="2400" b="1" dirty="0">
                        <a:solidFill>
                          <a:schemeClr val="bg1"/>
                        </a:solidFill>
                      </a:endParaRPr>
                    </a:p>
                  </a:txBody>
                  <a:tcPr>
                    <a:solidFill>
                      <a:schemeClr val="accent1">
                        <a:lumMod val="50000"/>
                      </a:schemeClr>
                    </a:solidFill>
                  </a:tcPr>
                </a:tc>
                <a:tc>
                  <a:txBody>
                    <a:bodyPr/>
                    <a:lstStyle/>
                    <a:p>
                      <a:pPr algn="ctr"/>
                      <a:endParaRPr lang="en-GB" sz="2400" b="1" dirty="0">
                        <a:solidFill>
                          <a:schemeClr val="bg1"/>
                        </a:solidFill>
                      </a:endParaRPr>
                    </a:p>
                  </a:txBody>
                  <a:tcPr>
                    <a:solidFill>
                      <a:schemeClr val="accent1">
                        <a:lumMod val="50000"/>
                      </a:schemeClr>
                    </a:solidFill>
                  </a:tcPr>
                </a:tc>
                <a:tc>
                  <a:txBody>
                    <a:bodyPr/>
                    <a:lstStyle/>
                    <a:p>
                      <a:pPr algn="ctr"/>
                      <a:endParaRPr lang="en-GB" sz="2400" b="1" dirty="0">
                        <a:solidFill>
                          <a:schemeClr val="bg1"/>
                        </a:solidFill>
                      </a:endParaRPr>
                    </a:p>
                  </a:txBody>
                  <a:tcPr>
                    <a:solidFill>
                      <a:schemeClr val="accent1">
                        <a:lumMod val="50000"/>
                      </a:schemeClr>
                    </a:solidFill>
                  </a:tcPr>
                </a:tc>
                <a:tc>
                  <a:txBody>
                    <a:bodyPr/>
                    <a:lstStyle/>
                    <a:p>
                      <a:pPr algn="ctr"/>
                      <a:endParaRPr lang="en-GB" sz="2400" b="1" dirty="0">
                        <a:solidFill>
                          <a:schemeClr val="bg1"/>
                        </a:solidFill>
                      </a:endParaRPr>
                    </a:p>
                  </a:txBody>
                  <a:tcPr>
                    <a:solidFill>
                      <a:schemeClr val="accent1">
                        <a:lumMod val="50000"/>
                      </a:schemeClr>
                    </a:solidFill>
                  </a:tcPr>
                </a:tc>
                <a:tc>
                  <a:txBody>
                    <a:bodyPr/>
                    <a:lstStyle/>
                    <a:p>
                      <a:pPr algn="ctr"/>
                      <a:endParaRPr lang="en-GB" sz="2400" b="1" dirty="0">
                        <a:solidFill>
                          <a:schemeClr val="bg1"/>
                        </a:solidFill>
                      </a:endParaRPr>
                    </a:p>
                  </a:txBody>
                  <a:tcPr>
                    <a:solidFill>
                      <a:schemeClr val="accent1">
                        <a:lumMod val="5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7514035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6"/>
          </p:nvPr>
        </p:nvSpPr>
        <p:spPr/>
        <p:txBody>
          <a:bodyPr/>
          <a:lstStyle/>
          <a:p>
            <a:r>
              <a:rPr lang="en-US" b="1" dirty="0">
                <a:latin typeface="Arial" charset="0"/>
              </a:rPr>
              <a:t>What is Sorting?</a:t>
            </a:r>
            <a:endParaRPr lang="en-US" sz="3200" b="1" dirty="0">
              <a:latin typeface="Arial" charset="0"/>
            </a:endParaRPr>
          </a:p>
        </p:txBody>
      </p:sp>
      <p:sp>
        <p:nvSpPr>
          <p:cNvPr id="11" name="Content Placeholder 10"/>
          <p:cNvSpPr>
            <a:spLocks noGrp="1"/>
          </p:cNvSpPr>
          <p:nvPr>
            <p:ph sz="quarter" idx="17"/>
          </p:nvPr>
        </p:nvSpPr>
        <p:spPr>
          <a:xfrm>
            <a:off x="495142" y="1471614"/>
            <a:ext cx="9041068" cy="1747422"/>
          </a:xfrm>
        </p:spPr>
        <p:txBody>
          <a:bodyPr/>
          <a:lstStyle/>
          <a:p>
            <a:pPr marL="0" indent="0">
              <a:buNone/>
              <a:defRPr/>
            </a:pPr>
            <a:r>
              <a:rPr lang="en-US" sz="2400" b="1" dirty="0">
                <a:solidFill>
                  <a:schemeClr val="accent4"/>
                </a:solidFill>
                <a:latin typeface="Arial" charset="0"/>
              </a:rPr>
              <a:t>Definition (sorting in ascending order): </a:t>
            </a:r>
          </a:p>
          <a:p>
            <a:pPr>
              <a:defRPr/>
            </a:pPr>
            <a:r>
              <a:rPr lang="en-US" sz="2400" dirty="0">
                <a:solidFill>
                  <a:schemeClr val="accent4"/>
                </a:solidFill>
                <a:latin typeface="Arial" charset="0"/>
              </a:rPr>
              <a:t>Given a set of records </a:t>
            </a:r>
            <a:r>
              <a:rPr lang="en-US" sz="2400" b="1" dirty="0">
                <a:latin typeface="Arial" charset="0"/>
              </a:rPr>
              <a:t>r</a:t>
            </a:r>
            <a:r>
              <a:rPr lang="en-US" sz="2400" b="1" baseline="-25000" dirty="0">
                <a:latin typeface="Arial" charset="0"/>
              </a:rPr>
              <a:t>1</a:t>
            </a:r>
            <a:r>
              <a:rPr lang="en-US" sz="2400" b="1" dirty="0">
                <a:latin typeface="Arial" charset="0"/>
              </a:rPr>
              <a:t>, r</a:t>
            </a:r>
            <a:r>
              <a:rPr lang="en-US" sz="2400" b="1" baseline="-25000" dirty="0">
                <a:latin typeface="Arial" charset="0"/>
              </a:rPr>
              <a:t>2</a:t>
            </a:r>
            <a:r>
              <a:rPr lang="en-US" sz="2400" b="1" dirty="0">
                <a:latin typeface="Arial" charset="0"/>
              </a:rPr>
              <a:t>, …, </a:t>
            </a:r>
            <a:r>
              <a:rPr lang="en-US" sz="2400" b="1" dirty="0" err="1">
                <a:latin typeface="Arial" charset="0"/>
              </a:rPr>
              <a:t>r</a:t>
            </a:r>
            <a:r>
              <a:rPr lang="en-US" sz="2400" b="1" baseline="-25000" dirty="0" err="1">
                <a:latin typeface="Arial" charset="0"/>
              </a:rPr>
              <a:t>n</a:t>
            </a:r>
            <a:r>
              <a:rPr lang="en-US" sz="2400" b="1" dirty="0">
                <a:latin typeface="Arial" charset="0"/>
              </a:rPr>
              <a:t> </a:t>
            </a:r>
            <a:r>
              <a:rPr lang="en-US" sz="2400" dirty="0">
                <a:solidFill>
                  <a:schemeClr val="accent4"/>
                </a:solidFill>
                <a:latin typeface="Arial" charset="0"/>
              </a:rPr>
              <a:t>with key </a:t>
            </a:r>
            <a:r>
              <a:rPr lang="en-US" sz="2400" dirty="0">
                <a:latin typeface="Arial" charset="0"/>
              </a:rPr>
              <a:t>values </a:t>
            </a:r>
            <a:r>
              <a:rPr lang="en-US" sz="2400" b="1" dirty="0">
                <a:solidFill>
                  <a:srgbClr val="0070C0"/>
                </a:solidFill>
                <a:latin typeface="Arial" charset="0"/>
              </a:rPr>
              <a:t>k</a:t>
            </a:r>
            <a:r>
              <a:rPr lang="en-US" sz="2400" b="1" baseline="-25000" dirty="0">
                <a:solidFill>
                  <a:srgbClr val="0070C0"/>
                </a:solidFill>
                <a:latin typeface="Arial" charset="0"/>
              </a:rPr>
              <a:t>1</a:t>
            </a:r>
            <a:r>
              <a:rPr lang="en-US" sz="2400" b="1" dirty="0">
                <a:solidFill>
                  <a:srgbClr val="0070C0"/>
                </a:solidFill>
                <a:latin typeface="Arial" charset="0"/>
              </a:rPr>
              <a:t>, k</a:t>
            </a:r>
            <a:r>
              <a:rPr lang="en-US" sz="2400" b="1" baseline="-25000" dirty="0">
                <a:solidFill>
                  <a:srgbClr val="0070C0"/>
                </a:solidFill>
                <a:latin typeface="Arial" charset="0"/>
              </a:rPr>
              <a:t>2</a:t>
            </a:r>
            <a:r>
              <a:rPr lang="en-US" sz="2400" b="1" dirty="0">
                <a:solidFill>
                  <a:srgbClr val="0070C0"/>
                </a:solidFill>
                <a:latin typeface="Arial" charset="0"/>
              </a:rPr>
              <a:t>,…, </a:t>
            </a:r>
            <a:r>
              <a:rPr lang="en-US" sz="2400" b="1" dirty="0" err="1">
                <a:solidFill>
                  <a:srgbClr val="0070C0"/>
                </a:solidFill>
                <a:latin typeface="Arial" charset="0"/>
              </a:rPr>
              <a:t>k</a:t>
            </a:r>
            <a:r>
              <a:rPr lang="en-US" sz="2400" b="1" baseline="-25000" dirty="0" err="1">
                <a:solidFill>
                  <a:srgbClr val="0070C0"/>
                </a:solidFill>
                <a:latin typeface="Arial" charset="0"/>
              </a:rPr>
              <a:t>n</a:t>
            </a:r>
            <a:r>
              <a:rPr lang="en-US" sz="2400" b="1" dirty="0">
                <a:solidFill>
                  <a:srgbClr val="0070C0"/>
                </a:solidFill>
                <a:latin typeface="Arial" charset="0"/>
              </a:rPr>
              <a:t>,</a:t>
            </a:r>
            <a:r>
              <a:rPr lang="en-US" sz="2400" b="1" dirty="0">
                <a:solidFill>
                  <a:srgbClr val="C00000"/>
                </a:solidFill>
                <a:latin typeface="Arial" charset="0"/>
              </a:rPr>
              <a:t> </a:t>
            </a:r>
            <a:r>
              <a:rPr lang="en-US" sz="2400" dirty="0">
                <a:solidFill>
                  <a:schemeClr val="accent4"/>
                </a:solidFill>
                <a:latin typeface="Arial" charset="0"/>
              </a:rPr>
              <a:t>arrange records in order </a:t>
            </a:r>
            <a:r>
              <a:rPr lang="en-US" sz="2400" b="1" i="1" dirty="0">
                <a:solidFill>
                  <a:srgbClr val="0070C0"/>
                </a:solidFill>
                <a:latin typeface="Arial" charset="0"/>
              </a:rPr>
              <a:t>s</a:t>
            </a:r>
            <a:r>
              <a:rPr lang="en-US" sz="2400" dirty="0">
                <a:solidFill>
                  <a:schemeClr val="accent4"/>
                </a:solidFill>
                <a:latin typeface="Arial" charset="0"/>
              </a:rPr>
              <a:t> such that records </a:t>
            </a:r>
            <a:r>
              <a:rPr lang="en-US" sz="2400" b="1" dirty="0">
                <a:latin typeface="Arial" charset="0"/>
              </a:rPr>
              <a:t>r</a:t>
            </a:r>
            <a:r>
              <a:rPr lang="en-US" sz="2400" b="1" baseline="-25000" dirty="0">
                <a:latin typeface="Arial" charset="0"/>
              </a:rPr>
              <a:t>s1</a:t>
            </a:r>
            <a:r>
              <a:rPr lang="en-US" sz="2400" b="1" dirty="0">
                <a:latin typeface="Arial" charset="0"/>
              </a:rPr>
              <a:t>, r</a:t>
            </a:r>
            <a:r>
              <a:rPr lang="en-US" sz="2400" b="1" baseline="-25000" dirty="0">
                <a:latin typeface="Arial" charset="0"/>
              </a:rPr>
              <a:t>s2</a:t>
            </a:r>
            <a:r>
              <a:rPr lang="en-US" sz="2400" b="1" dirty="0">
                <a:latin typeface="Arial" charset="0"/>
              </a:rPr>
              <a:t>,…, </a:t>
            </a:r>
            <a:r>
              <a:rPr lang="en-US" sz="2400" b="1" dirty="0" err="1">
                <a:latin typeface="Arial" charset="0"/>
              </a:rPr>
              <a:t>r</a:t>
            </a:r>
            <a:r>
              <a:rPr lang="en-US" sz="2400" b="1" baseline="-25000" dirty="0" err="1">
                <a:latin typeface="Arial" charset="0"/>
              </a:rPr>
              <a:t>sn</a:t>
            </a:r>
            <a:r>
              <a:rPr lang="en-US" sz="2400" b="1" dirty="0">
                <a:latin typeface="Arial" charset="0"/>
              </a:rPr>
              <a:t> </a:t>
            </a:r>
            <a:r>
              <a:rPr lang="en-US" sz="2400" dirty="0">
                <a:solidFill>
                  <a:schemeClr val="accent4"/>
                </a:solidFill>
                <a:latin typeface="Arial" charset="0"/>
              </a:rPr>
              <a:t>have keys with property </a:t>
            </a:r>
            <a:r>
              <a:rPr lang="en-US" sz="2400" b="1" dirty="0">
                <a:solidFill>
                  <a:srgbClr val="0070C0"/>
                </a:solidFill>
                <a:latin typeface="Arial" charset="0"/>
              </a:rPr>
              <a:t>k</a:t>
            </a:r>
            <a:r>
              <a:rPr lang="en-US" sz="2400" b="1" baseline="-25000" dirty="0">
                <a:solidFill>
                  <a:srgbClr val="0070C0"/>
                </a:solidFill>
                <a:latin typeface="Arial" charset="0"/>
              </a:rPr>
              <a:t>s1 </a:t>
            </a:r>
            <a:r>
              <a:rPr lang="en-US" sz="2400" b="1" dirty="0">
                <a:solidFill>
                  <a:srgbClr val="0070C0"/>
                </a:solidFill>
                <a:latin typeface="Arial" charset="0"/>
                <a:sym typeface="Symbol" pitchFamily="18" charset="2"/>
              </a:rPr>
              <a:t></a:t>
            </a:r>
            <a:r>
              <a:rPr lang="en-US" sz="2400" b="1" dirty="0">
                <a:solidFill>
                  <a:srgbClr val="0070C0"/>
                </a:solidFill>
                <a:latin typeface="Arial" charset="0"/>
              </a:rPr>
              <a:t> k</a:t>
            </a:r>
            <a:r>
              <a:rPr lang="en-US" sz="2400" b="1" baseline="-25000" dirty="0">
                <a:solidFill>
                  <a:srgbClr val="0070C0"/>
                </a:solidFill>
                <a:latin typeface="Arial" charset="0"/>
              </a:rPr>
              <a:t>s2 </a:t>
            </a:r>
            <a:r>
              <a:rPr lang="en-US" sz="2400" b="1" dirty="0">
                <a:solidFill>
                  <a:srgbClr val="0070C0"/>
                </a:solidFill>
                <a:latin typeface="Arial" charset="0"/>
                <a:sym typeface="Symbol" pitchFamily="18" charset="2"/>
              </a:rPr>
              <a:t></a:t>
            </a:r>
            <a:r>
              <a:rPr lang="en-US" sz="2400" b="1" dirty="0">
                <a:solidFill>
                  <a:srgbClr val="0070C0"/>
                </a:solidFill>
                <a:latin typeface="Arial" charset="0"/>
              </a:rPr>
              <a:t> … </a:t>
            </a:r>
            <a:r>
              <a:rPr lang="en-US" sz="2400" b="1" dirty="0">
                <a:solidFill>
                  <a:srgbClr val="0070C0"/>
                </a:solidFill>
                <a:latin typeface="Arial" charset="0"/>
                <a:sym typeface="Symbol" pitchFamily="18" charset="2"/>
              </a:rPr>
              <a:t></a:t>
            </a:r>
            <a:r>
              <a:rPr lang="en-US" sz="2400" b="1" dirty="0">
                <a:solidFill>
                  <a:srgbClr val="0070C0"/>
                </a:solidFill>
                <a:latin typeface="Arial" charset="0"/>
              </a:rPr>
              <a:t> </a:t>
            </a:r>
            <a:r>
              <a:rPr lang="en-US" sz="2400" b="1" dirty="0" err="1">
                <a:solidFill>
                  <a:srgbClr val="0070C0"/>
                </a:solidFill>
                <a:latin typeface="Arial" charset="0"/>
              </a:rPr>
              <a:t>k</a:t>
            </a:r>
            <a:r>
              <a:rPr lang="en-US" sz="2400" b="1" baseline="-25000" dirty="0" err="1">
                <a:solidFill>
                  <a:srgbClr val="0070C0"/>
                </a:solidFill>
                <a:latin typeface="Arial" charset="0"/>
              </a:rPr>
              <a:t>sn</a:t>
            </a:r>
            <a:r>
              <a:rPr lang="en-US" sz="2400" b="1" dirty="0">
                <a:latin typeface="Arial" charset="0"/>
              </a:rPr>
              <a:t>.</a:t>
            </a:r>
            <a:endParaRPr lang="en-US" sz="2400" dirty="0">
              <a:latin typeface="Arial" charset="0"/>
            </a:endParaRPr>
          </a:p>
        </p:txBody>
      </p:sp>
      <p:sp>
        <p:nvSpPr>
          <p:cNvPr id="15" name="Rectangle 14"/>
          <p:cNvSpPr/>
          <p:nvPr/>
        </p:nvSpPr>
        <p:spPr>
          <a:xfrm>
            <a:off x="366616" y="3219035"/>
            <a:ext cx="1957587" cy="494751"/>
          </a:xfrm>
          <a:prstGeom prst="rect">
            <a:avLst/>
          </a:prstGeom>
        </p:spPr>
        <p:txBody>
          <a:bodyPr wrap="none">
            <a:spAutoFit/>
          </a:bodyPr>
          <a:lstStyle/>
          <a:p>
            <a:pPr marL="400029" lvl="2" indent="0">
              <a:buNone/>
              <a:defRPr/>
            </a:pPr>
            <a:r>
              <a:rPr lang="en-US" sz="2400" dirty="0">
                <a:solidFill>
                  <a:schemeClr val="accent4"/>
                </a:solidFill>
                <a:latin typeface="Arial" charset="0"/>
              </a:rPr>
              <a:t>Example:</a:t>
            </a:r>
          </a:p>
        </p:txBody>
      </p:sp>
      <p:graphicFrame>
        <p:nvGraphicFramePr>
          <p:cNvPr id="9" name="Table 8"/>
          <p:cNvGraphicFramePr>
            <a:graphicFrameLocks noGrp="1"/>
          </p:cNvGraphicFramePr>
          <p:nvPr>
            <p:extLst>
              <p:ext uri="{D42A27DB-BD31-4B8C-83A1-F6EECF244321}">
                <p14:modId xmlns:p14="http://schemas.microsoft.com/office/powerpoint/2010/main" val="434240910"/>
              </p:ext>
            </p:extLst>
          </p:nvPr>
        </p:nvGraphicFramePr>
        <p:xfrm>
          <a:off x="1065212" y="3886200"/>
          <a:ext cx="7505470" cy="45720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1164640">
                  <a:extLst>
                    <a:ext uri="{9D8B030D-6E8A-4147-A177-3AD203B41FA5}">
                      <a16:colId xmlns:a16="http://schemas.microsoft.com/office/drawing/2014/main" val="20003"/>
                    </a:ext>
                  </a:extLst>
                </a:gridCol>
                <a:gridCol w="968960">
                  <a:extLst>
                    <a:ext uri="{9D8B030D-6E8A-4147-A177-3AD203B41FA5}">
                      <a16:colId xmlns:a16="http://schemas.microsoft.com/office/drawing/2014/main" val="20004"/>
                    </a:ext>
                  </a:extLst>
                </a:gridCol>
                <a:gridCol w="1175460">
                  <a:extLst>
                    <a:ext uri="{9D8B030D-6E8A-4147-A177-3AD203B41FA5}">
                      <a16:colId xmlns:a16="http://schemas.microsoft.com/office/drawing/2014/main" val="20005"/>
                    </a:ext>
                  </a:extLst>
                </a:gridCol>
                <a:gridCol w="1072210">
                  <a:extLst>
                    <a:ext uri="{9D8B030D-6E8A-4147-A177-3AD203B41FA5}">
                      <a16:colId xmlns:a16="http://schemas.microsoft.com/office/drawing/2014/main" val="20006"/>
                    </a:ext>
                  </a:extLst>
                </a:gridCol>
              </a:tblGrid>
              <a:tr h="440875">
                <a:tc>
                  <a:txBody>
                    <a:bodyPr/>
                    <a:lstStyle/>
                    <a:p>
                      <a:pPr algn="ctr"/>
                      <a:r>
                        <a:rPr lang="en-GB" sz="2400" b="1" dirty="0">
                          <a:solidFill>
                            <a:schemeClr val="bg1"/>
                          </a:solidFill>
                        </a:rPr>
                        <a:t>Given</a:t>
                      </a:r>
                    </a:p>
                  </a:txBody>
                  <a:tcPr>
                    <a:solidFill>
                      <a:schemeClr val="accent1">
                        <a:lumMod val="25000"/>
                      </a:schemeClr>
                    </a:solidFill>
                  </a:tcPr>
                </a:tc>
                <a:tc>
                  <a:txBody>
                    <a:bodyPr/>
                    <a:lstStyle/>
                    <a:p>
                      <a:pPr algn="ctr"/>
                      <a:r>
                        <a:rPr lang="en-GB" sz="2400" b="1" dirty="0">
                          <a:solidFill>
                            <a:schemeClr val="bg1"/>
                          </a:solidFill>
                        </a:rPr>
                        <a:t>8</a:t>
                      </a:r>
                    </a:p>
                  </a:txBody>
                  <a:tcPr>
                    <a:solidFill>
                      <a:schemeClr val="accent1">
                        <a:lumMod val="50000"/>
                      </a:schemeClr>
                    </a:solidFill>
                  </a:tcPr>
                </a:tc>
                <a:tc>
                  <a:txBody>
                    <a:bodyPr/>
                    <a:lstStyle/>
                    <a:p>
                      <a:pPr algn="ctr"/>
                      <a:r>
                        <a:rPr lang="en-GB" sz="2400" b="1" dirty="0">
                          <a:solidFill>
                            <a:schemeClr val="bg1"/>
                          </a:solidFill>
                        </a:rPr>
                        <a:t>0</a:t>
                      </a:r>
                    </a:p>
                  </a:txBody>
                  <a:tcPr>
                    <a:solidFill>
                      <a:schemeClr val="accent1">
                        <a:lumMod val="50000"/>
                      </a:schemeClr>
                    </a:solidFill>
                  </a:tcPr>
                </a:tc>
                <a:tc>
                  <a:txBody>
                    <a:bodyPr/>
                    <a:lstStyle/>
                    <a:p>
                      <a:pPr algn="ctr"/>
                      <a:r>
                        <a:rPr lang="en-GB" sz="2400" b="1" dirty="0">
                          <a:solidFill>
                            <a:schemeClr val="bg1"/>
                          </a:solidFill>
                        </a:rPr>
                        <a:t>4</a:t>
                      </a:r>
                    </a:p>
                  </a:txBody>
                  <a:tcPr>
                    <a:solidFill>
                      <a:schemeClr val="accent1">
                        <a:lumMod val="50000"/>
                      </a:schemeClr>
                    </a:solidFill>
                  </a:tcPr>
                </a:tc>
                <a:tc>
                  <a:txBody>
                    <a:bodyPr/>
                    <a:lstStyle/>
                    <a:p>
                      <a:pPr algn="ctr"/>
                      <a:r>
                        <a:rPr lang="en-GB" sz="2400" b="1" dirty="0">
                          <a:solidFill>
                            <a:schemeClr val="bg1"/>
                          </a:solidFill>
                        </a:rPr>
                        <a:t>9</a:t>
                      </a:r>
                    </a:p>
                  </a:txBody>
                  <a:tcPr>
                    <a:solidFill>
                      <a:schemeClr val="accent1">
                        <a:lumMod val="50000"/>
                      </a:schemeClr>
                    </a:solidFill>
                  </a:tcPr>
                </a:tc>
                <a:tc>
                  <a:txBody>
                    <a:bodyPr/>
                    <a:lstStyle/>
                    <a:p>
                      <a:pPr algn="ctr"/>
                      <a:r>
                        <a:rPr lang="en-GB" sz="2400" b="1" dirty="0">
                          <a:solidFill>
                            <a:schemeClr val="bg1"/>
                          </a:solidFill>
                        </a:rPr>
                        <a:t>3</a:t>
                      </a:r>
                    </a:p>
                  </a:txBody>
                  <a:tcPr>
                    <a:solidFill>
                      <a:schemeClr val="accent1">
                        <a:lumMod val="50000"/>
                      </a:schemeClr>
                    </a:solidFill>
                  </a:tcPr>
                </a:tc>
                <a:tc>
                  <a:txBody>
                    <a:bodyPr/>
                    <a:lstStyle/>
                    <a:p>
                      <a:pPr algn="ctr"/>
                      <a:r>
                        <a:rPr lang="en-GB" sz="2400" b="1" dirty="0">
                          <a:solidFill>
                            <a:schemeClr val="bg1"/>
                          </a:solidFill>
                        </a:rPr>
                        <a:t>6</a:t>
                      </a:r>
                    </a:p>
                  </a:txBody>
                  <a:tcPr>
                    <a:solidFill>
                      <a:schemeClr val="accent1">
                        <a:lumMod val="50000"/>
                      </a:schemeClr>
                    </a:solidFill>
                  </a:tcPr>
                </a:tc>
                <a:extLst>
                  <a:ext uri="{0D108BD9-81ED-4DB2-BD59-A6C34878D82A}">
                    <a16:rowId xmlns:a16="http://schemas.microsoft.com/office/drawing/2014/main" val="10000"/>
                  </a:ext>
                </a:extLst>
              </a:tr>
            </a:tbl>
          </a:graphicData>
        </a:graphic>
      </p:graphicFrame>
      <p:sp>
        <p:nvSpPr>
          <p:cNvPr id="12" name="Down Arrow 11"/>
          <p:cNvSpPr/>
          <p:nvPr/>
        </p:nvSpPr>
        <p:spPr>
          <a:xfrm>
            <a:off x="4579463" y="4400549"/>
            <a:ext cx="476965" cy="572330"/>
          </a:xfrm>
          <a:prstGeom prst="downArrow">
            <a:avLst/>
          </a:prstGeom>
          <a:solidFill>
            <a:srgbClr val="002060"/>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graphicFrame>
        <p:nvGraphicFramePr>
          <p:cNvPr id="16" name="Table 15"/>
          <p:cNvGraphicFramePr>
            <a:graphicFrameLocks noGrp="1"/>
          </p:cNvGraphicFramePr>
          <p:nvPr>
            <p:extLst>
              <p:ext uri="{D42A27DB-BD31-4B8C-83A1-F6EECF244321}">
                <p14:modId xmlns:p14="http://schemas.microsoft.com/office/powerpoint/2010/main" val="44190837"/>
              </p:ext>
            </p:extLst>
          </p:nvPr>
        </p:nvGraphicFramePr>
        <p:xfrm>
          <a:off x="1065212" y="5030028"/>
          <a:ext cx="7505469" cy="457200"/>
        </p:xfrm>
        <a:graphic>
          <a:graphicData uri="http://schemas.openxmlformats.org/drawingml/2006/table">
            <a:tbl>
              <a:tblPr firstRow="1" bandRow="1">
                <a:tableStyleId>{5C22544A-7EE6-4342-B048-85BDC9FD1C3A}</a:tableStyleId>
              </a:tblPr>
              <a:tblGrid>
                <a:gridCol w="1220400">
                  <a:extLst>
                    <a:ext uri="{9D8B030D-6E8A-4147-A177-3AD203B41FA5}">
                      <a16:colId xmlns:a16="http://schemas.microsoft.com/office/drawing/2014/main" val="20000"/>
                    </a:ext>
                  </a:extLst>
                </a:gridCol>
                <a:gridCol w="9132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1143000">
                  <a:extLst>
                    <a:ext uri="{9D8B030D-6E8A-4147-A177-3AD203B41FA5}">
                      <a16:colId xmlns:a16="http://schemas.microsoft.com/office/drawing/2014/main" val="20005"/>
                    </a:ext>
                  </a:extLst>
                </a:gridCol>
                <a:gridCol w="1104669">
                  <a:extLst>
                    <a:ext uri="{9D8B030D-6E8A-4147-A177-3AD203B41FA5}">
                      <a16:colId xmlns:a16="http://schemas.microsoft.com/office/drawing/2014/main" val="20006"/>
                    </a:ext>
                  </a:extLst>
                </a:gridCol>
              </a:tblGrid>
              <a:tr h="457200">
                <a:tc>
                  <a:txBody>
                    <a:bodyPr/>
                    <a:lstStyle/>
                    <a:p>
                      <a:pPr algn="ctr"/>
                      <a:r>
                        <a:rPr lang="en-GB" sz="2400" b="1" dirty="0">
                          <a:solidFill>
                            <a:schemeClr val="bg1"/>
                          </a:solidFill>
                        </a:rPr>
                        <a:t>Sorted</a:t>
                      </a:r>
                    </a:p>
                  </a:txBody>
                  <a:tcPr>
                    <a:solidFill>
                      <a:schemeClr val="accent1">
                        <a:lumMod val="25000"/>
                      </a:schemeClr>
                    </a:solidFill>
                  </a:tcPr>
                </a:tc>
                <a:tc>
                  <a:txBody>
                    <a:bodyPr/>
                    <a:lstStyle/>
                    <a:p>
                      <a:pPr algn="ctr"/>
                      <a:r>
                        <a:rPr lang="en-GB" sz="2400" b="1" dirty="0">
                          <a:solidFill>
                            <a:schemeClr val="bg1"/>
                          </a:solidFill>
                        </a:rPr>
                        <a:t>0</a:t>
                      </a:r>
                    </a:p>
                  </a:txBody>
                  <a:tcPr>
                    <a:solidFill>
                      <a:schemeClr val="accent1">
                        <a:lumMod val="50000"/>
                      </a:schemeClr>
                    </a:solidFill>
                  </a:tcPr>
                </a:tc>
                <a:tc>
                  <a:txBody>
                    <a:bodyPr/>
                    <a:lstStyle/>
                    <a:p>
                      <a:pPr algn="ctr"/>
                      <a:r>
                        <a:rPr lang="en-GB" sz="2400" b="1" dirty="0">
                          <a:solidFill>
                            <a:schemeClr val="bg1"/>
                          </a:solidFill>
                        </a:rPr>
                        <a:t>3</a:t>
                      </a:r>
                    </a:p>
                  </a:txBody>
                  <a:tcPr>
                    <a:solidFill>
                      <a:schemeClr val="accent1">
                        <a:lumMod val="50000"/>
                      </a:schemeClr>
                    </a:solidFill>
                  </a:tcPr>
                </a:tc>
                <a:tc>
                  <a:txBody>
                    <a:bodyPr/>
                    <a:lstStyle/>
                    <a:p>
                      <a:pPr algn="ctr"/>
                      <a:endParaRPr lang="en-GB" sz="2400" b="1" dirty="0">
                        <a:solidFill>
                          <a:schemeClr val="bg1"/>
                        </a:solidFill>
                      </a:endParaRPr>
                    </a:p>
                  </a:txBody>
                  <a:tcPr>
                    <a:solidFill>
                      <a:schemeClr val="accent1">
                        <a:lumMod val="50000"/>
                      </a:schemeClr>
                    </a:solidFill>
                  </a:tcPr>
                </a:tc>
                <a:tc>
                  <a:txBody>
                    <a:bodyPr/>
                    <a:lstStyle/>
                    <a:p>
                      <a:pPr algn="ctr"/>
                      <a:endParaRPr lang="en-GB" sz="2400" b="1" dirty="0">
                        <a:solidFill>
                          <a:schemeClr val="bg1"/>
                        </a:solidFill>
                      </a:endParaRPr>
                    </a:p>
                  </a:txBody>
                  <a:tcPr>
                    <a:solidFill>
                      <a:schemeClr val="accent1">
                        <a:lumMod val="50000"/>
                      </a:schemeClr>
                    </a:solidFill>
                  </a:tcPr>
                </a:tc>
                <a:tc>
                  <a:txBody>
                    <a:bodyPr/>
                    <a:lstStyle/>
                    <a:p>
                      <a:pPr algn="ctr"/>
                      <a:endParaRPr lang="en-GB" sz="2400" b="1" dirty="0">
                        <a:solidFill>
                          <a:schemeClr val="bg1"/>
                        </a:solidFill>
                      </a:endParaRPr>
                    </a:p>
                  </a:txBody>
                  <a:tcPr>
                    <a:solidFill>
                      <a:schemeClr val="accent1">
                        <a:lumMod val="50000"/>
                      </a:schemeClr>
                    </a:solidFill>
                  </a:tcPr>
                </a:tc>
                <a:tc>
                  <a:txBody>
                    <a:bodyPr/>
                    <a:lstStyle/>
                    <a:p>
                      <a:pPr algn="ctr"/>
                      <a:endParaRPr lang="en-GB" sz="2400" b="1" dirty="0">
                        <a:solidFill>
                          <a:schemeClr val="bg1"/>
                        </a:solidFill>
                      </a:endParaRPr>
                    </a:p>
                  </a:txBody>
                  <a:tcPr>
                    <a:solidFill>
                      <a:schemeClr val="accent1">
                        <a:lumMod val="5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776961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6"/>
          </p:nvPr>
        </p:nvSpPr>
        <p:spPr/>
        <p:txBody>
          <a:bodyPr/>
          <a:lstStyle/>
          <a:p>
            <a:r>
              <a:rPr lang="en-US" b="1" dirty="0">
                <a:latin typeface="Arial" charset="0"/>
              </a:rPr>
              <a:t>What is Sorting?</a:t>
            </a:r>
            <a:endParaRPr lang="en-US" sz="3200" b="1" dirty="0">
              <a:latin typeface="Arial" charset="0"/>
            </a:endParaRPr>
          </a:p>
        </p:txBody>
      </p:sp>
      <p:sp>
        <p:nvSpPr>
          <p:cNvPr id="11" name="Content Placeholder 10"/>
          <p:cNvSpPr>
            <a:spLocks noGrp="1"/>
          </p:cNvSpPr>
          <p:nvPr>
            <p:ph sz="quarter" idx="17"/>
          </p:nvPr>
        </p:nvSpPr>
        <p:spPr>
          <a:xfrm>
            <a:off x="495141" y="1471614"/>
            <a:ext cx="9028271" cy="1747422"/>
          </a:xfrm>
        </p:spPr>
        <p:txBody>
          <a:bodyPr/>
          <a:lstStyle/>
          <a:p>
            <a:pPr marL="0" indent="0">
              <a:buNone/>
              <a:defRPr/>
            </a:pPr>
            <a:r>
              <a:rPr lang="en-US" sz="2400" b="1" dirty="0">
                <a:solidFill>
                  <a:schemeClr val="accent4"/>
                </a:solidFill>
                <a:latin typeface="Arial" charset="0"/>
              </a:rPr>
              <a:t>Definition (sorting in ascending order): </a:t>
            </a:r>
          </a:p>
          <a:p>
            <a:pPr>
              <a:defRPr/>
            </a:pPr>
            <a:r>
              <a:rPr lang="en-US" sz="2400" dirty="0">
                <a:solidFill>
                  <a:schemeClr val="accent4"/>
                </a:solidFill>
                <a:latin typeface="Arial" charset="0"/>
              </a:rPr>
              <a:t>Given a set of records </a:t>
            </a:r>
            <a:r>
              <a:rPr lang="en-US" sz="2400" b="1" dirty="0">
                <a:latin typeface="Arial" charset="0"/>
              </a:rPr>
              <a:t>r</a:t>
            </a:r>
            <a:r>
              <a:rPr lang="en-US" sz="2400" b="1" baseline="-25000" dirty="0">
                <a:latin typeface="Arial" charset="0"/>
              </a:rPr>
              <a:t>1</a:t>
            </a:r>
            <a:r>
              <a:rPr lang="en-US" sz="2400" b="1" dirty="0">
                <a:latin typeface="Arial" charset="0"/>
              </a:rPr>
              <a:t>, r</a:t>
            </a:r>
            <a:r>
              <a:rPr lang="en-US" sz="2400" b="1" baseline="-25000" dirty="0">
                <a:latin typeface="Arial" charset="0"/>
              </a:rPr>
              <a:t>2</a:t>
            </a:r>
            <a:r>
              <a:rPr lang="en-US" sz="2400" b="1" dirty="0">
                <a:latin typeface="Arial" charset="0"/>
              </a:rPr>
              <a:t>, …, </a:t>
            </a:r>
            <a:r>
              <a:rPr lang="en-US" sz="2400" b="1" dirty="0" err="1">
                <a:latin typeface="Arial" charset="0"/>
              </a:rPr>
              <a:t>r</a:t>
            </a:r>
            <a:r>
              <a:rPr lang="en-US" sz="2400" b="1" baseline="-25000" dirty="0" err="1">
                <a:latin typeface="Arial" charset="0"/>
              </a:rPr>
              <a:t>n</a:t>
            </a:r>
            <a:r>
              <a:rPr lang="en-US" sz="2400" b="1" dirty="0">
                <a:latin typeface="Arial" charset="0"/>
              </a:rPr>
              <a:t> </a:t>
            </a:r>
            <a:r>
              <a:rPr lang="en-US" sz="2400" dirty="0">
                <a:solidFill>
                  <a:schemeClr val="accent4"/>
                </a:solidFill>
                <a:latin typeface="Arial" charset="0"/>
              </a:rPr>
              <a:t>with key </a:t>
            </a:r>
            <a:r>
              <a:rPr lang="en-US" sz="2400" dirty="0">
                <a:latin typeface="Arial" charset="0"/>
              </a:rPr>
              <a:t>values </a:t>
            </a:r>
            <a:r>
              <a:rPr lang="en-US" sz="2400" b="1" dirty="0">
                <a:solidFill>
                  <a:srgbClr val="0070C0"/>
                </a:solidFill>
                <a:latin typeface="Arial" charset="0"/>
              </a:rPr>
              <a:t>k</a:t>
            </a:r>
            <a:r>
              <a:rPr lang="en-US" sz="2400" b="1" baseline="-25000" dirty="0">
                <a:solidFill>
                  <a:srgbClr val="0070C0"/>
                </a:solidFill>
                <a:latin typeface="Arial" charset="0"/>
              </a:rPr>
              <a:t>1</a:t>
            </a:r>
            <a:r>
              <a:rPr lang="en-US" sz="2400" b="1" dirty="0">
                <a:solidFill>
                  <a:srgbClr val="0070C0"/>
                </a:solidFill>
                <a:latin typeface="Arial" charset="0"/>
              </a:rPr>
              <a:t>, k</a:t>
            </a:r>
            <a:r>
              <a:rPr lang="en-US" sz="2400" b="1" baseline="-25000" dirty="0">
                <a:solidFill>
                  <a:srgbClr val="0070C0"/>
                </a:solidFill>
                <a:latin typeface="Arial" charset="0"/>
              </a:rPr>
              <a:t>2</a:t>
            </a:r>
            <a:r>
              <a:rPr lang="en-US" sz="2400" b="1" dirty="0">
                <a:solidFill>
                  <a:srgbClr val="0070C0"/>
                </a:solidFill>
                <a:latin typeface="Arial" charset="0"/>
              </a:rPr>
              <a:t>,…, </a:t>
            </a:r>
            <a:r>
              <a:rPr lang="en-US" sz="2400" b="1" dirty="0" err="1">
                <a:solidFill>
                  <a:srgbClr val="0070C0"/>
                </a:solidFill>
                <a:latin typeface="Arial" charset="0"/>
              </a:rPr>
              <a:t>k</a:t>
            </a:r>
            <a:r>
              <a:rPr lang="en-US" sz="2400" b="1" baseline="-25000" dirty="0" err="1">
                <a:solidFill>
                  <a:srgbClr val="0070C0"/>
                </a:solidFill>
                <a:latin typeface="Arial" charset="0"/>
              </a:rPr>
              <a:t>n</a:t>
            </a:r>
            <a:r>
              <a:rPr lang="en-US" sz="2400" b="1" dirty="0">
                <a:solidFill>
                  <a:srgbClr val="0070C0"/>
                </a:solidFill>
                <a:latin typeface="Arial" charset="0"/>
              </a:rPr>
              <a:t>,</a:t>
            </a:r>
            <a:r>
              <a:rPr lang="en-US" sz="2400" b="1" dirty="0">
                <a:solidFill>
                  <a:srgbClr val="C00000"/>
                </a:solidFill>
                <a:latin typeface="Arial" charset="0"/>
              </a:rPr>
              <a:t> </a:t>
            </a:r>
            <a:r>
              <a:rPr lang="en-US" sz="2400" dirty="0">
                <a:solidFill>
                  <a:schemeClr val="accent4"/>
                </a:solidFill>
                <a:latin typeface="Arial" charset="0"/>
              </a:rPr>
              <a:t>arrange records in order </a:t>
            </a:r>
            <a:r>
              <a:rPr lang="en-US" sz="2400" b="1" i="1" dirty="0">
                <a:solidFill>
                  <a:srgbClr val="0070C0"/>
                </a:solidFill>
                <a:latin typeface="Arial" charset="0"/>
              </a:rPr>
              <a:t>s</a:t>
            </a:r>
            <a:r>
              <a:rPr lang="en-US" sz="2400" dirty="0">
                <a:solidFill>
                  <a:schemeClr val="accent4"/>
                </a:solidFill>
                <a:latin typeface="Arial" charset="0"/>
              </a:rPr>
              <a:t> such that records </a:t>
            </a:r>
            <a:r>
              <a:rPr lang="en-US" sz="2400" b="1" dirty="0">
                <a:latin typeface="Arial" charset="0"/>
              </a:rPr>
              <a:t>r</a:t>
            </a:r>
            <a:r>
              <a:rPr lang="en-US" sz="2400" b="1" baseline="-25000" dirty="0">
                <a:latin typeface="Arial" charset="0"/>
              </a:rPr>
              <a:t>s1</a:t>
            </a:r>
            <a:r>
              <a:rPr lang="en-US" sz="2400" b="1" dirty="0">
                <a:latin typeface="Arial" charset="0"/>
              </a:rPr>
              <a:t>, r</a:t>
            </a:r>
            <a:r>
              <a:rPr lang="en-US" sz="2400" b="1" baseline="-25000" dirty="0">
                <a:latin typeface="Arial" charset="0"/>
              </a:rPr>
              <a:t>s2</a:t>
            </a:r>
            <a:r>
              <a:rPr lang="en-US" sz="2400" b="1" dirty="0">
                <a:latin typeface="Arial" charset="0"/>
              </a:rPr>
              <a:t>,…, </a:t>
            </a:r>
            <a:r>
              <a:rPr lang="en-US" sz="2400" b="1" dirty="0" err="1">
                <a:latin typeface="Arial" charset="0"/>
              </a:rPr>
              <a:t>r</a:t>
            </a:r>
            <a:r>
              <a:rPr lang="en-US" sz="2400" b="1" baseline="-25000" dirty="0" err="1">
                <a:latin typeface="Arial" charset="0"/>
              </a:rPr>
              <a:t>sn</a:t>
            </a:r>
            <a:r>
              <a:rPr lang="en-US" sz="2400" b="1" dirty="0">
                <a:latin typeface="Arial" charset="0"/>
              </a:rPr>
              <a:t> </a:t>
            </a:r>
            <a:r>
              <a:rPr lang="en-US" sz="2400" dirty="0">
                <a:solidFill>
                  <a:schemeClr val="accent4"/>
                </a:solidFill>
                <a:latin typeface="Arial" charset="0"/>
              </a:rPr>
              <a:t>have keys with property </a:t>
            </a:r>
            <a:r>
              <a:rPr lang="en-US" sz="2400" b="1" dirty="0">
                <a:solidFill>
                  <a:srgbClr val="0070C0"/>
                </a:solidFill>
                <a:latin typeface="Arial" charset="0"/>
              </a:rPr>
              <a:t>k</a:t>
            </a:r>
            <a:r>
              <a:rPr lang="en-US" sz="2400" b="1" baseline="-25000" dirty="0">
                <a:solidFill>
                  <a:srgbClr val="0070C0"/>
                </a:solidFill>
                <a:latin typeface="Arial" charset="0"/>
              </a:rPr>
              <a:t>s1 </a:t>
            </a:r>
            <a:r>
              <a:rPr lang="en-US" sz="2400" b="1" dirty="0">
                <a:solidFill>
                  <a:srgbClr val="0070C0"/>
                </a:solidFill>
                <a:latin typeface="Arial" charset="0"/>
                <a:sym typeface="Symbol" pitchFamily="18" charset="2"/>
              </a:rPr>
              <a:t></a:t>
            </a:r>
            <a:r>
              <a:rPr lang="en-US" sz="2400" b="1" dirty="0">
                <a:solidFill>
                  <a:srgbClr val="0070C0"/>
                </a:solidFill>
                <a:latin typeface="Arial" charset="0"/>
              </a:rPr>
              <a:t> k</a:t>
            </a:r>
            <a:r>
              <a:rPr lang="en-US" sz="2400" b="1" baseline="-25000" dirty="0">
                <a:solidFill>
                  <a:srgbClr val="0070C0"/>
                </a:solidFill>
                <a:latin typeface="Arial" charset="0"/>
              </a:rPr>
              <a:t>s2 </a:t>
            </a:r>
            <a:r>
              <a:rPr lang="en-US" sz="2400" b="1" dirty="0">
                <a:solidFill>
                  <a:srgbClr val="0070C0"/>
                </a:solidFill>
                <a:latin typeface="Arial" charset="0"/>
                <a:sym typeface="Symbol" pitchFamily="18" charset="2"/>
              </a:rPr>
              <a:t></a:t>
            </a:r>
            <a:r>
              <a:rPr lang="en-US" sz="2400" b="1" dirty="0">
                <a:solidFill>
                  <a:srgbClr val="0070C0"/>
                </a:solidFill>
                <a:latin typeface="Arial" charset="0"/>
              </a:rPr>
              <a:t> … </a:t>
            </a:r>
            <a:r>
              <a:rPr lang="en-US" sz="2400" b="1" dirty="0">
                <a:solidFill>
                  <a:srgbClr val="0070C0"/>
                </a:solidFill>
                <a:latin typeface="Arial" charset="0"/>
                <a:sym typeface="Symbol" pitchFamily="18" charset="2"/>
              </a:rPr>
              <a:t></a:t>
            </a:r>
            <a:r>
              <a:rPr lang="en-US" sz="2400" b="1" dirty="0">
                <a:solidFill>
                  <a:srgbClr val="0070C0"/>
                </a:solidFill>
                <a:latin typeface="Arial" charset="0"/>
              </a:rPr>
              <a:t> </a:t>
            </a:r>
            <a:r>
              <a:rPr lang="en-US" sz="2400" b="1" dirty="0" err="1">
                <a:solidFill>
                  <a:srgbClr val="0070C0"/>
                </a:solidFill>
                <a:latin typeface="Arial" charset="0"/>
              </a:rPr>
              <a:t>k</a:t>
            </a:r>
            <a:r>
              <a:rPr lang="en-US" sz="2400" b="1" baseline="-25000" dirty="0" err="1">
                <a:solidFill>
                  <a:srgbClr val="0070C0"/>
                </a:solidFill>
                <a:latin typeface="Arial" charset="0"/>
              </a:rPr>
              <a:t>sn</a:t>
            </a:r>
            <a:r>
              <a:rPr lang="en-US" sz="2400" b="1" dirty="0">
                <a:latin typeface="Arial" charset="0"/>
              </a:rPr>
              <a:t>.</a:t>
            </a:r>
            <a:endParaRPr lang="en-US" sz="2400" dirty="0">
              <a:latin typeface="Arial" charset="0"/>
            </a:endParaRPr>
          </a:p>
        </p:txBody>
      </p:sp>
      <p:sp>
        <p:nvSpPr>
          <p:cNvPr id="15" name="Rectangle 14"/>
          <p:cNvSpPr/>
          <p:nvPr/>
        </p:nvSpPr>
        <p:spPr>
          <a:xfrm>
            <a:off x="366616" y="3219035"/>
            <a:ext cx="1957587" cy="494751"/>
          </a:xfrm>
          <a:prstGeom prst="rect">
            <a:avLst/>
          </a:prstGeom>
        </p:spPr>
        <p:txBody>
          <a:bodyPr wrap="none">
            <a:spAutoFit/>
          </a:bodyPr>
          <a:lstStyle/>
          <a:p>
            <a:pPr marL="400029" lvl="2" indent="0">
              <a:buNone/>
              <a:defRPr/>
            </a:pPr>
            <a:r>
              <a:rPr lang="en-US" sz="2400" dirty="0">
                <a:solidFill>
                  <a:schemeClr val="accent4"/>
                </a:solidFill>
                <a:latin typeface="Arial" charset="0"/>
              </a:rPr>
              <a:t>Example:</a:t>
            </a:r>
          </a:p>
        </p:txBody>
      </p:sp>
      <p:graphicFrame>
        <p:nvGraphicFramePr>
          <p:cNvPr id="9" name="Table 8"/>
          <p:cNvGraphicFramePr>
            <a:graphicFrameLocks noGrp="1"/>
          </p:cNvGraphicFramePr>
          <p:nvPr>
            <p:extLst>
              <p:ext uri="{D42A27DB-BD31-4B8C-83A1-F6EECF244321}">
                <p14:modId xmlns:p14="http://schemas.microsoft.com/office/powerpoint/2010/main" val="1627898376"/>
              </p:ext>
            </p:extLst>
          </p:nvPr>
        </p:nvGraphicFramePr>
        <p:xfrm>
          <a:off x="1065212" y="3886200"/>
          <a:ext cx="7505470" cy="45720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1164640">
                  <a:extLst>
                    <a:ext uri="{9D8B030D-6E8A-4147-A177-3AD203B41FA5}">
                      <a16:colId xmlns:a16="http://schemas.microsoft.com/office/drawing/2014/main" val="20003"/>
                    </a:ext>
                  </a:extLst>
                </a:gridCol>
                <a:gridCol w="968960">
                  <a:extLst>
                    <a:ext uri="{9D8B030D-6E8A-4147-A177-3AD203B41FA5}">
                      <a16:colId xmlns:a16="http://schemas.microsoft.com/office/drawing/2014/main" val="20004"/>
                    </a:ext>
                  </a:extLst>
                </a:gridCol>
                <a:gridCol w="1175460">
                  <a:extLst>
                    <a:ext uri="{9D8B030D-6E8A-4147-A177-3AD203B41FA5}">
                      <a16:colId xmlns:a16="http://schemas.microsoft.com/office/drawing/2014/main" val="20005"/>
                    </a:ext>
                  </a:extLst>
                </a:gridCol>
                <a:gridCol w="1072210">
                  <a:extLst>
                    <a:ext uri="{9D8B030D-6E8A-4147-A177-3AD203B41FA5}">
                      <a16:colId xmlns:a16="http://schemas.microsoft.com/office/drawing/2014/main" val="20006"/>
                    </a:ext>
                  </a:extLst>
                </a:gridCol>
              </a:tblGrid>
              <a:tr h="440875">
                <a:tc>
                  <a:txBody>
                    <a:bodyPr/>
                    <a:lstStyle/>
                    <a:p>
                      <a:pPr algn="ctr"/>
                      <a:r>
                        <a:rPr lang="en-GB" sz="2400" b="1" dirty="0">
                          <a:solidFill>
                            <a:schemeClr val="bg1"/>
                          </a:solidFill>
                        </a:rPr>
                        <a:t>Given</a:t>
                      </a:r>
                    </a:p>
                  </a:txBody>
                  <a:tcPr>
                    <a:solidFill>
                      <a:schemeClr val="accent1">
                        <a:lumMod val="25000"/>
                      </a:schemeClr>
                    </a:solidFill>
                  </a:tcPr>
                </a:tc>
                <a:tc>
                  <a:txBody>
                    <a:bodyPr/>
                    <a:lstStyle/>
                    <a:p>
                      <a:pPr algn="ctr"/>
                      <a:r>
                        <a:rPr lang="en-GB" sz="2400" b="1" dirty="0">
                          <a:solidFill>
                            <a:schemeClr val="bg1"/>
                          </a:solidFill>
                        </a:rPr>
                        <a:t>8</a:t>
                      </a:r>
                    </a:p>
                  </a:txBody>
                  <a:tcPr>
                    <a:solidFill>
                      <a:schemeClr val="accent1">
                        <a:lumMod val="50000"/>
                      </a:schemeClr>
                    </a:solidFill>
                  </a:tcPr>
                </a:tc>
                <a:tc>
                  <a:txBody>
                    <a:bodyPr/>
                    <a:lstStyle/>
                    <a:p>
                      <a:pPr algn="ctr"/>
                      <a:r>
                        <a:rPr lang="en-GB" sz="2400" b="1" dirty="0">
                          <a:solidFill>
                            <a:schemeClr val="bg1"/>
                          </a:solidFill>
                        </a:rPr>
                        <a:t>0</a:t>
                      </a:r>
                    </a:p>
                  </a:txBody>
                  <a:tcPr>
                    <a:solidFill>
                      <a:schemeClr val="accent1">
                        <a:lumMod val="50000"/>
                      </a:schemeClr>
                    </a:solidFill>
                  </a:tcPr>
                </a:tc>
                <a:tc>
                  <a:txBody>
                    <a:bodyPr/>
                    <a:lstStyle/>
                    <a:p>
                      <a:pPr algn="ctr"/>
                      <a:r>
                        <a:rPr lang="en-GB" sz="2400" b="1" dirty="0">
                          <a:solidFill>
                            <a:schemeClr val="bg1"/>
                          </a:solidFill>
                        </a:rPr>
                        <a:t>4</a:t>
                      </a:r>
                    </a:p>
                  </a:txBody>
                  <a:tcPr>
                    <a:solidFill>
                      <a:schemeClr val="accent1">
                        <a:lumMod val="50000"/>
                      </a:schemeClr>
                    </a:solidFill>
                  </a:tcPr>
                </a:tc>
                <a:tc>
                  <a:txBody>
                    <a:bodyPr/>
                    <a:lstStyle/>
                    <a:p>
                      <a:pPr algn="ctr"/>
                      <a:r>
                        <a:rPr lang="en-GB" sz="2400" b="1" dirty="0">
                          <a:solidFill>
                            <a:schemeClr val="bg1"/>
                          </a:solidFill>
                        </a:rPr>
                        <a:t>9</a:t>
                      </a:r>
                    </a:p>
                  </a:txBody>
                  <a:tcPr>
                    <a:solidFill>
                      <a:schemeClr val="accent1">
                        <a:lumMod val="50000"/>
                      </a:schemeClr>
                    </a:solidFill>
                  </a:tcPr>
                </a:tc>
                <a:tc>
                  <a:txBody>
                    <a:bodyPr/>
                    <a:lstStyle/>
                    <a:p>
                      <a:pPr algn="ctr"/>
                      <a:r>
                        <a:rPr lang="en-GB" sz="2400" b="1" dirty="0">
                          <a:solidFill>
                            <a:schemeClr val="bg1"/>
                          </a:solidFill>
                        </a:rPr>
                        <a:t>3</a:t>
                      </a:r>
                    </a:p>
                  </a:txBody>
                  <a:tcPr>
                    <a:solidFill>
                      <a:schemeClr val="accent1">
                        <a:lumMod val="50000"/>
                      </a:schemeClr>
                    </a:solidFill>
                  </a:tcPr>
                </a:tc>
                <a:tc>
                  <a:txBody>
                    <a:bodyPr/>
                    <a:lstStyle/>
                    <a:p>
                      <a:pPr algn="ctr"/>
                      <a:r>
                        <a:rPr lang="en-GB" sz="2400" b="1" dirty="0">
                          <a:solidFill>
                            <a:schemeClr val="bg1"/>
                          </a:solidFill>
                        </a:rPr>
                        <a:t>6</a:t>
                      </a:r>
                    </a:p>
                  </a:txBody>
                  <a:tcPr>
                    <a:solidFill>
                      <a:schemeClr val="accent1">
                        <a:lumMod val="50000"/>
                      </a:schemeClr>
                    </a:solidFill>
                  </a:tcPr>
                </a:tc>
                <a:extLst>
                  <a:ext uri="{0D108BD9-81ED-4DB2-BD59-A6C34878D82A}">
                    <a16:rowId xmlns:a16="http://schemas.microsoft.com/office/drawing/2014/main" val="10000"/>
                  </a:ext>
                </a:extLst>
              </a:tr>
            </a:tbl>
          </a:graphicData>
        </a:graphic>
      </p:graphicFrame>
      <p:sp>
        <p:nvSpPr>
          <p:cNvPr id="12" name="Down Arrow 11"/>
          <p:cNvSpPr/>
          <p:nvPr/>
        </p:nvSpPr>
        <p:spPr>
          <a:xfrm>
            <a:off x="4579463" y="4400549"/>
            <a:ext cx="476965" cy="572330"/>
          </a:xfrm>
          <a:prstGeom prst="downArrow">
            <a:avLst/>
          </a:prstGeom>
          <a:solidFill>
            <a:srgbClr val="002060"/>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graphicFrame>
        <p:nvGraphicFramePr>
          <p:cNvPr id="16" name="Table 15"/>
          <p:cNvGraphicFramePr>
            <a:graphicFrameLocks noGrp="1"/>
          </p:cNvGraphicFramePr>
          <p:nvPr>
            <p:extLst>
              <p:ext uri="{D42A27DB-BD31-4B8C-83A1-F6EECF244321}">
                <p14:modId xmlns:p14="http://schemas.microsoft.com/office/powerpoint/2010/main" val="2200435888"/>
              </p:ext>
            </p:extLst>
          </p:nvPr>
        </p:nvGraphicFramePr>
        <p:xfrm>
          <a:off x="1065212" y="5030028"/>
          <a:ext cx="7505469" cy="457200"/>
        </p:xfrm>
        <a:graphic>
          <a:graphicData uri="http://schemas.openxmlformats.org/drawingml/2006/table">
            <a:tbl>
              <a:tblPr firstRow="1" bandRow="1">
                <a:tableStyleId>{5C22544A-7EE6-4342-B048-85BDC9FD1C3A}</a:tableStyleId>
              </a:tblPr>
              <a:tblGrid>
                <a:gridCol w="1220400">
                  <a:extLst>
                    <a:ext uri="{9D8B030D-6E8A-4147-A177-3AD203B41FA5}">
                      <a16:colId xmlns:a16="http://schemas.microsoft.com/office/drawing/2014/main" val="20000"/>
                    </a:ext>
                  </a:extLst>
                </a:gridCol>
                <a:gridCol w="9132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1143000">
                  <a:extLst>
                    <a:ext uri="{9D8B030D-6E8A-4147-A177-3AD203B41FA5}">
                      <a16:colId xmlns:a16="http://schemas.microsoft.com/office/drawing/2014/main" val="20005"/>
                    </a:ext>
                  </a:extLst>
                </a:gridCol>
                <a:gridCol w="1104669">
                  <a:extLst>
                    <a:ext uri="{9D8B030D-6E8A-4147-A177-3AD203B41FA5}">
                      <a16:colId xmlns:a16="http://schemas.microsoft.com/office/drawing/2014/main" val="20006"/>
                    </a:ext>
                  </a:extLst>
                </a:gridCol>
              </a:tblGrid>
              <a:tr h="457200">
                <a:tc>
                  <a:txBody>
                    <a:bodyPr/>
                    <a:lstStyle/>
                    <a:p>
                      <a:pPr algn="ctr"/>
                      <a:r>
                        <a:rPr lang="en-GB" sz="2400" b="1" dirty="0">
                          <a:solidFill>
                            <a:schemeClr val="bg1"/>
                          </a:solidFill>
                        </a:rPr>
                        <a:t>Sorted</a:t>
                      </a:r>
                    </a:p>
                  </a:txBody>
                  <a:tcPr>
                    <a:solidFill>
                      <a:schemeClr val="accent1">
                        <a:lumMod val="25000"/>
                      </a:schemeClr>
                    </a:solidFill>
                  </a:tcPr>
                </a:tc>
                <a:tc>
                  <a:txBody>
                    <a:bodyPr/>
                    <a:lstStyle/>
                    <a:p>
                      <a:pPr algn="ctr"/>
                      <a:r>
                        <a:rPr lang="en-GB" sz="2400" b="1" dirty="0">
                          <a:solidFill>
                            <a:schemeClr val="bg1"/>
                          </a:solidFill>
                        </a:rPr>
                        <a:t>0</a:t>
                      </a:r>
                    </a:p>
                  </a:txBody>
                  <a:tcPr>
                    <a:solidFill>
                      <a:schemeClr val="accent1">
                        <a:lumMod val="50000"/>
                      </a:schemeClr>
                    </a:solidFill>
                  </a:tcPr>
                </a:tc>
                <a:tc>
                  <a:txBody>
                    <a:bodyPr/>
                    <a:lstStyle/>
                    <a:p>
                      <a:pPr algn="ctr"/>
                      <a:r>
                        <a:rPr lang="en-GB" sz="2400" b="1" dirty="0">
                          <a:solidFill>
                            <a:schemeClr val="bg1"/>
                          </a:solidFill>
                        </a:rPr>
                        <a:t>3</a:t>
                      </a:r>
                    </a:p>
                  </a:txBody>
                  <a:tcPr>
                    <a:solidFill>
                      <a:schemeClr val="accent1">
                        <a:lumMod val="50000"/>
                      </a:schemeClr>
                    </a:solidFill>
                  </a:tcPr>
                </a:tc>
                <a:tc>
                  <a:txBody>
                    <a:bodyPr/>
                    <a:lstStyle/>
                    <a:p>
                      <a:pPr algn="ctr"/>
                      <a:r>
                        <a:rPr lang="en-GB" sz="2400" b="1" dirty="0">
                          <a:solidFill>
                            <a:schemeClr val="bg1"/>
                          </a:solidFill>
                        </a:rPr>
                        <a:t>4</a:t>
                      </a:r>
                    </a:p>
                  </a:txBody>
                  <a:tcPr>
                    <a:solidFill>
                      <a:schemeClr val="accent1">
                        <a:lumMod val="50000"/>
                      </a:schemeClr>
                    </a:solidFill>
                  </a:tcPr>
                </a:tc>
                <a:tc>
                  <a:txBody>
                    <a:bodyPr/>
                    <a:lstStyle/>
                    <a:p>
                      <a:pPr algn="ctr"/>
                      <a:endParaRPr lang="en-GB" sz="2400" b="1" dirty="0">
                        <a:solidFill>
                          <a:schemeClr val="bg1"/>
                        </a:solidFill>
                      </a:endParaRPr>
                    </a:p>
                  </a:txBody>
                  <a:tcPr>
                    <a:solidFill>
                      <a:schemeClr val="accent1">
                        <a:lumMod val="50000"/>
                      </a:schemeClr>
                    </a:solidFill>
                  </a:tcPr>
                </a:tc>
                <a:tc>
                  <a:txBody>
                    <a:bodyPr/>
                    <a:lstStyle/>
                    <a:p>
                      <a:pPr algn="ctr"/>
                      <a:endParaRPr lang="en-GB" sz="2400" b="1" dirty="0">
                        <a:solidFill>
                          <a:schemeClr val="bg1"/>
                        </a:solidFill>
                      </a:endParaRPr>
                    </a:p>
                  </a:txBody>
                  <a:tcPr>
                    <a:solidFill>
                      <a:schemeClr val="accent1">
                        <a:lumMod val="50000"/>
                      </a:schemeClr>
                    </a:solidFill>
                  </a:tcPr>
                </a:tc>
                <a:tc>
                  <a:txBody>
                    <a:bodyPr/>
                    <a:lstStyle/>
                    <a:p>
                      <a:pPr algn="ctr"/>
                      <a:endParaRPr lang="en-GB" sz="2400" b="1" dirty="0">
                        <a:solidFill>
                          <a:schemeClr val="bg1"/>
                        </a:solidFill>
                      </a:endParaRPr>
                    </a:p>
                  </a:txBody>
                  <a:tcPr>
                    <a:solidFill>
                      <a:schemeClr val="accent1">
                        <a:lumMod val="5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731129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6"/>
          </p:nvPr>
        </p:nvSpPr>
        <p:spPr/>
        <p:txBody>
          <a:bodyPr/>
          <a:lstStyle/>
          <a:p>
            <a:r>
              <a:rPr lang="en-US" b="1" dirty="0">
                <a:latin typeface="Arial" charset="0"/>
              </a:rPr>
              <a:t>What is Sorting?</a:t>
            </a:r>
            <a:endParaRPr lang="en-US" sz="3200" b="1" dirty="0">
              <a:latin typeface="Arial" charset="0"/>
            </a:endParaRPr>
          </a:p>
        </p:txBody>
      </p:sp>
      <p:sp>
        <p:nvSpPr>
          <p:cNvPr id="11" name="Content Placeholder 10"/>
          <p:cNvSpPr>
            <a:spLocks noGrp="1"/>
          </p:cNvSpPr>
          <p:nvPr>
            <p:ph sz="quarter" idx="17"/>
          </p:nvPr>
        </p:nvSpPr>
        <p:spPr>
          <a:xfrm>
            <a:off x="495141" y="1471614"/>
            <a:ext cx="9041068" cy="1747422"/>
          </a:xfrm>
        </p:spPr>
        <p:txBody>
          <a:bodyPr/>
          <a:lstStyle/>
          <a:p>
            <a:pPr marL="0" indent="0">
              <a:buNone/>
              <a:defRPr/>
            </a:pPr>
            <a:r>
              <a:rPr lang="en-US" sz="2400" b="1" dirty="0">
                <a:solidFill>
                  <a:schemeClr val="accent4"/>
                </a:solidFill>
                <a:latin typeface="Arial" charset="0"/>
              </a:rPr>
              <a:t>Definition (sorting in ascending order): </a:t>
            </a:r>
          </a:p>
          <a:p>
            <a:pPr>
              <a:defRPr/>
            </a:pPr>
            <a:r>
              <a:rPr lang="en-US" sz="2400" dirty="0">
                <a:solidFill>
                  <a:schemeClr val="accent4"/>
                </a:solidFill>
                <a:latin typeface="Arial" charset="0"/>
              </a:rPr>
              <a:t>Given a set of records </a:t>
            </a:r>
            <a:r>
              <a:rPr lang="en-US" sz="2400" b="1" dirty="0">
                <a:latin typeface="Arial" charset="0"/>
              </a:rPr>
              <a:t>r</a:t>
            </a:r>
            <a:r>
              <a:rPr lang="en-US" sz="2400" b="1" baseline="-25000" dirty="0">
                <a:latin typeface="Arial" charset="0"/>
              </a:rPr>
              <a:t>1</a:t>
            </a:r>
            <a:r>
              <a:rPr lang="en-US" sz="2400" b="1" dirty="0">
                <a:latin typeface="Arial" charset="0"/>
              </a:rPr>
              <a:t>, r</a:t>
            </a:r>
            <a:r>
              <a:rPr lang="en-US" sz="2400" b="1" baseline="-25000" dirty="0">
                <a:latin typeface="Arial" charset="0"/>
              </a:rPr>
              <a:t>2</a:t>
            </a:r>
            <a:r>
              <a:rPr lang="en-US" sz="2400" b="1" dirty="0">
                <a:latin typeface="Arial" charset="0"/>
              </a:rPr>
              <a:t>, …, </a:t>
            </a:r>
            <a:r>
              <a:rPr lang="en-US" sz="2400" b="1" dirty="0" err="1">
                <a:latin typeface="Arial" charset="0"/>
              </a:rPr>
              <a:t>r</a:t>
            </a:r>
            <a:r>
              <a:rPr lang="en-US" sz="2400" b="1" baseline="-25000" dirty="0" err="1">
                <a:latin typeface="Arial" charset="0"/>
              </a:rPr>
              <a:t>n</a:t>
            </a:r>
            <a:r>
              <a:rPr lang="en-US" sz="2400" b="1" dirty="0">
                <a:latin typeface="Arial" charset="0"/>
              </a:rPr>
              <a:t> </a:t>
            </a:r>
            <a:r>
              <a:rPr lang="en-US" sz="2400" dirty="0">
                <a:solidFill>
                  <a:schemeClr val="accent4"/>
                </a:solidFill>
                <a:latin typeface="Arial" charset="0"/>
              </a:rPr>
              <a:t>with key </a:t>
            </a:r>
            <a:r>
              <a:rPr lang="en-US" sz="2400" dirty="0">
                <a:latin typeface="Arial" charset="0"/>
              </a:rPr>
              <a:t>values </a:t>
            </a:r>
            <a:r>
              <a:rPr lang="en-US" sz="2400" b="1" dirty="0">
                <a:solidFill>
                  <a:srgbClr val="0070C0"/>
                </a:solidFill>
                <a:latin typeface="Arial" charset="0"/>
              </a:rPr>
              <a:t>k</a:t>
            </a:r>
            <a:r>
              <a:rPr lang="en-US" sz="2400" b="1" baseline="-25000" dirty="0">
                <a:solidFill>
                  <a:srgbClr val="0070C0"/>
                </a:solidFill>
                <a:latin typeface="Arial" charset="0"/>
              </a:rPr>
              <a:t>1</a:t>
            </a:r>
            <a:r>
              <a:rPr lang="en-US" sz="2400" b="1" dirty="0">
                <a:solidFill>
                  <a:srgbClr val="0070C0"/>
                </a:solidFill>
                <a:latin typeface="Arial" charset="0"/>
              </a:rPr>
              <a:t>, k</a:t>
            </a:r>
            <a:r>
              <a:rPr lang="en-US" sz="2400" b="1" baseline="-25000" dirty="0">
                <a:solidFill>
                  <a:srgbClr val="0070C0"/>
                </a:solidFill>
                <a:latin typeface="Arial" charset="0"/>
              </a:rPr>
              <a:t>2</a:t>
            </a:r>
            <a:r>
              <a:rPr lang="en-US" sz="2400" b="1" dirty="0">
                <a:solidFill>
                  <a:srgbClr val="0070C0"/>
                </a:solidFill>
                <a:latin typeface="Arial" charset="0"/>
              </a:rPr>
              <a:t>,…, </a:t>
            </a:r>
            <a:r>
              <a:rPr lang="en-US" sz="2400" b="1" dirty="0" err="1">
                <a:solidFill>
                  <a:srgbClr val="0070C0"/>
                </a:solidFill>
                <a:latin typeface="Arial" charset="0"/>
              </a:rPr>
              <a:t>k</a:t>
            </a:r>
            <a:r>
              <a:rPr lang="en-US" sz="2400" b="1" baseline="-25000" dirty="0" err="1">
                <a:solidFill>
                  <a:srgbClr val="0070C0"/>
                </a:solidFill>
                <a:latin typeface="Arial" charset="0"/>
              </a:rPr>
              <a:t>n</a:t>
            </a:r>
            <a:r>
              <a:rPr lang="en-US" sz="2400" b="1" dirty="0">
                <a:solidFill>
                  <a:srgbClr val="0070C0"/>
                </a:solidFill>
                <a:latin typeface="Arial" charset="0"/>
              </a:rPr>
              <a:t>,</a:t>
            </a:r>
            <a:r>
              <a:rPr lang="en-US" sz="2400" b="1" dirty="0">
                <a:solidFill>
                  <a:srgbClr val="C00000"/>
                </a:solidFill>
                <a:latin typeface="Arial" charset="0"/>
              </a:rPr>
              <a:t> </a:t>
            </a:r>
            <a:r>
              <a:rPr lang="en-US" sz="2400" dirty="0">
                <a:solidFill>
                  <a:schemeClr val="accent4"/>
                </a:solidFill>
                <a:latin typeface="Arial" charset="0"/>
              </a:rPr>
              <a:t>arrange records in order </a:t>
            </a:r>
            <a:r>
              <a:rPr lang="en-US" sz="2400" b="1" i="1" dirty="0">
                <a:solidFill>
                  <a:srgbClr val="0070C0"/>
                </a:solidFill>
                <a:latin typeface="Arial" charset="0"/>
              </a:rPr>
              <a:t>s</a:t>
            </a:r>
            <a:r>
              <a:rPr lang="en-US" sz="2400" dirty="0">
                <a:solidFill>
                  <a:schemeClr val="accent4"/>
                </a:solidFill>
                <a:latin typeface="Arial" charset="0"/>
              </a:rPr>
              <a:t> such that records </a:t>
            </a:r>
            <a:r>
              <a:rPr lang="en-US" sz="2400" b="1" dirty="0">
                <a:latin typeface="Arial" charset="0"/>
              </a:rPr>
              <a:t>r</a:t>
            </a:r>
            <a:r>
              <a:rPr lang="en-US" sz="2400" b="1" baseline="-25000" dirty="0">
                <a:latin typeface="Arial" charset="0"/>
              </a:rPr>
              <a:t>s1</a:t>
            </a:r>
            <a:r>
              <a:rPr lang="en-US" sz="2400" b="1" dirty="0">
                <a:latin typeface="Arial" charset="0"/>
              </a:rPr>
              <a:t>, r</a:t>
            </a:r>
            <a:r>
              <a:rPr lang="en-US" sz="2400" b="1" baseline="-25000" dirty="0">
                <a:latin typeface="Arial" charset="0"/>
              </a:rPr>
              <a:t>s2</a:t>
            </a:r>
            <a:r>
              <a:rPr lang="en-US" sz="2400" b="1" dirty="0">
                <a:latin typeface="Arial" charset="0"/>
              </a:rPr>
              <a:t>,…, </a:t>
            </a:r>
            <a:r>
              <a:rPr lang="en-US" sz="2400" b="1" dirty="0" err="1">
                <a:latin typeface="Arial" charset="0"/>
              </a:rPr>
              <a:t>r</a:t>
            </a:r>
            <a:r>
              <a:rPr lang="en-US" sz="2400" b="1" baseline="-25000" dirty="0" err="1">
                <a:latin typeface="Arial" charset="0"/>
              </a:rPr>
              <a:t>sn</a:t>
            </a:r>
            <a:r>
              <a:rPr lang="en-US" sz="2400" b="1" dirty="0">
                <a:latin typeface="Arial" charset="0"/>
              </a:rPr>
              <a:t> </a:t>
            </a:r>
            <a:r>
              <a:rPr lang="en-US" sz="2400" dirty="0">
                <a:solidFill>
                  <a:schemeClr val="accent4"/>
                </a:solidFill>
                <a:latin typeface="Arial" charset="0"/>
              </a:rPr>
              <a:t>have keys with property </a:t>
            </a:r>
            <a:r>
              <a:rPr lang="en-US" sz="2400" b="1" dirty="0">
                <a:solidFill>
                  <a:srgbClr val="0070C0"/>
                </a:solidFill>
                <a:latin typeface="Arial" charset="0"/>
              </a:rPr>
              <a:t>k</a:t>
            </a:r>
            <a:r>
              <a:rPr lang="en-US" sz="2400" b="1" baseline="-25000" dirty="0">
                <a:solidFill>
                  <a:srgbClr val="0070C0"/>
                </a:solidFill>
                <a:latin typeface="Arial" charset="0"/>
              </a:rPr>
              <a:t>s1 </a:t>
            </a:r>
            <a:r>
              <a:rPr lang="en-US" sz="2400" b="1" dirty="0">
                <a:solidFill>
                  <a:srgbClr val="0070C0"/>
                </a:solidFill>
                <a:latin typeface="Arial" charset="0"/>
                <a:sym typeface="Symbol" pitchFamily="18" charset="2"/>
              </a:rPr>
              <a:t></a:t>
            </a:r>
            <a:r>
              <a:rPr lang="en-US" sz="2400" b="1" dirty="0">
                <a:solidFill>
                  <a:srgbClr val="0070C0"/>
                </a:solidFill>
                <a:latin typeface="Arial" charset="0"/>
              </a:rPr>
              <a:t> k</a:t>
            </a:r>
            <a:r>
              <a:rPr lang="en-US" sz="2400" b="1" baseline="-25000" dirty="0">
                <a:solidFill>
                  <a:srgbClr val="0070C0"/>
                </a:solidFill>
                <a:latin typeface="Arial" charset="0"/>
              </a:rPr>
              <a:t>s2 </a:t>
            </a:r>
            <a:r>
              <a:rPr lang="en-US" sz="2400" b="1" dirty="0">
                <a:solidFill>
                  <a:srgbClr val="0070C0"/>
                </a:solidFill>
                <a:latin typeface="Arial" charset="0"/>
                <a:sym typeface="Symbol" pitchFamily="18" charset="2"/>
              </a:rPr>
              <a:t></a:t>
            </a:r>
            <a:r>
              <a:rPr lang="en-US" sz="2400" b="1" dirty="0">
                <a:solidFill>
                  <a:srgbClr val="0070C0"/>
                </a:solidFill>
                <a:latin typeface="Arial" charset="0"/>
              </a:rPr>
              <a:t> … </a:t>
            </a:r>
            <a:r>
              <a:rPr lang="en-US" sz="2400" b="1" dirty="0">
                <a:solidFill>
                  <a:srgbClr val="0070C0"/>
                </a:solidFill>
                <a:latin typeface="Arial" charset="0"/>
                <a:sym typeface="Symbol" pitchFamily="18" charset="2"/>
              </a:rPr>
              <a:t></a:t>
            </a:r>
            <a:r>
              <a:rPr lang="en-US" sz="2400" b="1" dirty="0">
                <a:solidFill>
                  <a:srgbClr val="0070C0"/>
                </a:solidFill>
                <a:latin typeface="Arial" charset="0"/>
              </a:rPr>
              <a:t> </a:t>
            </a:r>
            <a:r>
              <a:rPr lang="en-US" sz="2400" b="1" dirty="0" err="1">
                <a:solidFill>
                  <a:srgbClr val="0070C0"/>
                </a:solidFill>
                <a:latin typeface="Arial" charset="0"/>
              </a:rPr>
              <a:t>k</a:t>
            </a:r>
            <a:r>
              <a:rPr lang="en-US" sz="2400" b="1" baseline="-25000" dirty="0" err="1">
                <a:solidFill>
                  <a:srgbClr val="0070C0"/>
                </a:solidFill>
                <a:latin typeface="Arial" charset="0"/>
              </a:rPr>
              <a:t>sn</a:t>
            </a:r>
            <a:r>
              <a:rPr lang="en-US" sz="2400" b="1" dirty="0">
                <a:latin typeface="Arial" charset="0"/>
              </a:rPr>
              <a:t>.</a:t>
            </a:r>
            <a:endParaRPr lang="en-US" sz="2400" dirty="0">
              <a:latin typeface="Arial" charset="0"/>
            </a:endParaRPr>
          </a:p>
        </p:txBody>
      </p:sp>
      <p:sp>
        <p:nvSpPr>
          <p:cNvPr id="15" name="Rectangle 14"/>
          <p:cNvSpPr/>
          <p:nvPr/>
        </p:nvSpPr>
        <p:spPr>
          <a:xfrm>
            <a:off x="366616" y="3219035"/>
            <a:ext cx="1957587" cy="494751"/>
          </a:xfrm>
          <a:prstGeom prst="rect">
            <a:avLst/>
          </a:prstGeom>
        </p:spPr>
        <p:txBody>
          <a:bodyPr wrap="none">
            <a:spAutoFit/>
          </a:bodyPr>
          <a:lstStyle/>
          <a:p>
            <a:pPr marL="400029" lvl="2" indent="0">
              <a:buNone/>
              <a:defRPr/>
            </a:pPr>
            <a:r>
              <a:rPr lang="en-US" sz="2400" dirty="0">
                <a:solidFill>
                  <a:schemeClr val="accent4"/>
                </a:solidFill>
                <a:latin typeface="Arial" charset="0"/>
              </a:rPr>
              <a:t>Example:</a:t>
            </a:r>
          </a:p>
        </p:txBody>
      </p:sp>
      <p:graphicFrame>
        <p:nvGraphicFramePr>
          <p:cNvPr id="20" name="Table 19"/>
          <p:cNvGraphicFramePr>
            <a:graphicFrameLocks noGrp="1"/>
          </p:cNvGraphicFramePr>
          <p:nvPr>
            <p:extLst>
              <p:ext uri="{D42A27DB-BD31-4B8C-83A1-F6EECF244321}">
                <p14:modId xmlns:p14="http://schemas.microsoft.com/office/powerpoint/2010/main" val="434240910"/>
              </p:ext>
            </p:extLst>
          </p:nvPr>
        </p:nvGraphicFramePr>
        <p:xfrm>
          <a:off x="1065212" y="3886200"/>
          <a:ext cx="7505470" cy="45720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1164640">
                  <a:extLst>
                    <a:ext uri="{9D8B030D-6E8A-4147-A177-3AD203B41FA5}">
                      <a16:colId xmlns:a16="http://schemas.microsoft.com/office/drawing/2014/main" val="20003"/>
                    </a:ext>
                  </a:extLst>
                </a:gridCol>
                <a:gridCol w="968960">
                  <a:extLst>
                    <a:ext uri="{9D8B030D-6E8A-4147-A177-3AD203B41FA5}">
                      <a16:colId xmlns:a16="http://schemas.microsoft.com/office/drawing/2014/main" val="20004"/>
                    </a:ext>
                  </a:extLst>
                </a:gridCol>
                <a:gridCol w="1175460">
                  <a:extLst>
                    <a:ext uri="{9D8B030D-6E8A-4147-A177-3AD203B41FA5}">
                      <a16:colId xmlns:a16="http://schemas.microsoft.com/office/drawing/2014/main" val="20005"/>
                    </a:ext>
                  </a:extLst>
                </a:gridCol>
                <a:gridCol w="1072210">
                  <a:extLst>
                    <a:ext uri="{9D8B030D-6E8A-4147-A177-3AD203B41FA5}">
                      <a16:colId xmlns:a16="http://schemas.microsoft.com/office/drawing/2014/main" val="20006"/>
                    </a:ext>
                  </a:extLst>
                </a:gridCol>
              </a:tblGrid>
              <a:tr h="440875">
                <a:tc>
                  <a:txBody>
                    <a:bodyPr/>
                    <a:lstStyle/>
                    <a:p>
                      <a:pPr algn="ctr"/>
                      <a:r>
                        <a:rPr lang="en-GB" sz="2400" b="1" dirty="0">
                          <a:solidFill>
                            <a:schemeClr val="bg1"/>
                          </a:solidFill>
                        </a:rPr>
                        <a:t>Given</a:t>
                      </a:r>
                    </a:p>
                  </a:txBody>
                  <a:tcPr>
                    <a:solidFill>
                      <a:schemeClr val="accent1">
                        <a:lumMod val="25000"/>
                      </a:schemeClr>
                    </a:solidFill>
                  </a:tcPr>
                </a:tc>
                <a:tc>
                  <a:txBody>
                    <a:bodyPr/>
                    <a:lstStyle/>
                    <a:p>
                      <a:pPr algn="ctr"/>
                      <a:r>
                        <a:rPr lang="en-GB" sz="2400" b="1" dirty="0">
                          <a:solidFill>
                            <a:schemeClr val="bg1"/>
                          </a:solidFill>
                        </a:rPr>
                        <a:t>8</a:t>
                      </a:r>
                    </a:p>
                  </a:txBody>
                  <a:tcPr>
                    <a:solidFill>
                      <a:schemeClr val="accent1">
                        <a:lumMod val="50000"/>
                      </a:schemeClr>
                    </a:solidFill>
                  </a:tcPr>
                </a:tc>
                <a:tc>
                  <a:txBody>
                    <a:bodyPr/>
                    <a:lstStyle/>
                    <a:p>
                      <a:pPr algn="ctr"/>
                      <a:r>
                        <a:rPr lang="en-GB" sz="2400" b="1" dirty="0">
                          <a:solidFill>
                            <a:schemeClr val="bg1"/>
                          </a:solidFill>
                        </a:rPr>
                        <a:t>0</a:t>
                      </a:r>
                    </a:p>
                  </a:txBody>
                  <a:tcPr>
                    <a:solidFill>
                      <a:schemeClr val="accent1">
                        <a:lumMod val="50000"/>
                      </a:schemeClr>
                    </a:solidFill>
                  </a:tcPr>
                </a:tc>
                <a:tc>
                  <a:txBody>
                    <a:bodyPr/>
                    <a:lstStyle/>
                    <a:p>
                      <a:pPr algn="ctr"/>
                      <a:r>
                        <a:rPr lang="en-GB" sz="2400" b="1" dirty="0">
                          <a:solidFill>
                            <a:schemeClr val="bg1"/>
                          </a:solidFill>
                        </a:rPr>
                        <a:t>4</a:t>
                      </a:r>
                    </a:p>
                  </a:txBody>
                  <a:tcPr>
                    <a:solidFill>
                      <a:schemeClr val="accent1">
                        <a:lumMod val="50000"/>
                      </a:schemeClr>
                    </a:solidFill>
                  </a:tcPr>
                </a:tc>
                <a:tc>
                  <a:txBody>
                    <a:bodyPr/>
                    <a:lstStyle/>
                    <a:p>
                      <a:pPr algn="ctr"/>
                      <a:r>
                        <a:rPr lang="en-GB" sz="2400" b="1" dirty="0">
                          <a:solidFill>
                            <a:schemeClr val="bg1"/>
                          </a:solidFill>
                        </a:rPr>
                        <a:t>9</a:t>
                      </a:r>
                    </a:p>
                  </a:txBody>
                  <a:tcPr>
                    <a:solidFill>
                      <a:schemeClr val="accent1">
                        <a:lumMod val="50000"/>
                      </a:schemeClr>
                    </a:solidFill>
                  </a:tcPr>
                </a:tc>
                <a:tc>
                  <a:txBody>
                    <a:bodyPr/>
                    <a:lstStyle/>
                    <a:p>
                      <a:pPr algn="ctr"/>
                      <a:r>
                        <a:rPr lang="en-GB" sz="2400" b="1" dirty="0">
                          <a:solidFill>
                            <a:schemeClr val="bg1"/>
                          </a:solidFill>
                        </a:rPr>
                        <a:t>3</a:t>
                      </a:r>
                    </a:p>
                  </a:txBody>
                  <a:tcPr>
                    <a:solidFill>
                      <a:schemeClr val="accent1">
                        <a:lumMod val="50000"/>
                      </a:schemeClr>
                    </a:solidFill>
                  </a:tcPr>
                </a:tc>
                <a:tc>
                  <a:txBody>
                    <a:bodyPr/>
                    <a:lstStyle/>
                    <a:p>
                      <a:pPr algn="ctr"/>
                      <a:r>
                        <a:rPr lang="en-GB" sz="2400" b="1" dirty="0">
                          <a:solidFill>
                            <a:schemeClr val="bg1"/>
                          </a:solidFill>
                        </a:rPr>
                        <a:t>6</a:t>
                      </a:r>
                    </a:p>
                  </a:txBody>
                  <a:tcPr>
                    <a:solidFill>
                      <a:schemeClr val="accent1">
                        <a:lumMod val="50000"/>
                      </a:schemeClr>
                    </a:solidFill>
                  </a:tcPr>
                </a:tc>
                <a:extLst>
                  <a:ext uri="{0D108BD9-81ED-4DB2-BD59-A6C34878D82A}">
                    <a16:rowId xmlns:a16="http://schemas.microsoft.com/office/drawing/2014/main" val="10000"/>
                  </a:ext>
                </a:extLst>
              </a:tr>
            </a:tbl>
          </a:graphicData>
        </a:graphic>
      </p:graphicFrame>
      <p:sp>
        <p:nvSpPr>
          <p:cNvPr id="21" name="Down Arrow 20"/>
          <p:cNvSpPr/>
          <p:nvPr/>
        </p:nvSpPr>
        <p:spPr>
          <a:xfrm>
            <a:off x="4579463" y="4400549"/>
            <a:ext cx="476965" cy="572330"/>
          </a:xfrm>
          <a:prstGeom prst="downArrow">
            <a:avLst/>
          </a:prstGeom>
          <a:solidFill>
            <a:srgbClr val="002060"/>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graphicFrame>
        <p:nvGraphicFramePr>
          <p:cNvPr id="22" name="Table 21"/>
          <p:cNvGraphicFramePr>
            <a:graphicFrameLocks noGrp="1"/>
          </p:cNvGraphicFramePr>
          <p:nvPr>
            <p:extLst>
              <p:ext uri="{D42A27DB-BD31-4B8C-83A1-F6EECF244321}">
                <p14:modId xmlns:p14="http://schemas.microsoft.com/office/powerpoint/2010/main" val="2710843525"/>
              </p:ext>
            </p:extLst>
          </p:nvPr>
        </p:nvGraphicFramePr>
        <p:xfrm>
          <a:off x="1065212" y="5030028"/>
          <a:ext cx="7505469" cy="457200"/>
        </p:xfrm>
        <a:graphic>
          <a:graphicData uri="http://schemas.openxmlformats.org/drawingml/2006/table">
            <a:tbl>
              <a:tblPr firstRow="1" bandRow="1">
                <a:tableStyleId>{5C22544A-7EE6-4342-B048-85BDC9FD1C3A}</a:tableStyleId>
              </a:tblPr>
              <a:tblGrid>
                <a:gridCol w="1220400">
                  <a:extLst>
                    <a:ext uri="{9D8B030D-6E8A-4147-A177-3AD203B41FA5}">
                      <a16:colId xmlns:a16="http://schemas.microsoft.com/office/drawing/2014/main" val="20000"/>
                    </a:ext>
                  </a:extLst>
                </a:gridCol>
                <a:gridCol w="9132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1143000">
                  <a:extLst>
                    <a:ext uri="{9D8B030D-6E8A-4147-A177-3AD203B41FA5}">
                      <a16:colId xmlns:a16="http://schemas.microsoft.com/office/drawing/2014/main" val="20005"/>
                    </a:ext>
                  </a:extLst>
                </a:gridCol>
                <a:gridCol w="1104669">
                  <a:extLst>
                    <a:ext uri="{9D8B030D-6E8A-4147-A177-3AD203B41FA5}">
                      <a16:colId xmlns:a16="http://schemas.microsoft.com/office/drawing/2014/main" val="20006"/>
                    </a:ext>
                  </a:extLst>
                </a:gridCol>
              </a:tblGrid>
              <a:tr h="457200">
                <a:tc>
                  <a:txBody>
                    <a:bodyPr/>
                    <a:lstStyle/>
                    <a:p>
                      <a:pPr algn="ctr"/>
                      <a:r>
                        <a:rPr lang="en-GB" sz="2400" b="1" dirty="0">
                          <a:solidFill>
                            <a:schemeClr val="bg1"/>
                          </a:solidFill>
                        </a:rPr>
                        <a:t>Sorted</a:t>
                      </a:r>
                    </a:p>
                  </a:txBody>
                  <a:tcPr>
                    <a:solidFill>
                      <a:schemeClr val="accent1">
                        <a:lumMod val="25000"/>
                      </a:schemeClr>
                    </a:solidFill>
                  </a:tcPr>
                </a:tc>
                <a:tc>
                  <a:txBody>
                    <a:bodyPr/>
                    <a:lstStyle/>
                    <a:p>
                      <a:pPr algn="ctr"/>
                      <a:r>
                        <a:rPr lang="en-GB" sz="2400" b="1" dirty="0">
                          <a:solidFill>
                            <a:schemeClr val="bg1"/>
                          </a:solidFill>
                        </a:rPr>
                        <a:t>0</a:t>
                      </a:r>
                    </a:p>
                  </a:txBody>
                  <a:tcPr>
                    <a:solidFill>
                      <a:schemeClr val="accent1">
                        <a:lumMod val="50000"/>
                      </a:schemeClr>
                    </a:solidFill>
                  </a:tcPr>
                </a:tc>
                <a:tc>
                  <a:txBody>
                    <a:bodyPr/>
                    <a:lstStyle/>
                    <a:p>
                      <a:pPr algn="ctr"/>
                      <a:r>
                        <a:rPr lang="en-GB" sz="2400" b="1" dirty="0">
                          <a:solidFill>
                            <a:schemeClr val="bg1"/>
                          </a:solidFill>
                        </a:rPr>
                        <a:t>3</a:t>
                      </a:r>
                    </a:p>
                  </a:txBody>
                  <a:tcPr>
                    <a:solidFill>
                      <a:schemeClr val="accent1">
                        <a:lumMod val="50000"/>
                      </a:schemeClr>
                    </a:solidFill>
                  </a:tcPr>
                </a:tc>
                <a:tc>
                  <a:txBody>
                    <a:bodyPr/>
                    <a:lstStyle/>
                    <a:p>
                      <a:pPr algn="ctr"/>
                      <a:r>
                        <a:rPr lang="en-GB" sz="2400" b="1" dirty="0">
                          <a:solidFill>
                            <a:schemeClr val="bg1"/>
                          </a:solidFill>
                        </a:rPr>
                        <a:t>4</a:t>
                      </a:r>
                    </a:p>
                  </a:txBody>
                  <a:tcPr>
                    <a:solidFill>
                      <a:schemeClr val="accent1">
                        <a:lumMod val="50000"/>
                      </a:schemeClr>
                    </a:solidFill>
                  </a:tcPr>
                </a:tc>
                <a:tc>
                  <a:txBody>
                    <a:bodyPr/>
                    <a:lstStyle/>
                    <a:p>
                      <a:pPr algn="ctr"/>
                      <a:r>
                        <a:rPr lang="en-GB" sz="2400" b="1" dirty="0">
                          <a:solidFill>
                            <a:schemeClr val="bg1"/>
                          </a:solidFill>
                        </a:rPr>
                        <a:t>6</a:t>
                      </a:r>
                    </a:p>
                  </a:txBody>
                  <a:tcPr>
                    <a:solidFill>
                      <a:schemeClr val="accent1">
                        <a:lumMod val="50000"/>
                      </a:schemeClr>
                    </a:solidFill>
                  </a:tcPr>
                </a:tc>
                <a:tc>
                  <a:txBody>
                    <a:bodyPr/>
                    <a:lstStyle/>
                    <a:p>
                      <a:pPr algn="ctr"/>
                      <a:endParaRPr lang="en-GB" sz="2400" b="1" dirty="0">
                        <a:solidFill>
                          <a:schemeClr val="bg1"/>
                        </a:solidFill>
                      </a:endParaRPr>
                    </a:p>
                  </a:txBody>
                  <a:tcPr>
                    <a:solidFill>
                      <a:schemeClr val="accent1">
                        <a:lumMod val="50000"/>
                      </a:schemeClr>
                    </a:solidFill>
                  </a:tcPr>
                </a:tc>
                <a:tc>
                  <a:txBody>
                    <a:bodyPr/>
                    <a:lstStyle/>
                    <a:p>
                      <a:pPr algn="ctr"/>
                      <a:endParaRPr lang="en-GB" sz="2400" b="1" dirty="0">
                        <a:solidFill>
                          <a:schemeClr val="bg1"/>
                        </a:solidFill>
                      </a:endParaRPr>
                    </a:p>
                  </a:txBody>
                  <a:tcPr>
                    <a:solidFill>
                      <a:schemeClr val="accent1">
                        <a:lumMod val="5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563601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6"/>
          </p:nvPr>
        </p:nvSpPr>
        <p:spPr/>
        <p:txBody>
          <a:bodyPr/>
          <a:lstStyle/>
          <a:p>
            <a:r>
              <a:rPr lang="en-US" b="1" dirty="0">
                <a:latin typeface="Arial" charset="0"/>
              </a:rPr>
              <a:t>What is Sorting?</a:t>
            </a:r>
            <a:endParaRPr lang="en-US" sz="3200" b="1" dirty="0">
              <a:latin typeface="Arial" charset="0"/>
            </a:endParaRPr>
          </a:p>
        </p:txBody>
      </p:sp>
      <p:sp>
        <p:nvSpPr>
          <p:cNvPr id="11" name="Content Placeholder 10"/>
          <p:cNvSpPr>
            <a:spLocks noGrp="1"/>
          </p:cNvSpPr>
          <p:nvPr>
            <p:ph sz="quarter" idx="17"/>
          </p:nvPr>
        </p:nvSpPr>
        <p:spPr>
          <a:xfrm>
            <a:off x="495141" y="1471614"/>
            <a:ext cx="9041068" cy="1747422"/>
          </a:xfrm>
        </p:spPr>
        <p:txBody>
          <a:bodyPr/>
          <a:lstStyle/>
          <a:p>
            <a:pPr marL="0" indent="0">
              <a:buNone/>
              <a:defRPr/>
            </a:pPr>
            <a:r>
              <a:rPr lang="en-US" sz="2400" b="1" dirty="0">
                <a:solidFill>
                  <a:schemeClr val="accent4"/>
                </a:solidFill>
                <a:latin typeface="Arial" charset="0"/>
              </a:rPr>
              <a:t>Definition (sorting in ascending order): </a:t>
            </a:r>
          </a:p>
          <a:p>
            <a:pPr>
              <a:defRPr/>
            </a:pPr>
            <a:r>
              <a:rPr lang="en-US" sz="2400" dirty="0">
                <a:solidFill>
                  <a:schemeClr val="accent4"/>
                </a:solidFill>
                <a:latin typeface="Arial" charset="0"/>
              </a:rPr>
              <a:t>Given a set of records </a:t>
            </a:r>
            <a:r>
              <a:rPr lang="en-US" sz="2400" b="1" dirty="0">
                <a:latin typeface="Arial" charset="0"/>
              </a:rPr>
              <a:t>r</a:t>
            </a:r>
            <a:r>
              <a:rPr lang="en-US" sz="2400" b="1" baseline="-25000" dirty="0">
                <a:latin typeface="Arial" charset="0"/>
              </a:rPr>
              <a:t>1</a:t>
            </a:r>
            <a:r>
              <a:rPr lang="en-US" sz="2400" b="1" dirty="0">
                <a:latin typeface="Arial" charset="0"/>
              </a:rPr>
              <a:t>, r</a:t>
            </a:r>
            <a:r>
              <a:rPr lang="en-US" sz="2400" b="1" baseline="-25000" dirty="0">
                <a:latin typeface="Arial" charset="0"/>
              </a:rPr>
              <a:t>2</a:t>
            </a:r>
            <a:r>
              <a:rPr lang="en-US" sz="2400" b="1" dirty="0">
                <a:latin typeface="Arial" charset="0"/>
              </a:rPr>
              <a:t>, …, </a:t>
            </a:r>
            <a:r>
              <a:rPr lang="en-US" sz="2400" b="1" dirty="0" err="1">
                <a:latin typeface="Arial" charset="0"/>
              </a:rPr>
              <a:t>r</a:t>
            </a:r>
            <a:r>
              <a:rPr lang="en-US" sz="2400" b="1" baseline="-25000" dirty="0" err="1">
                <a:latin typeface="Arial" charset="0"/>
              </a:rPr>
              <a:t>n</a:t>
            </a:r>
            <a:r>
              <a:rPr lang="en-US" sz="2400" b="1" dirty="0">
                <a:latin typeface="Arial" charset="0"/>
              </a:rPr>
              <a:t> </a:t>
            </a:r>
            <a:r>
              <a:rPr lang="en-US" sz="2400" dirty="0">
                <a:solidFill>
                  <a:schemeClr val="accent4"/>
                </a:solidFill>
                <a:latin typeface="Arial" charset="0"/>
              </a:rPr>
              <a:t>with key </a:t>
            </a:r>
            <a:r>
              <a:rPr lang="en-US" sz="2400" dirty="0">
                <a:latin typeface="Arial" charset="0"/>
              </a:rPr>
              <a:t>values </a:t>
            </a:r>
            <a:r>
              <a:rPr lang="en-US" sz="2400" b="1" dirty="0">
                <a:solidFill>
                  <a:srgbClr val="0070C0"/>
                </a:solidFill>
                <a:latin typeface="Arial" charset="0"/>
              </a:rPr>
              <a:t>k</a:t>
            </a:r>
            <a:r>
              <a:rPr lang="en-US" sz="2400" b="1" baseline="-25000" dirty="0">
                <a:solidFill>
                  <a:srgbClr val="0070C0"/>
                </a:solidFill>
                <a:latin typeface="Arial" charset="0"/>
              </a:rPr>
              <a:t>1</a:t>
            </a:r>
            <a:r>
              <a:rPr lang="en-US" sz="2400" b="1" dirty="0">
                <a:solidFill>
                  <a:srgbClr val="0070C0"/>
                </a:solidFill>
                <a:latin typeface="Arial" charset="0"/>
              </a:rPr>
              <a:t>, k</a:t>
            </a:r>
            <a:r>
              <a:rPr lang="en-US" sz="2400" b="1" baseline="-25000" dirty="0">
                <a:solidFill>
                  <a:srgbClr val="0070C0"/>
                </a:solidFill>
                <a:latin typeface="Arial" charset="0"/>
              </a:rPr>
              <a:t>2</a:t>
            </a:r>
            <a:r>
              <a:rPr lang="en-US" sz="2400" b="1" dirty="0">
                <a:solidFill>
                  <a:srgbClr val="0070C0"/>
                </a:solidFill>
                <a:latin typeface="Arial" charset="0"/>
              </a:rPr>
              <a:t>,…, </a:t>
            </a:r>
            <a:r>
              <a:rPr lang="en-US" sz="2400" b="1" dirty="0" err="1">
                <a:solidFill>
                  <a:srgbClr val="0070C0"/>
                </a:solidFill>
                <a:latin typeface="Arial" charset="0"/>
              </a:rPr>
              <a:t>k</a:t>
            </a:r>
            <a:r>
              <a:rPr lang="en-US" sz="2400" b="1" baseline="-25000" dirty="0" err="1">
                <a:solidFill>
                  <a:srgbClr val="0070C0"/>
                </a:solidFill>
                <a:latin typeface="Arial" charset="0"/>
              </a:rPr>
              <a:t>n</a:t>
            </a:r>
            <a:r>
              <a:rPr lang="en-US" sz="2400" b="1" dirty="0">
                <a:solidFill>
                  <a:srgbClr val="0070C0"/>
                </a:solidFill>
                <a:latin typeface="Arial" charset="0"/>
              </a:rPr>
              <a:t>,</a:t>
            </a:r>
            <a:r>
              <a:rPr lang="en-US" sz="2400" b="1" dirty="0">
                <a:solidFill>
                  <a:srgbClr val="C00000"/>
                </a:solidFill>
                <a:latin typeface="Arial" charset="0"/>
              </a:rPr>
              <a:t> </a:t>
            </a:r>
            <a:r>
              <a:rPr lang="en-US" sz="2400" dirty="0">
                <a:solidFill>
                  <a:schemeClr val="accent4"/>
                </a:solidFill>
                <a:latin typeface="Arial" charset="0"/>
              </a:rPr>
              <a:t>arrange records in order </a:t>
            </a:r>
            <a:r>
              <a:rPr lang="en-US" sz="2400" b="1" i="1" dirty="0">
                <a:solidFill>
                  <a:srgbClr val="0070C0"/>
                </a:solidFill>
                <a:latin typeface="Arial" charset="0"/>
              </a:rPr>
              <a:t>s</a:t>
            </a:r>
            <a:r>
              <a:rPr lang="en-US" sz="2400" dirty="0">
                <a:solidFill>
                  <a:schemeClr val="accent4"/>
                </a:solidFill>
                <a:latin typeface="Arial" charset="0"/>
              </a:rPr>
              <a:t> such that records </a:t>
            </a:r>
            <a:r>
              <a:rPr lang="en-US" sz="2400" b="1" dirty="0">
                <a:latin typeface="Arial" charset="0"/>
              </a:rPr>
              <a:t>r</a:t>
            </a:r>
            <a:r>
              <a:rPr lang="en-US" sz="2400" b="1" baseline="-25000" dirty="0">
                <a:latin typeface="Arial" charset="0"/>
              </a:rPr>
              <a:t>s1</a:t>
            </a:r>
            <a:r>
              <a:rPr lang="en-US" sz="2400" b="1" dirty="0">
                <a:latin typeface="Arial" charset="0"/>
              </a:rPr>
              <a:t>, r</a:t>
            </a:r>
            <a:r>
              <a:rPr lang="en-US" sz="2400" b="1" baseline="-25000" dirty="0">
                <a:latin typeface="Arial" charset="0"/>
              </a:rPr>
              <a:t>s2</a:t>
            </a:r>
            <a:r>
              <a:rPr lang="en-US" sz="2400" b="1" dirty="0">
                <a:latin typeface="Arial" charset="0"/>
              </a:rPr>
              <a:t>,…, </a:t>
            </a:r>
            <a:r>
              <a:rPr lang="en-US" sz="2400" b="1" dirty="0" err="1">
                <a:latin typeface="Arial" charset="0"/>
              </a:rPr>
              <a:t>r</a:t>
            </a:r>
            <a:r>
              <a:rPr lang="en-US" sz="2400" b="1" baseline="-25000" dirty="0" err="1">
                <a:latin typeface="Arial" charset="0"/>
              </a:rPr>
              <a:t>sn</a:t>
            </a:r>
            <a:r>
              <a:rPr lang="en-US" sz="2400" b="1" dirty="0">
                <a:latin typeface="Arial" charset="0"/>
              </a:rPr>
              <a:t> </a:t>
            </a:r>
            <a:r>
              <a:rPr lang="en-US" sz="2400" dirty="0">
                <a:solidFill>
                  <a:schemeClr val="accent4"/>
                </a:solidFill>
                <a:latin typeface="Arial" charset="0"/>
              </a:rPr>
              <a:t>have keys with property </a:t>
            </a:r>
            <a:r>
              <a:rPr lang="en-US" sz="2400" b="1" dirty="0">
                <a:solidFill>
                  <a:srgbClr val="0070C0"/>
                </a:solidFill>
                <a:latin typeface="Arial" charset="0"/>
              </a:rPr>
              <a:t>k</a:t>
            </a:r>
            <a:r>
              <a:rPr lang="en-US" sz="2400" b="1" baseline="-25000" dirty="0">
                <a:solidFill>
                  <a:srgbClr val="0070C0"/>
                </a:solidFill>
                <a:latin typeface="Arial" charset="0"/>
              </a:rPr>
              <a:t>s1 </a:t>
            </a:r>
            <a:r>
              <a:rPr lang="en-US" sz="2400" b="1" dirty="0">
                <a:solidFill>
                  <a:srgbClr val="0070C0"/>
                </a:solidFill>
                <a:latin typeface="Arial" charset="0"/>
                <a:sym typeface="Symbol" pitchFamily="18" charset="2"/>
              </a:rPr>
              <a:t></a:t>
            </a:r>
            <a:r>
              <a:rPr lang="en-US" sz="2400" b="1" dirty="0">
                <a:solidFill>
                  <a:srgbClr val="0070C0"/>
                </a:solidFill>
                <a:latin typeface="Arial" charset="0"/>
              </a:rPr>
              <a:t> k</a:t>
            </a:r>
            <a:r>
              <a:rPr lang="en-US" sz="2400" b="1" baseline="-25000" dirty="0">
                <a:solidFill>
                  <a:srgbClr val="0070C0"/>
                </a:solidFill>
                <a:latin typeface="Arial" charset="0"/>
              </a:rPr>
              <a:t>s2 </a:t>
            </a:r>
            <a:r>
              <a:rPr lang="en-US" sz="2400" b="1" dirty="0">
                <a:solidFill>
                  <a:srgbClr val="0070C0"/>
                </a:solidFill>
                <a:latin typeface="Arial" charset="0"/>
                <a:sym typeface="Symbol" pitchFamily="18" charset="2"/>
              </a:rPr>
              <a:t></a:t>
            </a:r>
            <a:r>
              <a:rPr lang="en-US" sz="2400" b="1" dirty="0">
                <a:solidFill>
                  <a:srgbClr val="0070C0"/>
                </a:solidFill>
                <a:latin typeface="Arial" charset="0"/>
              </a:rPr>
              <a:t> … </a:t>
            </a:r>
            <a:r>
              <a:rPr lang="en-US" sz="2400" b="1" dirty="0">
                <a:solidFill>
                  <a:srgbClr val="0070C0"/>
                </a:solidFill>
                <a:latin typeface="Arial" charset="0"/>
                <a:sym typeface="Symbol" pitchFamily="18" charset="2"/>
              </a:rPr>
              <a:t></a:t>
            </a:r>
            <a:r>
              <a:rPr lang="en-US" sz="2400" b="1" dirty="0">
                <a:solidFill>
                  <a:srgbClr val="0070C0"/>
                </a:solidFill>
                <a:latin typeface="Arial" charset="0"/>
              </a:rPr>
              <a:t> </a:t>
            </a:r>
            <a:r>
              <a:rPr lang="en-US" sz="2400" b="1" dirty="0" err="1">
                <a:solidFill>
                  <a:srgbClr val="0070C0"/>
                </a:solidFill>
                <a:latin typeface="Arial" charset="0"/>
              </a:rPr>
              <a:t>k</a:t>
            </a:r>
            <a:r>
              <a:rPr lang="en-US" sz="2400" b="1" baseline="-25000" dirty="0" err="1">
                <a:solidFill>
                  <a:srgbClr val="0070C0"/>
                </a:solidFill>
                <a:latin typeface="Arial" charset="0"/>
              </a:rPr>
              <a:t>sn</a:t>
            </a:r>
            <a:r>
              <a:rPr lang="en-US" sz="2400" b="1" dirty="0">
                <a:latin typeface="Arial" charset="0"/>
              </a:rPr>
              <a:t>.</a:t>
            </a:r>
            <a:endParaRPr lang="en-US" sz="2400" dirty="0">
              <a:latin typeface="Arial" charset="0"/>
            </a:endParaRPr>
          </a:p>
        </p:txBody>
      </p:sp>
      <p:sp>
        <p:nvSpPr>
          <p:cNvPr id="15" name="Rectangle 14"/>
          <p:cNvSpPr/>
          <p:nvPr/>
        </p:nvSpPr>
        <p:spPr>
          <a:xfrm>
            <a:off x="366616" y="3219035"/>
            <a:ext cx="1957587" cy="494751"/>
          </a:xfrm>
          <a:prstGeom prst="rect">
            <a:avLst/>
          </a:prstGeom>
        </p:spPr>
        <p:txBody>
          <a:bodyPr wrap="none">
            <a:spAutoFit/>
          </a:bodyPr>
          <a:lstStyle/>
          <a:p>
            <a:pPr marL="400029" lvl="2" indent="0">
              <a:buNone/>
              <a:defRPr/>
            </a:pPr>
            <a:r>
              <a:rPr lang="en-US" sz="2400" dirty="0">
                <a:solidFill>
                  <a:schemeClr val="accent4"/>
                </a:solidFill>
                <a:latin typeface="Arial" charset="0"/>
              </a:rPr>
              <a:t>Example:</a:t>
            </a:r>
          </a:p>
        </p:txBody>
      </p:sp>
      <p:graphicFrame>
        <p:nvGraphicFramePr>
          <p:cNvPr id="17" name="Table 16"/>
          <p:cNvGraphicFramePr>
            <a:graphicFrameLocks noGrp="1"/>
          </p:cNvGraphicFramePr>
          <p:nvPr>
            <p:extLst>
              <p:ext uri="{D42A27DB-BD31-4B8C-83A1-F6EECF244321}">
                <p14:modId xmlns:p14="http://schemas.microsoft.com/office/powerpoint/2010/main" val="434240910"/>
              </p:ext>
            </p:extLst>
          </p:nvPr>
        </p:nvGraphicFramePr>
        <p:xfrm>
          <a:off x="1065212" y="3886200"/>
          <a:ext cx="7505470" cy="45720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1164640">
                  <a:extLst>
                    <a:ext uri="{9D8B030D-6E8A-4147-A177-3AD203B41FA5}">
                      <a16:colId xmlns:a16="http://schemas.microsoft.com/office/drawing/2014/main" val="20003"/>
                    </a:ext>
                  </a:extLst>
                </a:gridCol>
                <a:gridCol w="968960">
                  <a:extLst>
                    <a:ext uri="{9D8B030D-6E8A-4147-A177-3AD203B41FA5}">
                      <a16:colId xmlns:a16="http://schemas.microsoft.com/office/drawing/2014/main" val="20004"/>
                    </a:ext>
                  </a:extLst>
                </a:gridCol>
                <a:gridCol w="1175460">
                  <a:extLst>
                    <a:ext uri="{9D8B030D-6E8A-4147-A177-3AD203B41FA5}">
                      <a16:colId xmlns:a16="http://schemas.microsoft.com/office/drawing/2014/main" val="20005"/>
                    </a:ext>
                  </a:extLst>
                </a:gridCol>
                <a:gridCol w="1072210">
                  <a:extLst>
                    <a:ext uri="{9D8B030D-6E8A-4147-A177-3AD203B41FA5}">
                      <a16:colId xmlns:a16="http://schemas.microsoft.com/office/drawing/2014/main" val="20006"/>
                    </a:ext>
                  </a:extLst>
                </a:gridCol>
              </a:tblGrid>
              <a:tr h="440875">
                <a:tc>
                  <a:txBody>
                    <a:bodyPr/>
                    <a:lstStyle/>
                    <a:p>
                      <a:pPr algn="ctr"/>
                      <a:r>
                        <a:rPr lang="en-GB" sz="2400" b="1" dirty="0">
                          <a:solidFill>
                            <a:schemeClr val="bg1"/>
                          </a:solidFill>
                        </a:rPr>
                        <a:t>Given</a:t>
                      </a:r>
                    </a:p>
                  </a:txBody>
                  <a:tcPr>
                    <a:solidFill>
                      <a:schemeClr val="accent1">
                        <a:lumMod val="25000"/>
                      </a:schemeClr>
                    </a:solidFill>
                  </a:tcPr>
                </a:tc>
                <a:tc>
                  <a:txBody>
                    <a:bodyPr/>
                    <a:lstStyle/>
                    <a:p>
                      <a:pPr algn="ctr"/>
                      <a:r>
                        <a:rPr lang="en-GB" sz="2400" b="1" dirty="0">
                          <a:solidFill>
                            <a:schemeClr val="bg1"/>
                          </a:solidFill>
                        </a:rPr>
                        <a:t>8</a:t>
                      </a:r>
                    </a:p>
                  </a:txBody>
                  <a:tcPr>
                    <a:solidFill>
                      <a:schemeClr val="accent1">
                        <a:lumMod val="50000"/>
                      </a:schemeClr>
                    </a:solidFill>
                  </a:tcPr>
                </a:tc>
                <a:tc>
                  <a:txBody>
                    <a:bodyPr/>
                    <a:lstStyle/>
                    <a:p>
                      <a:pPr algn="ctr"/>
                      <a:r>
                        <a:rPr lang="en-GB" sz="2400" b="1" dirty="0">
                          <a:solidFill>
                            <a:schemeClr val="bg1"/>
                          </a:solidFill>
                        </a:rPr>
                        <a:t>0</a:t>
                      </a:r>
                    </a:p>
                  </a:txBody>
                  <a:tcPr>
                    <a:solidFill>
                      <a:schemeClr val="accent1">
                        <a:lumMod val="50000"/>
                      </a:schemeClr>
                    </a:solidFill>
                  </a:tcPr>
                </a:tc>
                <a:tc>
                  <a:txBody>
                    <a:bodyPr/>
                    <a:lstStyle/>
                    <a:p>
                      <a:pPr algn="ctr"/>
                      <a:r>
                        <a:rPr lang="en-GB" sz="2400" b="1" dirty="0">
                          <a:solidFill>
                            <a:schemeClr val="bg1"/>
                          </a:solidFill>
                        </a:rPr>
                        <a:t>4</a:t>
                      </a:r>
                    </a:p>
                  </a:txBody>
                  <a:tcPr>
                    <a:solidFill>
                      <a:schemeClr val="accent1">
                        <a:lumMod val="50000"/>
                      </a:schemeClr>
                    </a:solidFill>
                  </a:tcPr>
                </a:tc>
                <a:tc>
                  <a:txBody>
                    <a:bodyPr/>
                    <a:lstStyle/>
                    <a:p>
                      <a:pPr algn="ctr"/>
                      <a:r>
                        <a:rPr lang="en-GB" sz="2400" b="1" dirty="0">
                          <a:solidFill>
                            <a:schemeClr val="bg1"/>
                          </a:solidFill>
                        </a:rPr>
                        <a:t>9</a:t>
                      </a:r>
                    </a:p>
                  </a:txBody>
                  <a:tcPr>
                    <a:solidFill>
                      <a:schemeClr val="accent1">
                        <a:lumMod val="50000"/>
                      </a:schemeClr>
                    </a:solidFill>
                  </a:tcPr>
                </a:tc>
                <a:tc>
                  <a:txBody>
                    <a:bodyPr/>
                    <a:lstStyle/>
                    <a:p>
                      <a:pPr algn="ctr"/>
                      <a:r>
                        <a:rPr lang="en-GB" sz="2400" b="1" dirty="0">
                          <a:solidFill>
                            <a:schemeClr val="bg1"/>
                          </a:solidFill>
                        </a:rPr>
                        <a:t>3</a:t>
                      </a:r>
                    </a:p>
                  </a:txBody>
                  <a:tcPr>
                    <a:solidFill>
                      <a:schemeClr val="accent1">
                        <a:lumMod val="50000"/>
                      </a:schemeClr>
                    </a:solidFill>
                  </a:tcPr>
                </a:tc>
                <a:tc>
                  <a:txBody>
                    <a:bodyPr/>
                    <a:lstStyle/>
                    <a:p>
                      <a:pPr algn="ctr"/>
                      <a:r>
                        <a:rPr lang="en-GB" sz="2400" b="1" dirty="0">
                          <a:solidFill>
                            <a:schemeClr val="bg1"/>
                          </a:solidFill>
                        </a:rPr>
                        <a:t>6</a:t>
                      </a:r>
                    </a:p>
                  </a:txBody>
                  <a:tcPr>
                    <a:solidFill>
                      <a:schemeClr val="accent1">
                        <a:lumMod val="50000"/>
                      </a:schemeClr>
                    </a:solidFill>
                  </a:tcPr>
                </a:tc>
                <a:extLst>
                  <a:ext uri="{0D108BD9-81ED-4DB2-BD59-A6C34878D82A}">
                    <a16:rowId xmlns:a16="http://schemas.microsoft.com/office/drawing/2014/main" val="10000"/>
                  </a:ext>
                </a:extLst>
              </a:tr>
            </a:tbl>
          </a:graphicData>
        </a:graphic>
      </p:graphicFrame>
      <p:sp>
        <p:nvSpPr>
          <p:cNvPr id="18" name="Down Arrow 17"/>
          <p:cNvSpPr/>
          <p:nvPr/>
        </p:nvSpPr>
        <p:spPr>
          <a:xfrm>
            <a:off x="4579463" y="4400549"/>
            <a:ext cx="476965" cy="572330"/>
          </a:xfrm>
          <a:prstGeom prst="downArrow">
            <a:avLst/>
          </a:prstGeom>
          <a:solidFill>
            <a:srgbClr val="002060"/>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graphicFrame>
        <p:nvGraphicFramePr>
          <p:cNvPr id="19" name="Table 18"/>
          <p:cNvGraphicFramePr>
            <a:graphicFrameLocks noGrp="1"/>
          </p:cNvGraphicFramePr>
          <p:nvPr>
            <p:extLst>
              <p:ext uri="{D42A27DB-BD31-4B8C-83A1-F6EECF244321}">
                <p14:modId xmlns:p14="http://schemas.microsoft.com/office/powerpoint/2010/main" val="1505570830"/>
              </p:ext>
            </p:extLst>
          </p:nvPr>
        </p:nvGraphicFramePr>
        <p:xfrm>
          <a:off x="1065212" y="5030028"/>
          <a:ext cx="7505469" cy="457200"/>
        </p:xfrm>
        <a:graphic>
          <a:graphicData uri="http://schemas.openxmlformats.org/drawingml/2006/table">
            <a:tbl>
              <a:tblPr firstRow="1" bandRow="1">
                <a:tableStyleId>{5C22544A-7EE6-4342-B048-85BDC9FD1C3A}</a:tableStyleId>
              </a:tblPr>
              <a:tblGrid>
                <a:gridCol w="1220400">
                  <a:extLst>
                    <a:ext uri="{9D8B030D-6E8A-4147-A177-3AD203B41FA5}">
                      <a16:colId xmlns:a16="http://schemas.microsoft.com/office/drawing/2014/main" val="20000"/>
                    </a:ext>
                  </a:extLst>
                </a:gridCol>
                <a:gridCol w="9132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1143000">
                  <a:extLst>
                    <a:ext uri="{9D8B030D-6E8A-4147-A177-3AD203B41FA5}">
                      <a16:colId xmlns:a16="http://schemas.microsoft.com/office/drawing/2014/main" val="20005"/>
                    </a:ext>
                  </a:extLst>
                </a:gridCol>
                <a:gridCol w="1104669">
                  <a:extLst>
                    <a:ext uri="{9D8B030D-6E8A-4147-A177-3AD203B41FA5}">
                      <a16:colId xmlns:a16="http://schemas.microsoft.com/office/drawing/2014/main" val="20006"/>
                    </a:ext>
                  </a:extLst>
                </a:gridCol>
              </a:tblGrid>
              <a:tr h="457200">
                <a:tc>
                  <a:txBody>
                    <a:bodyPr/>
                    <a:lstStyle/>
                    <a:p>
                      <a:pPr algn="ctr"/>
                      <a:r>
                        <a:rPr lang="en-GB" sz="2400" b="1" dirty="0">
                          <a:solidFill>
                            <a:schemeClr val="bg1"/>
                          </a:solidFill>
                        </a:rPr>
                        <a:t>Sorted</a:t>
                      </a:r>
                    </a:p>
                  </a:txBody>
                  <a:tcPr>
                    <a:solidFill>
                      <a:schemeClr val="accent1">
                        <a:lumMod val="25000"/>
                      </a:schemeClr>
                    </a:solidFill>
                  </a:tcPr>
                </a:tc>
                <a:tc>
                  <a:txBody>
                    <a:bodyPr/>
                    <a:lstStyle/>
                    <a:p>
                      <a:pPr algn="ctr"/>
                      <a:r>
                        <a:rPr lang="en-GB" sz="2400" b="1" dirty="0">
                          <a:solidFill>
                            <a:schemeClr val="bg1"/>
                          </a:solidFill>
                        </a:rPr>
                        <a:t>0</a:t>
                      </a:r>
                    </a:p>
                  </a:txBody>
                  <a:tcPr>
                    <a:solidFill>
                      <a:schemeClr val="accent1">
                        <a:lumMod val="50000"/>
                      </a:schemeClr>
                    </a:solidFill>
                  </a:tcPr>
                </a:tc>
                <a:tc>
                  <a:txBody>
                    <a:bodyPr/>
                    <a:lstStyle/>
                    <a:p>
                      <a:pPr algn="ctr"/>
                      <a:r>
                        <a:rPr lang="en-GB" sz="2400" b="1" dirty="0">
                          <a:solidFill>
                            <a:schemeClr val="bg1"/>
                          </a:solidFill>
                        </a:rPr>
                        <a:t>3</a:t>
                      </a:r>
                    </a:p>
                  </a:txBody>
                  <a:tcPr>
                    <a:solidFill>
                      <a:schemeClr val="accent1">
                        <a:lumMod val="50000"/>
                      </a:schemeClr>
                    </a:solidFill>
                  </a:tcPr>
                </a:tc>
                <a:tc>
                  <a:txBody>
                    <a:bodyPr/>
                    <a:lstStyle/>
                    <a:p>
                      <a:pPr algn="ctr"/>
                      <a:r>
                        <a:rPr lang="en-GB" sz="2400" b="1" dirty="0">
                          <a:solidFill>
                            <a:schemeClr val="bg1"/>
                          </a:solidFill>
                        </a:rPr>
                        <a:t>4</a:t>
                      </a:r>
                    </a:p>
                  </a:txBody>
                  <a:tcPr>
                    <a:solidFill>
                      <a:schemeClr val="accent1">
                        <a:lumMod val="50000"/>
                      </a:schemeClr>
                    </a:solidFill>
                  </a:tcPr>
                </a:tc>
                <a:tc>
                  <a:txBody>
                    <a:bodyPr/>
                    <a:lstStyle/>
                    <a:p>
                      <a:pPr algn="ctr"/>
                      <a:r>
                        <a:rPr lang="en-GB" sz="2400" b="1" dirty="0">
                          <a:solidFill>
                            <a:schemeClr val="bg1"/>
                          </a:solidFill>
                        </a:rPr>
                        <a:t>6</a:t>
                      </a:r>
                    </a:p>
                  </a:txBody>
                  <a:tcPr>
                    <a:solidFill>
                      <a:schemeClr val="accent1">
                        <a:lumMod val="50000"/>
                      </a:schemeClr>
                    </a:solidFill>
                  </a:tcPr>
                </a:tc>
                <a:tc>
                  <a:txBody>
                    <a:bodyPr/>
                    <a:lstStyle/>
                    <a:p>
                      <a:pPr algn="ctr"/>
                      <a:r>
                        <a:rPr lang="en-GB" sz="2400" b="1" dirty="0">
                          <a:solidFill>
                            <a:schemeClr val="bg1"/>
                          </a:solidFill>
                        </a:rPr>
                        <a:t>8</a:t>
                      </a:r>
                    </a:p>
                  </a:txBody>
                  <a:tcPr>
                    <a:solidFill>
                      <a:schemeClr val="accent1">
                        <a:lumMod val="50000"/>
                      </a:schemeClr>
                    </a:solidFill>
                  </a:tcPr>
                </a:tc>
                <a:tc>
                  <a:txBody>
                    <a:bodyPr/>
                    <a:lstStyle/>
                    <a:p>
                      <a:pPr algn="ctr"/>
                      <a:endParaRPr lang="en-GB" sz="2400" b="1" dirty="0">
                        <a:solidFill>
                          <a:schemeClr val="bg1"/>
                        </a:solidFill>
                      </a:endParaRPr>
                    </a:p>
                  </a:txBody>
                  <a:tcPr>
                    <a:solidFill>
                      <a:schemeClr val="accent1">
                        <a:lumMod val="5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680536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6"/>
          </p:nvPr>
        </p:nvSpPr>
        <p:spPr/>
        <p:txBody>
          <a:bodyPr/>
          <a:lstStyle/>
          <a:p>
            <a:r>
              <a:rPr lang="en-US" b="1" dirty="0">
                <a:latin typeface="Arial" charset="0"/>
              </a:rPr>
              <a:t>What is Sorting?</a:t>
            </a:r>
            <a:endParaRPr lang="en-US" sz="3200" b="1" dirty="0">
              <a:latin typeface="Arial" charset="0"/>
            </a:endParaRPr>
          </a:p>
        </p:txBody>
      </p:sp>
      <p:sp>
        <p:nvSpPr>
          <p:cNvPr id="11" name="Content Placeholder 10"/>
          <p:cNvSpPr>
            <a:spLocks noGrp="1"/>
          </p:cNvSpPr>
          <p:nvPr>
            <p:ph sz="quarter" idx="17"/>
          </p:nvPr>
        </p:nvSpPr>
        <p:spPr>
          <a:xfrm>
            <a:off x="495141" y="1471614"/>
            <a:ext cx="9028271" cy="1747422"/>
          </a:xfrm>
        </p:spPr>
        <p:txBody>
          <a:bodyPr/>
          <a:lstStyle/>
          <a:p>
            <a:pPr marL="0" indent="0">
              <a:buNone/>
              <a:defRPr/>
            </a:pPr>
            <a:r>
              <a:rPr lang="en-US" sz="2400" b="1" dirty="0">
                <a:solidFill>
                  <a:schemeClr val="accent4"/>
                </a:solidFill>
                <a:latin typeface="Arial" charset="0"/>
              </a:rPr>
              <a:t>Definition (sorting in ascending order): </a:t>
            </a:r>
          </a:p>
          <a:p>
            <a:pPr>
              <a:defRPr/>
            </a:pPr>
            <a:r>
              <a:rPr lang="en-US" sz="2400" dirty="0">
                <a:solidFill>
                  <a:schemeClr val="accent4"/>
                </a:solidFill>
                <a:latin typeface="Arial" charset="0"/>
              </a:rPr>
              <a:t>Given a set of records </a:t>
            </a:r>
            <a:r>
              <a:rPr lang="en-US" sz="2400" b="1" dirty="0">
                <a:latin typeface="Arial" charset="0"/>
              </a:rPr>
              <a:t>r</a:t>
            </a:r>
            <a:r>
              <a:rPr lang="en-US" sz="2400" b="1" baseline="-25000" dirty="0">
                <a:latin typeface="Arial" charset="0"/>
              </a:rPr>
              <a:t>1</a:t>
            </a:r>
            <a:r>
              <a:rPr lang="en-US" sz="2400" b="1" dirty="0">
                <a:latin typeface="Arial" charset="0"/>
              </a:rPr>
              <a:t>, r</a:t>
            </a:r>
            <a:r>
              <a:rPr lang="en-US" sz="2400" b="1" baseline="-25000" dirty="0">
                <a:latin typeface="Arial" charset="0"/>
              </a:rPr>
              <a:t>2</a:t>
            </a:r>
            <a:r>
              <a:rPr lang="en-US" sz="2400" b="1" dirty="0">
                <a:latin typeface="Arial" charset="0"/>
              </a:rPr>
              <a:t>, …, </a:t>
            </a:r>
            <a:r>
              <a:rPr lang="en-US" sz="2400" b="1" dirty="0" err="1">
                <a:latin typeface="Arial" charset="0"/>
              </a:rPr>
              <a:t>r</a:t>
            </a:r>
            <a:r>
              <a:rPr lang="en-US" sz="2400" b="1" baseline="-25000" dirty="0" err="1">
                <a:latin typeface="Arial" charset="0"/>
              </a:rPr>
              <a:t>n</a:t>
            </a:r>
            <a:r>
              <a:rPr lang="en-US" sz="2400" b="1" dirty="0">
                <a:latin typeface="Arial" charset="0"/>
              </a:rPr>
              <a:t> </a:t>
            </a:r>
            <a:r>
              <a:rPr lang="en-US" sz="2400" dirty="0">
                <a:solidFill>
                  <a:schemeClr val="accent4"/>
                </a:solidFill>
                <a:latin typeface="Arial" charset="0"/>
              </a:rPr>
              <a:t>with key </a:t>
            </a:r>
            <a:r>
              <a:rPr lang="en-US" sz="2400" dirty="0">
                <a:latin typeface="Arial" charset="0"/>
              </a:rPr>
              <a:t>values </a:t>
            </a:r>
            <a:r>
              <a:rPr lang="en-US" sz="2400" b="1" dirty="0">
                <a:solidFill>
                  <a:srgbClr val="0070C0"/>
                </a:solidFill>
                <a:latin typeface="Arial" charset="0"/>
              </a:rPr>
              <a:t>k</a:t>
            </a:r>
            <a:r>
              <a:rPr lang="en-US" sz="2400" b="1" baseline="-25000" dirty="0">
                <a:solidFill>
                  <a:srgbClr val="0070C0"/>
                </a:solidFill>
                <a:latin typeface="Arial" charset="0"/>
              </a:rPr>
              <a:t>1</a:t>
            </a:r>
            <a:r>
              <a:rPr lang="en-US" sz="2400" b="1" dirty="0">
                <a:solidFill>
                  <a:srgbClr val="0070C0"/>
                </a:solidFill>
                <a:latin typeface="Arial" charset="0"/>
              </a:rPr>
              <a:t>, k</a:t>
            </a:r>
            <a:r>
              <a:rPr lang="en-US" sz="2400" b="1" baseline="-25000" dirty="0">
                <a:solidFill>
                  <a:srgbClr val="0070C0"/>
                </a:solidFill>
                <a:latin typeface="Arial" charset="0"/>
              </a:rPr>
              <a:t>2</a:t>
            </a:r>
            <a:r>
              <a:rPr lang="en-US" sz="2400" b="1" dirty="0">
                <a:solidFill>
                  <a:srgbClr val="0070C0"/>
                </a:solidFill>
                <a:latin typeface="Arial" charset="0"/>
              </a:rPr>
              <a:t>,…, </a:t>
            </a:r>
            <a:r>
              <a:rPr lang="en-US" sz="2400" b="1" dirty="0" err="1">
                <a:solidFill>
                  <a:srgbClr val="0070C0"/>
                </a:solidFill>
                <a:latin typeface="Arial" charset="0"/>
              </a:rPr>
              <a:t>k</a:t>
            </a:r>
            <a:r>
              <a:rPr lang="en-US" sz="2400" b="1" baseline="-25000" dirty="0" err="1">
                <a:solidFill>
                  <a:srgbClr val="0070C0"/>
                </a:solidFill>
                <a:latin typeface="Arial" charset="0"/>
              </a:rPr>
              <a:t>n</a:t>
            </a:r>
            <a:r>
              <a:rPr lang="en-US" sz="2400" b="1" dirty="0">
                <a:solidFill>
                  <a:srgbClr val="0070C0"/>
                </a:solidFill>
                <a:latin typeface="Arial" charset="0"/>
              </a:rPr>
              <a:t>, </a:t>
            </a:r>
            <a:r>
              <a:rPr lang="en-US" sz="2400" dirty="0">
                <a:solidFill>
                  <a:schemeClr val="accent4"/>
                </a:solidFill>
                <a:latin typeface="Arial" charset="0"/>
              </a:rPr>
              <a:t>arrange records in order </a:t>
            </a:r>
            <a:r>
              <a:rPr lang="en-US" sz="2400" b="1" i="1" dirty="0">
                <a:solidFill>
                  <a:srgbClr val="0070C0"/>
                </a:solidFill>
                <a:latin typeface="Arial" charset="0"/>
              </a:rPr>
              <a:t>s</a:t>
            </a:r>
            <a:r>
              <a:rPr lang="en-US" sz="2400" dirty="0">
                <a:solidFill>
                  <a:schemeClr val="accent4"/>
                </a:solidFill>
                <a:latin typeface="Arial" charset="0"/>
              </a:rPr>
              <a:t> such that records </a:t>
            </a:r>
            <a:r>
              <a:rPr lang="en-US" sz="2400" b="1" dirty="0">
                <a:latin typeface="Arial" charset="0"/>
              </a:rPr>
              <a:t>r</a:t>
            </a:r>
            <a:r>
              <a:rPr lang="en-US" sz="2400" b="1" baseline="-25000" dirty="0">
                <a:latin typeface="Arial" charset="0"/>
              </a:rPr>
              <a:t>s1</a:t>
            </a:r>
            <a:r>
              <a:rPr lang="en-US" sz="2400" b="1" dirty="0">
                <a:latin typeface="Arial" charset="0"/>
              </a:rPr>
              <a:t>, r</a:t>
            </a:r>
            <a:r>
              <a:rPr lang="en-US" sz="2400" b="1" baseline="-25000" dirty="0">
                <a:latin typeface="Arial" charset="0"/>
              </a:rPr>
              <a:t>s2</a:t>
            </a:r>
            <a:r>
              <a:rPr lang="en-US" sz="2400" b="1" dirty="0">
                <a:latin typeface="Arial" charset="0"/>
              </a:rPr>
              <a:t>,…, </a:t>
            </a:r>
            <a:r>
              <a:rPr lang="en-US" sz="2400" b="1" dirty="0" err="1">
                <a:latin typeface="Arial" charset="0"/>
              </a:rPr>
              <a:t>r</a:t>
            </a:r>
            <a:r>
              <a:rPr lang="en-US" sz="2400" b="1" baseline="-25000" dirty="0" err="1">
                <a:latin typeface="Arial" charset="0"/>
              </a:rPr>
              <a:t>sn</a:t>
            </a:r>
            <a:r>
              <a:rPr lang="en-US" sz="2400" b="1" dirty="0">
                <a:latin typeface="Arial" charset="0"/>
              </a:rPr>
              <a:t> </a:t>
            </a:r>
            <a:r>
              <a:rPr lang="en-US" sz="2400" dirty="0">
                <a:solidFill>
                  <a:schemeClr val="accent4"/>
                </a:solidFill>
                <a:latin typeface="Arial" charset="0"/>
              </a:rPr>
              <a:t>have keys with property </a:t>
            </a:r>
            <a:r>
              <a:rPr lang="en-US" sz="2400" b="1" dirty="0">
                <a:solidFill>
                  <a:srgbClr val="0070C0"/>
                </a:solidFill>
                <a:latin typeface="Arial" charset="0"/>
              </a:rPr>
              <a:t>k</a:t>
            </a:r>
            <a:r>
              <a:rPr lang="en-US" sz="2400" b="1" baseline="-25000" dirty="0">
                <a:solidFill>
                  <a:srgbClr val="0070C0"/>
                </a:solidFill>
                <a:latin typeface="Arial" charset="0"/>
              </a:rPr>
              <a:t>s1 </a:t>
            </a:r>
            <a:r>
              <a:rPr lang="en-US" sz="2400" b="1" dirty="0">
                <a:solidFill>
                  <a:srgbClr val="0070C0"/>
                </a:solidFill>
                <a:latin typeface="Arial" charset="0"/>
                <a:sym typeface="Symbol" pitchFamily="18" charset="2"/>
              </a:rPr>
              <a:t></a:t>
            </a:r>
            <a:r>
              <a:rPr lang="en-US" sz="2400" b="1" dirty="0">
                <a:solidFill>
                  <a:srgbClr val="0070C0"/>
                </a:solidFill>
                <a:latin typeface="Arial" charset="0"/>
              </a:rPr>
              <a:t> k</a:t>
            </a:r>
            <a:r>
              <a:rPr lang="en-US" sz="2400" b="1" baseline="-25000" dirty="0">
                <a:solidFill>
                  <a:srgbClr val="0070C0"/>
                </a:solidFill>
                <a:latin typeface="Arial" charset="0"/>
              </a:rPr>
              <a:t>s2 </a:t>
            </a:r>
            <a:r>
              <a:rPr lang="en-US" sz="2400" b="1" dirty="0">
                <a:solidFill>
                  <a:srgbClr val="0070C0"/>
                </a:solidFill>
                <a:latin typeface="Arial" charset="0"/>
                <a:sym typeface="Symbol" pitchFamily="18" charset="2"/>
              </a:rPr>
              <a:t></a:t>
            </a:r>
            <a:r>
              <a:rPr lang="en-US" sz="2400" b="1" dirty="0">
                <a:solidFill>
                  <a:srgbClr val="0070C0"/>
                </a:solidFill>
                <a:latin typeface="Arial" charset="0"/>
              </a:rPr>
              <a:t> … </a:t>
            </a:r>
            <a:r>
              <a:rPr lang="en-US" sz="2400" b="1" dirty="0">
                <a:solidFill>
                  <a:srgbClr val="0070C0"/>
                </a:solidFill>
                <a:latin typeface="Arial" charset="0"/>
                <a:sym typeface="Symbol" pitchFamily="18" charset="2"/>
              </a:rPr>
              <a:t></a:t>
            </a:r>
            <a:r>
              <a:rPr lang="en-US" sz="2400" b="1" dirty="0">
                <a:solidFill>
                  <a:srgbClr val="0070C0"/>
                </a:solidFill>
                <a:latin typeface="Arial" charset="0"/>
              </a:rPr>
              <a:t> </a:t>
            </a:r>
            <a:r>
              <a:rPr lang="en-US" sz="2400" b="1" dirty="0" err="1">
                <a:solidFill>
                  <a:srgbClr val="0070C0"/>
                </a:solidFill>
                <a:latin typeface="Arial" charset="0"/>
              </a:rPr>
              <a:t>k</a:t>
            </a:r>
            <a:r>
              <a:rPr lang="en-US" sz="2400" b="1" baseline="-25000" dirty="0" err="1">
                <a:solidFill>
                  <a:srgbClr val="0070C0"/>
                </a:solidFill>
                <a:latin typeface="Arial" charset="0"/>
              </a:rPr>
              <a:t>sn</a:t>
            </a:r>
            <a:r>
              <a:rPr lang="en-US" sz="2400" b="1" dirty="0">
                <a:latin typeface="Arial" charset="0"/>
              </a:rPr>
              <a:t>.</a:t>
            </a:r>
            <a:endParaRPr lang="en-US" sz="2400" dirty="0">
              <a:latin typeface="Arial" charset="0"/>
            </a:endParaRPr>
          </a:p>
        </p:txBody>
      </p:sp>
      <p:sp>
        <p:nvSpPr>
          <p:cNvPr id="15" name="Rectangle 14"/>
          <p:cNvSpPr/>
          <p:nvPr/>
        </p:nvSpPr>
        <p:spPr>
          <a:xfrm>
            <a:off x="366616" y="3219035"/>
            <a:ext cx="1957587" cy="494751"/>
          </a:xfrm>
          <a:prstGeom prst="rect">
            <a:avLst/>
          </a:prstGeom>
        </p:spPr>
        <p:txBody>
          <a:bodyPr wrap="none">
            <a:spAutoFit/>
          </a:bodyPr>
          <a:lstStyle/>
          <a:p>
            <a:pPr marL="400029" lvl="2" indent="0">
              <a:buNone/>
              <a:defRPr/>
            </a:pPr>
            <a:r>
              <a:rPr lang="en-US" sz="2400" dirty="0">
                <a:solidFill>
                  <a:schemeClr val="accent4"/>
                </a:solidFill>
                <a:latin typeface="Arial" charset="0"/>
              </a:rPr>
              <a:t>Example:</a:t>
            </a:r>
          </a:p>
        </p:txBody>
      </p:sp>
      <p:graphicFrame>
        <p:nvGraphicFramePr>
          <p:cNvPr id="9" name="Table 8"/>
          <p:cNvGraphicFramePr>
            <a:graphicFrameLocks noGrp="1"/>
          </p:cNvGraphicFramePr>
          <p:nvPr>
            <p:extLst>
              <p:ext uri="{D42A27DB-BD31-4B8C-83A1-F6EECF244321}">
                <p14:modId xmlns:p14="http://schemas.microsoft.com/office/powerpoint/2010/main" val="434240910"/>
              </p:ext>
            </p:extLst>
          </p:nvPr>
        </p:nvGraphicFramePr>
        <p:xfrm>
          <a:off x="1065212" y="3886200"/>
          <a:ext cx="7505470" cy="45720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1164640">
                  <a:extLst>
                    <a:ext uri="{9D8B030D-6E8A-4147-A177-3AD203B41FA5}">
                      <a16:colId xmlns:a16="http://schemas.microsoft.com/office/drawing/2014/main" val="20003"/>
                    </a:ext>
                  </a:extLst>
                </a:gridCol>
                <a:gridCol w="968960">
                  <a:extLst>
                    <a:ext uri="{9D8B030D-6E8A-4147-A177-3AD203B41FA5}">
                      <a16:colId xmlns:a16="http://schemas.microsoft.com/office/drawing/2014/main" val="20004"/>
                    </a:ext>
                  </a:extLst>
                </a:gridCol>
                <a:gridCol w="1175460">
                  <a:extLst>
                    <a:ext uri="{9D8B030D-6E8A-4147-A177-3AD203B41FA5}">
                      <a16:colId xmlns:a16="http://schemas.microsoft.com/office/drawing/2014/main" val="20005"/>
                    </a:ext>
                  </a:extLst>
                </a:gridCol>
                <a:gridCol w="1072210">
                  <a:extLst>
                    <a:ext uri="{9D8B030D-6E8A-4147-A177-3AD203B41FA5}">
                      <a16:colId xmlns:a16="http://schemas.microsoft.com/office/drawing/2014/main" val="20006"/>
                    </a:ext>
                  </a:extLst>
                </a:gridCol>
              </a:tblGrid>
              <a:tr h="440875">
                <a:tc>
                  <a:txBody>
                    <a:bodyPr/>
                    <a:lstStyle/>
                    <a:p>
                      <a:pPr algn="ctr"/>
                      <a:r>
                        <a:rPr lang="en-GB" sz="2400" b="1" dirty="0">
                          <a:solidFill>
                            <a:schemeClr val="bg1"/>
                          </a:solidFill>
                        </a:rPr>
                        <a:t>Given</a:t>
                      </a:r>
                    </a:p>
                  </a:txBody>
                  <a:tcPr>
                    <a:solidFill>
                      <a:schemeClr val="accent1">
                        <a:lumMod val="25000"/>
                      </a:schemeClr>
                    </a:solidFill>
                  </a:tcPr>
                </a:tc>
                <a:tc>
                  <a:txBody>
                    <a:bodyPr/>
                    <a:lstStyle/>
                    <a:p>
                      <a:pPr algn="ctr"/>
                      <a:r>
                        <a:rPr lang="en-GB" sz="2400" b="1" dirty="0">
                          <a:solidFill>
                            <a:schemeClr val="bg1"/>
                          </a:solidFill>
                        </a:rPr>
                        <a:t>8</a:t>
                      </a:r>
                    </a:p>
                  </a:txBody>
                  <a:tcPr>
                    <a:solidFill>
                      <a:schemeClr val="accent1">
                        <a:lumMod val="50000"/>
                      </a:schemeClr>
                    </a:solidFill>
                  </a:tcPr>
                </a:tc>
                <a:tc>
                  <a:txBody>
                    <a:bodyPr/>
                    <a:lstStyle/>
                    <a:p>
                      <a:pPr algn="ctr"/>
                      <a:r>
                        <a:rPr lang="en-GB" sz="2400" b="1" dirty="0">
                          <a:solidFill>
                            <a:schemeClr val="bg1"/>
                          </a:solidFill>
                        </a:rPr>
                        <a:t>0</a:t>
                      </a:r>
                    </a:p>
                  </a:txBody>
                  <a:tcPr>
                    <a:solidFill>
                      <a:schemeClr val="accent1">
                        <a:lumMod val="50000"/>
                      </a:schemeClr>
                    </a:solidFill>
                  </a:tcPr>
                </a:tc>
                <a:tc>
                  <a:txBody>
                    <a:bodyPr/>
                    <a:lstStyle/>
                    <a:p>
                      <a:pPr algn="ctr"/>
                      <a:r>
                        <a:rPr lang="en-GB" sz="2400" b="1" dirty="0">
                          <a:solidFill>
                            <a:schemeClr val="bg1"/>
                          </a:solidFill>
                        </a:rPr>
                        <a:t>4</a:t>
                      </a:r>
                    </a:p>
                  </a:txBody>
                  <a:tcPr>
                    <a:solidFill>
                      <a:schemeClr val="accent1">
                        <a:lumMod val="50000"/>
                      </a:schemeClr>
                    </a:solidFill>
                  </a:tcPr>
                </a:tc>
                <a:tc>
                  <a:txBody>
                    <a:bodyPr/>
                    <a:lstStyle/>
                    <a:p>
                      <a:pPr algn="ctr"/>
                      <a:r>
                        <a:rPr lang="en-GB" sz="2400" b="1" dirty="0">
                          <a:solidFill>
                            <a:schemeClr val="bg1"/>
                          </a:solidFill>
                        </a:rPr>
                        <a:t>9</a:t>
                      </a:r>
                    </a:p>
                  </a:txBody>
                  <a:tcPr>
                    <a:solidFill>
                      <a:schemeClr val="accent1">
                        <a:lumMod val="50000"/>
                      </a:schemeClr>
                    </a:solidFill>
                  </a:tcPr>
                </a:tc>
                <a:tc>
                  <a:txBody>
                    <a:bodyPr/>
                    <a:lstStyle/>
                    <a:p>
                      <a:pPr algn="ctr"/>
                      <a:r>
                        <a:rPr lang="en-GB" sz="2400" b="1" dirty="0">
                          <a:solidFill>
                            <a:schemeClr val="bg1"/>
                          </a:solidFill>
                        </a:rPr>
                        <a:t>3</a:t>
                      </a:r>
                    </a:p>
                  </a:txBody>
                  <a:tcPr>
                    <a:solidFill>
                      <a:schemeClr val="accent1">
                        <a:lumMod val="50000"/>
                      </a:schemeClr>
                    </a:solidFill>
                  </a:tcPr>
                </a:tc>
                <a:tc>
                  <a:txBody>
                    <a:bodyPr/>
                    <a:lstStyle/>
                    <a:p>
                      <a:pPr algn="ctr"/>
                      <a:r>
                        <a:rPr lang="en-GB" sz="2400" b="1" dirty="0">
                          <a:solidFill>
                            <a:schemeClr val="bg1"/>
                          </a:solidFill>
                        </a:rPr>
                        <a:t>6</a:t>
                      </a:r>
                    </a:p>
                  </a:txBody>
                  <a:tcPr>
                    <a:solidFill>
                      <a:schemeClr val="accent1">
                        <a:lumMod val="50000"/>
                      </a:schemeClr>
                    </a:solidFill>
                  </a:tcPr>
                </a:tc>
                <a:extLst>
                  <a:ext uri="{0D108BD9-81ED-4DB2-BD59-A6C34878D82A}">
                    <a16:rowId xmlns:a16="http://schemas.microsoft.com/office/drawing/2014/main" val="10000"/>
                  </a:ext>
                </a:extLst>
              </a:tr>
            </a:tbl>
          </a:graphicData>
        </a:graphic>
      </p:graphicFrame>
      <p:sp>
        <p:nvSpPr>
          <p:cNvPr id="12" name="Down Arrow 11"/>
          <p:cNvSpPr/>
          <p:nvPr/>
        </p:nvSpPr>
        <p:spPr>
          <a:xfrm>
            <a:off x="4579463" y="4400549"/>
            <a:ext cx="476965" cy="572330"/>
          </a:xfrm>
          <a:prstGeom prst="downArrow">
            <a:avLst/>
          </a:prstGeom>
          <a:solidFill>
            <a:srgbClr val="002060"/>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graphicFrame>
        <p:nvGraphicFramePr>
          <p:cNvPr id="16" name="Table 15"/>
          <p:cNvGraphicFramePr>
            <a:graphicFrameLocks noGrp="1"/>
          </p:cNvGraphicFramePr>
          <p:nvPr>
            <p:extLst>
              <p:ext uri="{D42A27DB-BD31-4B8C-83A1-F6EECF244321}">
                <p14:modId xmlns:p14="http://schemas.microsoft.com/office/powerpoint/2010/main" val="615053631"/>
              </p:ext>
            </p:extLst>
          </p:nvPr>
        </p:nvGraphicFramePr>
        <p:xfrm>
          <a:off x="1065212" y="5030028"/>
          <a:ext cx="7505469" cy="457200"/>
        </p:xfrm>
        <a:graphic>
          <a:graphicData uri="http://schemas.openxmlformats.org/drawingml/2006/table">
            <a:tbl>
              <a:tblPr firstRow="1" bandRow="1">
                <a:tableStyleId>{5C22544A-7EE6-4342-B048-85BDC9FD1C3A}</a:tableStyleId>
              </a:tblPr>
              <a:tblGrid>
                <a:gridCol w="1220400">
                  <a:extLst>
                    <a:ext uri="{9D8B030D-6E8A-4147-A177-3AD203B41FA5}">
                      <a16:colId xmlns:a16="http://schemas.microsoft.com/office/drawing/2014/main" val="20000"/>
                    </a:ext>
                  </a:extLst>
                </a:gridCol>
                <a:gridCol w="9132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1143000">
                  <a:extLst>
                    <a:ext uri="{9D8B030D-6E8A-4147-A177-3AD203B41FA5}">
                      <a16:colId xmlns:a16="http://schemas.microsoft.com/office/drawing/2014/main" val="20005"/>
                    </a:ext>
                  </a:extLst>
                </a:gridCol>
                <a:gridCol w="1104669">
                  <a:extLst>
                    <a:ext uri="{9D8B030D-6E8A-4147-A177-3AD203B41FA5}">
                      <a16:colId xmlns:a16="http://schemas.microsoft.com/office/drawing/2014/main" val="20006"/>
                    </a:ext>
                  </a:extLst>
                </a:gridCol>
              </a:tblGrid>
              <a:tr h="457200">
                <a:tc>
                  <a:txBody>
                    <a:bodyPr/>
                    <a:lstStyle/>
                    <a:p>
                      <a:pPr algn="ctr"/>
                      <a:r>
                        <a:rPr lang="en-GB" sz="2400" b="1" dirty="0">
                          <a:solidFill>
                            <a:schemeClr val="bg1"/>
                          </a:solidFill>
                        </a:rPr>
                        <a:t>Sorted</a:t>
                      </a:r>
                    </a:p>
                  </a:txBody>
                  <a:tcPr>
                    <a:solidFill>
                      <a:schemeClr val="accent1">
                        <a:lumMod val="25000"/>
                      </a:schemeClr>
                    </a:solidFill>
                  </a:tcPr>
                </a:tc>
                <a:tc>
                  <a:txBody>
                    <a:bodyPr/>
                    <a:lstStyle/>
                    <a:p>
                      <a:pPr algn="ctr"/>
                      <a:r>
                        <a:rPr lang="en-GB" sz="2400" b="1" dirty="0">
                          <a:solidFill>
                            <a:schemeClr val="bg1"/>
                          </a:solidFill>
                        </a:rPr>
                        <a:t>0</a:t>
                      </a:r>
                    </a:p>
                  </a:txBody>
                  <a:tcPr>
                    <a:solidFill>
                      <a:schemeClr val="accent1">
                        <a:lumMod val="50000"/>
                      </a:schemeClr>
                    </a:solidFill>
                  </a:tcPr>
                </a:tc>
                <a:tc>
                  <a:txBody>
                    <a:bodyPr/>
                    <a:lstStyle/>
                    <a:p>
                      <a:pPr algn="ctr"/>
                      <a:r>
                        <a:rPr lang="en-GB" sz="2400" b="1" dirty="0">
                          <a:solidFill>
                            <a:schemeClr val="bg1"/>
                          </a:solidFill>
                        </a:rPr>
                        <a:t>3</a:t>
                      </a:r>
                    </a:p>
                  </a:txBody>
                  <a:tcPr>
                    <a:solidFill>
                      <a:schemeClr val="accent1">
                        <a:lumMod val="50000"/>
                      </a:schemeClr>
                    </a:solidFill>
                  </a:tcPr>
                </a:tc>
                <a:tc>
                  <a:txBody>
                    <a:bodyPr/>
                    <a:lstStyle/>
                    <a:p>
                      <a:pPr algn="ctr"/>
                      <a:r>
                        <a:rPr lang="en-GB" sz="2400" b="1" dirty="0">
                          <a:solidFill>
                            <a:schemeClr val="bg1"/>
                          </a:solidFill>
                        </a:rPr>
                        <a:t>4</a:t>
                      </a:r>
                    </a:p>
                  </a:txBody>
                  <a:tcPr>
                    <a:solidFill>
                      <a:schemeClr val="accent1">
                        <a:lumMod val="50000"/>
                      </a:schemeClr>
                    </a:solidFill>
                  </a:tcPr>
                </a:tc>
                <a:tc>
                  <a:txBody>
                    <a:bodyPr/>
                    <a:lstStyle/>
                    <a:p>
                      <a:pPr algn="ctr"/>
                      <a:r>
                        <a:rPr lang="en-GB" sz="2400" b="1" dirty="0">
                          <a:solidFill>
                            <a:schemeClr val="bg1"/>
                          </a:solidFill>
                        </a:rPr>
                        <a:t>6</a:t>
                      </a:r>
                    </a:p>
                  </a:txBody>
                  <a:tcPr>
                    <a:solidFill>
                      <a:schemeClr val="accent1">
                        <a:lumMod val="50000"/>
                      </a:schemeClr>
                    </a:solidFill>
                  </a:tcPr>
                </a:tc>
                <a:tc>
                  <a:txBody>
                    <a:bodyPr/>
                    <a:lstStyle/>
                    <a:p>
                      <a:pPr algn="ctr"/>
                      <a:r>
                        <a:rPr lang="en-GB" sz="2400" b="1" dirty="0">
                          <a:solidFill>
                            <a:schemeClr val="bg1"/>
                          </a:solidFill>
                        </a:rPr>
                        <a:t>8</a:t>
                      </a:r>
                    </a:p>
                  </a:txBody>
                  <a:tcPr>
                    <a:solidFill>
                      <a:schemeClr val="accent1">
                        <a:lumMod val="50000"/>
                      </a:schemeClr>
                    </a:solidFill>
                  </a:tcPr>
                </a:tc>
                <a:tc>
                  <a:txBody>
                    <a:bodyPr/>
                    <a:lstStyle/>
                    <a:p>
                      <a:pPr algn="ctr"/>
                      <a:r>
                        <a:rPr lang="en-GB" sz="2400" b="1" dirty="0">
                          <a:solidFill>
                            <a:schemeClr val="bg1"/>
                          </a:solidFill>
                        </a:rPr>
                        <a:t>9</a:t>
                      </a:r>
                    </a:p>
                  </a:txBody>
                  <a:tcPr>
                    <a:solidFill>
                      <a:schemeClr val="accent1">
                        <a:lumMod val="5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4077970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Khin-CE2001">
  <a:themeElements>
    <a:clrScheme name="subtle_blu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ubtle_blu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ubtle_blu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ubtle_blu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ubtle_blu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ubtle_blu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ubtle_blu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ubtle_blu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ubtle_blu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ubtle_blu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ubtle_blu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ubtle_blu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ubtle_blu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ubtle_blu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2001" id="{780D7E34-E7D6-4DC9-921F-623EDA0EB552}" vid="{70033C97-5FB9-45FF-BB6F-515E5F65C7B8}"/>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CE2001</Template>
  <TotalTime>134545</TotalTime>
  <Words>3231</Words>
  <Application>Microsoft Macintosh PowerPoint</Application>
  <PresentationFormat>Custom</PresentationFormat>
  <Paragraphs>326</Paragraphs>
  <Slides>21</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Monotype Sorts</vt:lpstr>
      <vt:lpstr>Open Sans Extrabold</vt:lpstr>
      <vt:lpstr>Times New Roman</vt:lpstr>
      <vt:lpstr>Verdana</vt:lpstr>
      <vt:lpstr>Wingdings</vt:lpstr>
      <vt:lpstr>Khin-CE2001</vt:lpstr>
      <vt:lpstr>SC2001/CE2101/CZ2101:  Algorithm Design and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CE2101/ CZ2101: Algorithms</dc:title>
  <cp:lastModifiedBy>含望 张</cp:lastModifiedBy>
  <cp:revision>9</cp:revision>
  <cp:lastPrinted>2002-08-10T08:01:40Z</cp:lastPrinted>
  <dcterms:created xsi:type="dcterms:W3CDTF">1995-06-02T22:16:36Z</dcterms:created>
  <dcterms:modified xsi:type="dcterms:W3CDTF">2023-08-08T01:34:49Z</dcterms:modified>
</cp:coreProperties>
</file>