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7"/>
  </p:notesMasterIdLst>
  <p:handoutMasterIdLst>
    <p:handoutMasterId r:id="rId48"/>
  </p:handoutMasterIdLst>
  <p:sldIdLst>
    <p:sldId id="641" r:id="rId2"/>
    <p:sldId id="502" r:id="rId3"/>
    <p:sldId id="645" r:id="rId4"/>
    <p:sldId id="643" r:id="rId5"/>
    <p:sldId id="503" r:id="rId6"/>
    <p:sldId id="504" r:id="rId7"/>
    <p:sldId id="507" r:id="rId8"/>
    <p:sldId id="587" r:id="rId9"/>
    <p:sldId id="508" r:id="rId10"/>
    <p:sldId id="509" r:id="rId11"/>
    <p:sldId id="631" r:id="rId12"/>
    <p:sldId id="511" r:id="rId13"/>
    <p:sldId id="512" r:id="rId14"/>
    <p:sldId id="592" r:id="rId15"/>
    <p:sldId id="593" r:id="rId16"/>
    <p:sldId id="646" r:id="rId17"/>
    <p:sldId id="647" r:id="rId18"/>
    <p:sldId id="633" r:id="rId19"/>
    <p:sldId id="614" r:id="rId20"/>
    <p:sldId id="517" r:id="rId21"/>
    <p:sldId id="615" r:id="rId22"/>
    <p:sldId id="521" r:id="rId23"/>
    <p:sldId id="616" r:id="rId24"/>
    <p:sldId id="541" r:id="rId25"/>
    <p:sldId id="617" r:id="rId26"/>
    <p:sldId id="523" r:id="rId27"/>
    <p:sldId id="618" r:id="rId28"/>
    <p:sldId id="620" r:id="rId29"/>
    <p:sldId id="621" r:id="rId30"/>
    <p:sldId id="526" r:id="rId31"/>
    <p:sldId id="527" r:id="rId32"/>
    <p:sldId id="528" r:id="rId33"/>
    <p:sldId id="622" r:id="rId34"/>
    <p:sldId id="530" r:id="rId35"/>
    <p:sldId id="623" r:id="rId36"/>
    <p:sldId id="532" r:id="rId37"/>
    <p:sldId id="624" r:id="rId38"/>
    <p:sldId id="534" r:id="rId39"/>
    <p:sldId id="535" r:id="rId40"/>
    <p:sldId id="626" r:id="rId41"/>
    <p:sldId id="628" r:id="rId42"/>
    <p:sldId id="627" r:id="rId43"/>
    <p:sldId id="539" r:id="rId44"/>
    <p:sldId id="629" r:id="rId45"/>
    <p:sldId id="644" r:id="rId46"/>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CC"/>
    <a:srgbClr val="CC0099"/>
    <a:srgbClr val="000099"/>
    <a:srgbClr val="008000"/>
    <a:srgbClr val="800000"/>
    <a:srgbClr val="FF9900"/>
    <a:srgbClr val="009900"/>
    <a:srgbClr val="B5172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9DD9E-8FC8-5042-B05A-CD43E16AD772}" v="311" dt="2023-01-31T15:06:58.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28" autoAdjust="0"/>
    <p:restoredTop sz="95102" autoAdjust="0"/>
  </p:normalViewPr>
  <p:slideViewPr>
    <p:cSldViewPr snapToGrid="0">
      <p:cViewPr varScale="1">
        <p:scale>
          <a:sx n="122" d="100"/>
          <a:sy n="122" d="100"/>
        </p:scale>
        <p:origin x="1312" y="184"/>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8649DD9E-8FC8-5042-B05A-CD43E16AD772}"/>
    <pc:docChg chg="undo custSel addSld modSld">
      <pc:chgData name="Shang-Wei Lin" userId="d614b8a91a354671" providerId="LiveId" clId="{8649DD9E-8FC8-5042-B05A-CD43E16AD772}" dt="2023-01-31T15:10:38.576" v="830" actId="14100"/>
      <pc:docMkLst>
        <pc:docMk/>
      </pc:docMkLst>
      <pc:sldChg chg="addSp delSp modSp new mod">
        <pc:chgData name="Shang-Wei Lin" userId="d614b8a91a354671" providerId="LiveId" clId="{8649DD9E-8FC8-5042-B05A-CD43E16AD772}" dt="2023-01-31T15:10:38.576" v="830" actId="14100"/>
        <pc:sldMkLst>
          <pc:docMk/>
          <pc:sldMk cId="2364582164" sldId="646"/>
        </pc:sldMkLst>
        <pc:spChg chg="mod">
          <ac:chgData name="Shang-Wei Lin" userId="d614b8a91a354671" providerId="LiveId" clId="{8649DD9E-8FC8-5042-B05A-CD43E16AD772}" dt="2023-01-31T10:29:08.923" v="3" actId="20577"/>
          <ac:spMkLst>
            <pc:docMk/>
            <pc:sldMk cId="2364582164" sldId="646"/>
            <ac:spMk id="2" creationId="{3DEE2BC4-7910-771E-7D6F-1E5DA5BB89A7}"/>
          </ac:spMkLst>
        </pc:spChg>
        <pc:spChg chg="add mod">
          <ac:chgData name="Shang-Wei Lin" userId="d614b8a91a354671" providerId="LiveId" clId="{8649DD9E-8FC8-5042-B05A-CD43E16AD772}" dt="2023-01-31T15:08:54.961" v="800" actId="207"/>
          <ac:spMkLst>
            <pc:docMk/>
            <pc:sldMk cId="2364582164" sldId="646"/>
            <ac:spMk id="3" creationId="{584FCAC5-197A-A6BB-7531-DE1198AA7B8B}"/>
          </ac:spMkLst>
        </pc:spChg>
        <pc:spChg chg="del">
          <ac:chgData name="Shang-Wei Lin" userId="d614b8a91a354671" providerId="LiveId" clId="{8649DD9E-8FC8-5042-B05A-CD43E16AD772}" dt="2023-01-31T10:28:53.579" v="1" actId="478"/>
          <ac:spMkLst>
            <pc:docMk/>
            <pc:sldMk cId="2364582164" sldId="646"/>
            <ac:spMk id="3" creationId="{A20CA79B-6C69-A5B0-8132-07BA8BB90A75}"/>
          </ac:spMkLst>
        </pc:spChg>
        <pc:spChg chg="add mod">
          <ac:chgData name="Shang-Wei Lin" userId="d614b8a91a354671" providerId="LiveId" clId="{8649DD9E-8FC8-5042-B05A-CD43E16AD772}" dt="2023-01-31T11:06:00.574" v="447" actId="14100"/>
          <ac:spMkLst>
            <pc:docMk/>
            <pc:sldMk cId="2364582164" sldId="646"/>
            <ac:spMk id="5" creationId="{F62617AC-891C-2B7B-3EC7-AA5585129551}"/>
          </ac:spMkLst>
        </pc:spChg>
        <pc:spChg chg="add del mod">
          <ac:chgData name="Shang-Wei Lin" userId="d614b8a91a354671" providerId="LiveId" clId="{8649DD9E-8FC8-5042-B05A-CD43E16AD772}" dt="2023-01-31T10:30:04.363" v="12" actId="478"/>
          <ac:spMkLst>
            <pc:docMk/>
            <pc:sldMk cId="2364582164" sldId="646"/>
            <ac:spMk id="6" creationId="{D16E831D-AE6C-74C1-8CB7-C3A2EAF94681}"/>
          </ac:spMkLst>
        </pc:spChg>
        <pc:spChg chg="add mod">
          <ac:chgData name="Shang-Wei Lin" userId="d614b8a91a354671" providerId="LiveId" clId="{8649DD9E-8FC8-5042-B05A-CD43E16AD772}" dt="2023-01-31T12:30:53.371" v="746" actId="1076"/>
          <ac:spMkLst>
            <pc:docMk/>
            <pc:sldMk cId="2364582164" sldId="646"/>
            <ac:spMk id="7" creationId="{772D4B1B-F237-9D4D-C67F-DDA1B87072BF}"/>
          </ac:spMkLst>
        </pc:spChg>
        <pc:spChg chg="add mod">
          <ac:chgData name="Shang-Wei Lin" userId="d614b8a91a354671" providerId="LiveId" clId="{8649DD9E-8FC8-5042-B05A-CD43E16AD772}" dt="2023-01-31T11:03:16.899" v="426" actId="1076"/>
          <ac:spMkLst>
            <pc:docMk/>
            <pc:sldMk cId="2364582164" sldId="646"/>
            <ac:spMk id="8" creationId="{6AFFA43C-1EFD-6E87-8368-2126E428CBAD}"/>
          </ac:spMkLst>
        </pc:spChg>
        <pc:spChg chg="add mod">
          <ac:chgData name="Shang-Wei Lin" userId="d614b8a91a354671" providerId="LiveId" clId="{8649DD9E-8FC8-5042-B05A-CD43E16AD772}" dt="2023-01-31T11:02:38.900" v="425" actId="1076"/>
          <ac:spMkLst>
            <pc:docMk/>
            <pc:sldMk cId="2364582164" sldId="646"/>
            <ac:spMk id="9" creationId="{06B365DA-7234-7DDC-92FA-AF15B9C67850}"/>
          </ac:spMkLst>
        </pc:spChg>
        <pc:spChg chg="add mod">
          <ac:chgData name="Shang-Wei Lin" userId="d614b8a91a354671" providerId="LiveId" clId="{8649DD9E-8FC8-5042-B05A-CD43E16AD772}" dt="2023-01-31T10:52:35.005" v="272" actId="1076"/>
          <ac:spMkLst>
            <pc:docMk/>
            <pc:sldMk cId="2364582164" sldId="646"/>
            <ac:spMk id="10" creationId="{F038DA28-90CF-3F58-30E3-8357D23E5F93}"/>
          </ac:spMkLst>
        </pc:spChg>
        <pc:spChg chg="add mod">
          <ac:chgData name="Shang-Wei Lin" userId="d614b8a91a354671" providerId="LiveId" clId="{8649DD9E-8FC8-5042-B05A-CD43E16AD772}" dt="2023-01-31T10:52:35.005" v="272" actId="1076"/>
          <ac:spMkLst>
            <pc:docMk/>
            <pc:sldMk cId="2364582164" sldId="646"/>
            <ac:spMk id="11" creationId="{C5A9E475-F5E1-2C68-9E3C-F48CCC990BE2}"/>
          </ac:spMkLst>
        </pc:spChg>
        <pc:spChg chg="add mod">
          <ac:chgData name="Shang-Wei Lin" userId="d614b8a91a354671" providerId="LiveId" clId="{8649DD9E-8FC8-5042-B05A-CD43E16AD772}" dt="2023-01-31T10:52:35.005" v="272" actId="1076"/>
          <ac:spMkLst>
            <pc:docMk/>
            <pc:sldMk cId="2364582164" sldId="646"/>
            <ac:spMk id="12" creationId="{4972A449-745A-9A70-2260-15A0F09E852B}"/>
          </ac:spMkLst>
        </pc:spChg>
        <pc:spChg chg="add mod">
          <ac:chgData name="Shang-Wei Lin" userId="d614b8a91a354671" providerId="LiveId" clId="{8649DD9E-8FC8-5042-B05A-CD43E16AD772}" dt="2023-01-31T10:52:35.005" v="272" actId="1076"/>
          <ac:spMkLst>
            <pc:docMk/>
            <pc:sldMk cId="2364582164" sldId="646"/>
            <ac:spMk id="13" creationId="{8C88121A-16F5-107A-B36D-3CC79F2534B6}"/>
          </ac:spMkLst>
        </pc:spChg>
        <pc:spChg chg="add mod">
          <ac:chgData name="Shang-Wei Lin" userId="d614b8a91a354671" providerId="LiveId" clId="{8649DD9E-8FC8-5042-B05A-CD43E16AD772}" dt="2023-01-31T10:52:35.005" v="272" actId="1076"/>
          <ac:spMkLst>
            <pc:docMk/>
            <pc:sldMk cId="2364582164" sldId="646"/>
            <ac:spMk id="14" creationId="{F92522AB-AF91-5783-9513-354164916486}"/>
          </ac:spMkLst>
        </pc:spChg>
        <pc:spChg chg="add mod">
          <ac:chgData name="Shang-Wei Lin" userId="d614b8a91a354671" providerId="LiveId" clId="{8649DD9E-8FC8-5042-B05A-CD43E16AD772}" dt="2023-01-31T10:52:35.005" v="272" actId="1076"/>
          <ac:spMkLst>
            <pc:docMk/>
            <pc:sldMk cId="2364582164" sldId="646"/>
            <ac:spMk id="15" creationId="{AEDC60D1-4613-8BD0-AE21-1F3CCB1D304E}"/>
          </ac:spMkLst>
        </pc:spChg>
        <pc:spChg chg="add del mod">
          <ac:chgData name="Shang-Wei Lin" userId="d614b8a91a354671" providerId="LiveId" clId="{8649DD9E-8FC8-5042-B05A-CD43E16AD772}" dt="2023-01-31T10:37:41.570" v="83" actId="478"/>
          <ac:spMkLst>
            <pc:docMk/>
            <pc:sldMk cId="2364582164" sldId="646"/>
            <ac:spMk id="16" creationId="{71B4D9FE-433F-9EF1-A273-823466E95077}"/>
          </ac:spMkLst>
        </pc:spChg>
        <pc:spChg chg="add mod">
          <ac:chgData name="Shang-Wei Lin" userId="d614b8a91a354671" providerId="LiveId" clId="{8649DD9E-8FC8-5042-B05A-CD43E16AD772}" dt="2023-01-31T10:52:35.005" v="272" actId="1076"/>
          <ac:spMkLst>
            <pc:docMk/>
            <pc:sldMk cId="2364582164" sldId="646"/>
            <ac:spMk id="17" creationId="{0A86D98D-A6BD-183E-F8BC-B38F6161614E}"/>
          </ac:spMkLst>
        </pc:spChg>
        <pc:spChg chg="add mod">
          <ac:chgData name="Shang-Wei Lin" userId="d614b8a91a354671" providerId="LiveId" clId="{8649DD9E-8FC8-5042-B05A-CD43E16AD772}" dt="2023-01-31T10:52:35.005" v="272" actId="1076"/>
          <ac:spMkLst>
            <pc:docMk/>
            <pc:sldMk cId="2364582164" sldId="646"/>
            <ac:spMk id="18" creationId="{EF01A33C-9108-6FB8-9ED7-6E884E2978D7}"/>
          </ac:spMkLst>
        </pc:spChg>
        <pc:spChg chg="add del mod">
          <ac:chgData name="Shang-Wei Lin" userId="d614b8a91a354671" providerId="LiveId" clId="{8649DD9E-8FC8-5042-B05A-CD43E16AD772}" dt="2023-01-31T10:39:57.762" v="121"/>
          <ac:spMkLst>
            <pc:docMk/>
            <pc:sldMk cId="2364582164" sldId="646"/>
            <ac:spMk id="19" creationId="{B43BEE12-EC6D-245D-033B-AFACF87AAD58}"/>
          </ac:spMkLst>
        </pc:spChg>
        <pc:spChg chg="add mod">
          <ac:chgData name="Shang-Wei Lin" userId="d614b8a91a354671" providerId="LiveId" clId="{8649DD9E-8FC8-5042-B05A-CD43E16AD772}" dt="2023-01-31T10:52:35.005" v="272" actId="1076"/>
          <ac:spMkLst>
            <pc:docMk/>
            <pc:sldMk cId="2364582164" sldId="646"/>
            <ac:spMk id="20" creationId="{2A0ED811-FD6B-EB5D-A377-C2594FE8D990}"/>
          </ac:spMkLst>
        </pc:spChg>
        <pc:spChg chg="add mod">
          <ac:chgData name="Shang-Wei Lin" userId="d614b8a91a354671" providerId="LiveId" clId="{8649DD9E-8FC8-5042-B05A-CD43E16AD772}" dt="2023-01-31T10:52:35.005" v="272" actId="1076"/>
          <ac:spMkLst>
            <pc:docMk/>
            <pc:sldMk cId="2364582164" sldId="646"/>
            <ac:spMk id="21" creationId="{CCDF2E13-DEDD-1675-2192-DDC491C878F6}"/>
          </ac:spMkLst>
        </pc:spChg>
        <pc:spChg chg="add del mod">
          <ac:chgData name="Shang-Wei Lin" userId="d614b8a91a354671" providerId="LiveId" clId="{8649DD9E-8FC8-5042-B05A-CD43E16AD772}" dt="2023-01-31T10:46:19.701" v="185"/>
          <ac:spMkLst>
            <pc:docMk/>
            <pc:sldMk cId="2364582164" sldId="646"/>
            <ac:spMk id="44" creationId="{DC719755-1741-A841-7587-9A74AB5F38D4}"/>
          </ac:spMkLst>
        </pc:spChg>
        <pc:spChg chg="add mod">
          <ac:chgData name="Shang-Wei Lin" userId="d614b8a91a354671" providerId="LiveId" clId="{8649DD9E-8FC8-5042-B05A-CD43E16AD772}" dt="2023-01-31T10:52:35.005" v="272" actId="1076"/>
          <ac:spMkLst>
            <pc:docMk/>
            <pc:sldMk cId="2364582164" sldId="646"/>
            <ac:spMk id="45" creationId="{44E02514-CEBD-3066-7C1C-9BFFA6AC823B}"/>
          </ac:spMkLst>
        </pc:spChg>
        <pc:spChg chg="add mod">
          <ac:chgData name="Shang-Wei Lin" userId="d614b8a91a354671" providerId="LiveId" clId="{8649DD9E-8FC8-5042-B05A-CD43E16AD772}" dt="2023-01-31T10:52:35.005" v="272" actId="1076"/>
          <ac:spMkLst>
            <pc:docMk/>
            <pc:sldMk cId="2364582164" sldId="646"/>
            <ac:spMk id="46" creationId="{841F5FA8-2157-E8A2-B455-7A6E551371B5}"/>
          </ac:spMkLst>
        </pc:spChg>
        <pc:spChg chg="add mod">
          <ac:chgData name="Shang-Wei Lin" userId="d614b8a91a354671" providerId="LiveId" clId="{8649DD9E-8FC8-5042-B05A-CD43E16AD772}" dt="2023-01-31T10:52:35.005" v="272" actId="1076"/>
          <ac:spMkLst>
            <pc:docMk/>
            <pc:sldMk cId="2364582164" sldId="646"/>
            <ac:spMk id="47" creationId="{3B7F1F9C-04E0-F8FE-730B-AA54EAD9239D}"/>
          </ac:spMkLst>
        </pc:spChg>
        <pc:spChg chg="add mod">
          <ac:chgData name="Shang-Wei Lin" userId="d614b8a91a354671" providerId="LiveId" clId="{8649DD9E-8FC8-5042-B05A-CD43E16AD772}" dt="2023-01-31T10:52:35.005" v="272" actId="1076"/>
          <ac:spMkLst>
            <pc:docMk/>
            <pc:sldMk cId="2364582164" sldId="646"/>
            <ac:spMk id="48" creationId="{68FB3E8D-469F-EF0A-6C0F-96ED995F7F6F}"/>
          </ac:spMkLst>
        </pc:spChg>
        <pc:spChg chg="add mod">
          <ac:chgData name="Shang-Wei Lin" userId="d614b8a91a354671" providerId="LiveId" clId="{8649DD9E-8FC8-5042-B05A-CD43E16AD772}" dt="2023-01-31T10:55:45.867" v="273" actId="1076"/>
          <ac:spMkLst>
            <pc:docMk/>
            <pc:sldMk cId="2364582164" sldId="646"/>
            <ac:spMk id="49" creationId="{EA4EAA20-AA51-5EED-6915-720D95E57E56}"/>
          </ac:spMkLst>
        </pc:spChg>
        <pc:spChg chg="add mod">
          <ac:chgData name="Shang-Wei Lin" userId="d614b8a91a354671" providerId="LiveId" clId="{8649DD9E-8FC8-5042-B05A-CD43E16AD772}" dt="2023-01-31T10:55:45.867" v="273" actId="1076"/>
          <ac:spMkLst>
            <pc:docMk/>
            <pc:sldMk cId="2364582164" sldId="646"/>
            <ac:spMk id="50" creationId="{B41304D4-3180-B853-ECB9-8D77F4F1E12D}"/>
          </ac:spMkLst>
        </pc:spChg>
        <pc:spChg chg="add mod">
          <ac:chgData name="Shang-Wei Lin" userId="d614b8a91a354671" providerId="LiveId" clId="{8649DD9E-8FC8-5042-B05A-CD43E16AD772}" dt="2023-01-31T10:55:45.867" v="273" actId="1076"/>
          <ac:spMkLst>
            <pc:docMk/>
            <pc:sldMk cId="2364582164" sldId="646"/>
            <ac:spMk id="51" creationId="{667A6485-EBE5-CEBD-701D-B1928B471E6B}"/>
          </ac:spMkLst>
        </pc:spChg>
        <pc:spChg chg="add mod">
          <ac:chgData name="Shang-Wei Lin" userId="d614b8a91a354671" providerId="LiveId" clId="{8649DD9E-8FC8-5042-B05A-CD43E16AD772}" dt="2023-01-31T10:55:45.867" v="273" actId="1076"/>
          <ac:spMkLst>
            <pc:docMk/>
            <pc:sldMk cId="2364582164" sldId="646"/>
            <ac:spMk id="52" creationId="{43694EC4-9877-688B-1481-4FFEFB4E73E5}"/>
          </ac:spMkLst>
        </pc:spChg>
        <pc:spChg chg="add mod">
          <ac:chgData name="Shang-Wei Lin" userId="d614b8a91a354671" providerId="LiveId" clId="{8649DD9E-8FC8-5042-B05A-CD43E16AD772}" dt="2023-01-31T10:55:45.867" v="273" actId="1076"/>
          <ac:spMkLst>
            <pc:docMk/>
            <pc:sldMk cId="2364582164" sldId="646"/>
            <ac:spMk id="53" creationId="{0D4B66D3-677C-8F18-BDB2-9BDABB13B319}"/>
          </ac:spMkLst>
        </pc:spChg>
        <pc:spChg chg="add mod">
          <ac:chgData name="Shang-Wei Lin" userId="d614b8a91a354671" providerId="LiveId" clId="{8649DD9E-8FC8-5042-B05A-CD43E16AD772}" dt="2023-01-31T10:55:45.867" v="273" actId="1076"/>
          <ac:spMkLst>
            <pc:docMk/>
            <pc:sldMk cId="2364582164" sldId="646"/>
            <ac:spMk id="54" creationId="{F923A083-00AB-B8A8-FE21-952F6F15AFD9}"/>
          </ac:spMkLst>
        </pc:spChg>
        <pc:spChg chg="add mod">
          <ac:chgData name="Shang-Wei Lin" userId="d614b8a91a354671" providerId="LiveId" clId="{8649DD9E-8FC8-5042-B05A-CD43E16AD772}" dt="2023-01-31T10:56:18.640" v="282" actId="1076"/>
          <ac:spMkLst>
            <pc:docMk/>
            <pc:sldMk cId="2364582164" sldId="646"/>
            <ac:spMk id="55" creationId="{DE28D7EA-F24D-1417-F0BC-127A812EF19C}"/>
          </ac:spMkLst>
        </pc:spChg>
        <pc:spChg chg="add mod">
          <ac:chgData name="Shang-Wei Lin" userId="d614b8a91a354671" providerId="LiveId" clId="{8649DD9E-8FC8-5042-B05A-CD43E16AD772}" dt="2023-01-31T10:59:17.416" v="389" actId="164"/>
          <ac:spMkLst>
            <pc:docMk/>
            <pc:sldMk cId="2364582164" sldId="646"/>
            <ac:spMk id="56" creationId="{3418D396-3D76-F6EF-F47F-DE4F04807797}"/>
          </ac:spMkLst>
        </pc:spChg>
        <pc:spChg chg="add mod">
          <ac:chgData name="Shang-Wei Lin" userId="d614b8a91a354671" providerId="LiveId" clId="{8649DD9E-8FC8-5042-B05A-CD43E16AD772}" dt="2023-01-31T10:59:17.416" v="389" actId="164"/>
          <ac:spMkLst>
            <pc:docMk/>
            <pc:sldMk cId="2364582164" sldId="646"/>
            <ac:spMk id="57" creationId="{6DC1ABFB-9D6A-16A0-9071-F0A9FA83A073}"/>
          </ac:spMkLst>
        </pc:spChg>
        <pc:spChg chg="add del mod">
          <ac:chgData name="Shang-Wei Lin" userId="d614b8a91a354671" providerId="LiveId" clId="{8649DD9E-8FC8-5042-B05A-CD43E16AD772}" dt="2023-01-31T10:58:37.226" v="371" actId="478"/>
          <ac:spMkLst>
            <pc:docMk/>
            <pc:sldMk cId="2364582164" sldId="646"/>
            <ac:spMk id="58" creationId="{78BEFCDA-FAB3-E628-DDBD-5DD1F294B5EC}"/>
          </ac:spMkLst>
        </pc:spChg>
        <pc:spChg chg="add mod">
          <ac:chgData name="Shang-Wei Lin" userId="d614b8a91a354671" providerId="LiveId" clId="{8649DD9E-8FC8-5042-B05A-CD43E16AD772}" dt="2023-01-31T10:59:17.416" v="389" actId="164"/>
          <ac:spMkLst>
            <pc:docMk/>
            <pc:sldMk cId="2364582164" sldId="646"/>
            <ac:spMk id="59" creationId="{34112F2B-FB45-949B-7148-33799A3AE1BF}"/>
          </ac:spMkLst>
        </pc:spChg>
        <pc:spChg chg="mod">
          <ac:chgData name="Shang-Wei Lin" userId="d614b8a91a354671" providerId="LiveId" clId="{8649DD9E-8FC8-5042-B05A-CD43E16AD772}" dt="2023-01-31T10:59:35.462" v="399" actId="20577"/>
          <ac:spMkLst>
            <pc:docMk/>
            <pc:sldMk cId="2364582164" sldId="646"/>
            <ac:spMk id="62" creationId="{AD841A31-587F-0A02-43D9-71479C7C48FD}"/>
          </ac:spMkLst>
        </pc:spChg>
        <pc:spChg chg="mod">
          <ac:chgData name="Shang-Wei Lin" userId="d614b8a91a354671" providerId="LiveId" clId="{8649DD9E-8FC8-5042-B05A-CD43E16AD772}" dt="2023-01-31T10:59:35.462" v="399" actId="20577"/>
          <ac:spMkLst>
            <pc:docMk/>
            <pc:sldMk cId="2364582164" sldId="646"/>
            <ac:spMk id="63" creationId="{7CF943CF-DCAA-B2CD-4951-F9399337A7F4}"/>
          </ac:spMkLst>
        </pc:spChg>
        <pc:spChg chg="mod">
          <ac:chgData name="Shang-Wei Lin" userId="d614b8a91a354671" providerId="LiveId" clId="{8649DD9E-8FC8-5042-B05A-CD43E16AD772}" dt="2023-01-31T10:59:35.462" v="399" actId="20577"/>
          <ac:spMkLst>
            <pc:docMk/>
            <pc:sldMk cId="2364582164" sldId="646"/>
            <ac:spMk id="64" creationId="{1E8DCA64-1D7D-1326-6D92-980E0471788C}"/>
          </ac:spMkLst>
        </pc:spChg>
        <pc:spChg chg="add del mod">
          <ac:chgData name="Shang-Wei Lin" userId="d614b8a91a354671" providerId="LiveId" clId="{8649DD9E-8FC8-5042-B05A-CD43E16AD772}" dt="2023-01-31T11:11:22.515" v="497" actId="478"/>
          <ac:spMkLst>
            <pc:docMk/>
            <pc:sldMk cId="2364582164" sldId="646"/>
            <ac:spMk id="65" creationId="{14296301-49FB-E5B7-F55F-9548B2CB32B7}"/>
          </ac:spMkLst>
        </pc:spChg>
        <pc:spChg chg="add mod">
          <ac:chgData name="Shang-Wei Lin" userId="d614b8a91a354671" providerId="LiveId" clId="{8649DD9E-8FC8-5042-B05A-CD43E16AD772}" dt="2023-01-31T11:07:27.348" v="454" actId="1076"/>
          <ac:spMkLst>
            <pc:docMk/>
            <pc:sldMk cId="2364582164" sldId="646"/>
            <ac:spMk id="79" creationId="{C0657824-980E-258B-7C93-A435FF0B32D8}"/>
          </ac:spMkLst>
        </pc:spChg>
        <pc:spChg chg="add mod">
          <ac:chgData name="Shang-Wei Lin" userId="d614b8a91a354671" providerId="LiveId" clId="{8649DD9E-8FC8-5042-B05A-CD43E16AD772}" dt="2023-01-31T11:07:35.937" v="458" actId="20577"/>
          <ac:spMkLst>
            <pc:docMk/>
            <pc:sldMk cId="2364582164" sldId="646"/>
            <ac:spMk id="80" creationId="{D2049317-CCB1-89FF-B0CF-B9CC1C971CA4}"/>
          </ac:spMkLst>
        </pc:spChg>
        <pc:spChg chg="add mod">
          <ac:chgData name="Shang-Wei Lin" userId="d614b8a91a354671" providerId="LiveId" clId="{8649DD9E-8FC8-5042-B05A-CD43E16AD772}" dt="2023-01-31T11:08:14.682" v="463" actId="1076"/>
          <ac:spMkLst>
            <pc:docMk/>
            <pc:sldMk cId="2364582164" sldId="646"/>
            <ac:spMk id="81" creationId="{AFCE9B08-BCE9-44EE-837B-D2AD51C625EB}"/>
          </ac:spMkLst>
        </pc:spChg>
        <pc:spChg chg="add mod">
          <ac:chgData name="Shang-Wei Lin" userId="d614b8a91a354671" providerId="LiveId" clId="{8649DD9E-8FC8-5042-B05A-CD43E16AD772}" dt="2023-01-31T11:08:33.856" v="469" actId="20577"/>
          <ac:spMkLst>
            <pc:docMk/>
            <pc:sldMk cId="2364582164" sldId="646"/>
            <ac:spMk id="82" creationId="{1B30D1C0-4E1F-9B49-B2C3-0639EB378331}"/>
          </ac:spMkLst>
        </pc:spChg>
        <pc:spChg chg="add mod">
          <ac:chgData name="Shang-Wei Lin" userId="d614b8a91a354671" providerId="LiveId" clId="{8649DD9E-8FC8-5042-B05A-CD43E16AD772}" dt="2023-01-31T12:30:04.894" v="736" actId="164"/>
          <ac:spMkLst>
            <pc:docMk/>
            <pc:sldMk cId="2364582164" sldId="646"/>
            <ac:spMk id="83" creationId="{25C0D4C4-D28C-20D6-F240-94BEC7D83F96}"/>
          </ac:spMkLst>
        </pc:spChg>
        <pc:spChg chg="add mod">
          <ac:chgData name="Shang-Wei Lin" userId="d614b8a91a354671" providerId="LiveId" clId="{8649DD9E-8FC8-5042-B05A-CD43E16AD772}" dt="2023-01-31T12:30:04.894" v="736" actId="164"/>
          <ac:spMkLst>
            <pc:docMk/>
            <pc:sldMk cId="2364582164" sldId="646"/>
            <ac:spMk id="84" creationId="{09498128-CFD2-821B-69B0-1F92EF646C4A}"/>
          </ac:spMkLst>
        </pc:spChg>
        <pc:spChg chg="add mod">
          <ac:chgData name="Shang-Wei Lin" userId="d614b8a91a354671" providerId="LiveId" clId="{8649DD9E-8FC8-5042-B05A-CD43E16AD772}" dt="2023-01-31T15:10:38.576" v="830" actId="14100"/>
          <ac:spMkLst>
            <pc:docMk/>
            <pc:sldMk cId="2364582164" sldId="646"/>
            <ac:spMk id="85" creationId="{1A5E4177-DA81-8419-70C5-AE012811B1FB}"/>
          </ac:spMkLst>
        </pc:spChg>
        <pc:spChg chg="add mod">
          <ac:chgData name="Shang-Wei Lin" userId="d614b8a91a354671" providerId="LiveId" clId="{8649DD9E-8FC8-5042-B05A-CD43E16AD772}" dt="2023-01-31T15:10:30.062" v="827" actId="1076"/>
          <ac:spMkLst>
            <pc:docMk/>
            <pc:sldMk cId="2364582164" sldId="646"/>
            <ac:spMk id="86" creationId="{5A0FEB7B-D575-BD66-B593-5A2370C85C20}"/>
          </ac:spMkLst>
        </pc:spChg>
        <pc:spChg chg="add mod">
          <ac:chgData name="Shang-Wei Lin" userId="d614b8a91a354671" providerId="LiveId" clId="{8649DD9E-8FC8-5042-B05A-CD43E16AD772}" dt="2023-01-31T12:30:17.151" v="740" actId="1076"/>
          <ac:spMkLst>
            <pc:docMk/>
            <pc:sldMk cId="2364582164" sldId="646"/>
            <ac:spMk id="88" creationId="{F9C30E32-B1EF-DD51-E314-EEE51F9634E7}"/>
          </ac:spMkLst>
        </pc:spChg>
        <pc:spChg chg="add mod">
          <ac:chgData name="Shang-Wei Lin" userId="d614b8a91a354671" providerId="LiveId" clId="{8649DD9E-8FC8-5042-B05A-CD43E16AD772}" dt="2023-01-31T15:10:36.256" v="829" actId="1076"/>
          <ac:spMkLst>
            <pc:docMk/>
            <pc:sldMk cId="2364582164" sldId="646"/>
            <ac:spMk id="89" creationId="{E2C21B26-6DFB-A6AF-1FC3-960A9748DDB8}"/>
          </ac:spMkLst>
        </pc:spChg>
        <pc:grpChg chg="add mod">
          <ac:chgData name="Shang-Wei Lin" userId="d614b8a91a354671" providerId="LiveId" clId="{8649DD9E-8FC8-5042-B05A-CD43E16AD772}" dt="2023-01-31T10:59:17.416" v="389" actId="164"/>
          <ac:grpSpMkLst>
            <pc:docMk/>
            <pc:sldMk cId="2364582164" sldId="646"/>
            <ac:grpSpMk id="60" creationId="{8ECFB627-AE60-25BC-3B02-31F42389CD13}"/>
          </ac:grpSpMkLst>
        </pc:grpChg>
        <pc:grpChg chg="add mod">
          <ac:chgData name="Shang-Wei Lin" userId="d614b8a91a354671" providerId="LiveId" clId="{8649DD9E-8FC8-5042-B05A-CD43E16AD772}" dt="2023-01-31T10:59:35.462" v="399" actId="20577"/>
          <ac:grpSpMkLst>
            <pc:docMk/>
            <pc:sldMk cId="2364582164" sldId="646"/>
            <ac:grpSpMk id="61" creationId="{A8A7B711-6827-5DE4-EABD-CCC5B53F043D}"/>
          </ac:grpSpMkLst>
        </pc:grpChg>
        <pc:grpChg chg="add del mod">
          <ac:chgData name="Shang-Wei Lin" userId="d614b8a91a354671" providerId="LiveId" clId="{8649DD9E-8FC8-5042-B05A-CD43E16AD772}" dt="2023-01-31T15:10:21.968" v="826" actId="478"/>
          <ac:grpSpMkLst>
            <pc:docMk/>
            <pc:sldMk cId="2364582164" sldId="646"/>
            <ac:grpSpMk id="87" creationId="{65CD7D6E-2D09-FC87-1162-E313BCA6A6A1}"/>
          </ac:grpSpMkLst>
        </pc:grpChg>
        <pc:inkChg chg="add del">
          <ac:chgData name="Shang-Wei Lin" userId="d614b8a91a354671" providerId="LiveId" clId="{8649DD9E-8FC8-5042-B05A-CD43E16AD772}" dt="2023-01-31T11:02:17.179" v="422" actId="9405"/>
          <ac:inkMkLst>
            <pc:docMk/>
            <pc:sldMk cId="2364582164" sldId="646"/>
            <ac:inkMk id="66" creationId="{3F1E15F7-FD2F-28EA-89FC-02E0C25433D7}"/>
          </ac:inkMkLst>
        </pc:inkChg>
        <pc:inkChg chg="add">
          <ac:chgData name="Shang-Wei Lin" userId="d614b8a91a354671" providerId="LiveId" clId="{8649DD9E-8FC8-5042-B05A-CD43E16AD772}" dt="2023-01-31T11:02:28.171" v="423" actId="9405"/>
          <ac:inkMkLst>
            <pc:docMk/>
            <pc:sldMk cId="2364582164" sldId="646"/>
            <ac:inkMk id="67" creationId="{68B071F9-45FF-7F70-645E-5466686DBD63}"/>
          </ac:inkMkLst>
        </pc:inkChg>
        <pc:inkChg chg="add del">
          <ac:chgData name="Shang-Wei Lin" userId="d614b8a91a354671" providerId="LiveId" clId="{8649DD9E-8FC8-5042-B05A-CD43E16AD772}" dt="2023-01-31T11:03:43.897" v="428" actId="9405"/>
          <ac:inkMkLst>
            <pc:docMk/>
            <pc:sldMk cId="2364582164" sldId="646"/>
            <ac:inkMk id="68" creationId="{75DF97F2-1019-3CE3-35C8-B69B31319680}"/>
          </ac:inkMkLst>
        </pc:inkChg>
        <pc:inkChg chg="add del">
          <ac:chgData name="Shang-Wei Lin" userId="d614b8a91a354671" providerId="LiveId" clId="{8649DD9E-8FC8-5042-B05A-CD43E16AD772}" dt="2023-01-31T11:03:54.089" v="430" actId="9405"/>
          <ac:inkMkLst>
            <pc:docMk/>
            <pc:sldMk cId="2364582164" sldId="646"/>
            <ac:inkMk id="69" creationId="{5E35520C-C599-7746-1ABA-D3DF706B3142}"/>
          </ac:inkMkLst>
        </pc:inkChg>
        <pc:inkChg chg="add del">
          <ac:chgData name="Shang-Wei Lin" userId="d614b8a91a354671" providerId="LiveId" clId="{8649DD9E-8FC8-5042-B05A-CD43E16AD772}" dt="2023-01-31T11:04:08.708" v="434" actId="9405"/>
          <ac:inkMkLst>
            <pc:docMk/>
            <pc:sldMk cId="2364582164" sldId="646"/>
            <ac:inkMk id="70" creationId="{8F557BB6-C812-F3C0-8B6F-AC1548845F17}"/>
          </ac:inkMkLst>
        </pc:inkChg>
        <pc:inkChg chg="add del">
          <ac:chgData name="Shang-Wei Lin" userId="d614b8a91a354671" providerId="LiveId" clId="{8649DD9E-8FC8-5042-B05A-CD43E16AD772}" dt="2023-01-31T11:04:08.266" v="433" actId="9405"/>
          <ac:inkMkLst>
            <pc:docMk/>
            <pc:sldMk cId="2364582164" sldId="646"/>
            <ac:inkMk id="71" creationId="{CE30E718-E27D-AB90-0F0E-16034960BF8F}"/>
          </ac:inkMkLst>
        </pc:inkChg>
        <pc:inkChg chg="add">
          <ac:chgData name="Shang-Wei Lin" userId="d614b8a91a354671" providerId="LiveId" clId="{8649DD9E-8FC8-5042-B05A-CD43E16AD772}" dt="2023-01-31T11:04:12.633" v="435" actId="9405"/>
          <ac:inkMkLst>
            <pc:docMk/>
            <pc:sldMk cId="2364582164" sldId="646"/>
            <ac:inkMk id="72" creationId="{4F7E2D9A-7B6C-955C-E1C4-F762CCEB9403}"/>
          </ac:inkMkLst>
        </pc:inkChg>
        <pc:inkChg chg="add">
          <ac:chgData name="Shang-Wei Lin" userId="d614b8a91a354671" providerId="LiveId" clId="{8649DD9E-8FC8-5042-B05A-CD43E16AD772}" dt="2023-01-31T11:04:22.016" v="436" actId="9405"/>
          <ac:inkMkLst>
            <pc:docMk/>
            <pc:sldMk cId="2364582164" sldId="646"/>
            <ac:inkMk id="73" creationId="{76C82253-810E-23A2-D5EE-87FEDBCDF991}"/>
          </ac:inkMkLst>
        </pc:inkChg>
        <pc:inkChg chg="add del">
          <ac:chgData name="Shang-Wei Lin" userId="d614b8a91a354671" providerId="LiveId" clId="{8649DD9E-8FC8-5042-B05A-CD43E16AD772}" dt="2023-01-31T11:05:21.397" v="440" actId="9405"/>
          <ac:inkMkLst>
            <pc:docMk/>
            <pc:sldMk cId="2364582164" sldId="646"/>
            <ac:inkMk id="74" creationId="{3A39A91E-60CE-163B-13F5-687BE97EC07F}"/>
          </ac:inkMkLst>
        </pc:inkChg>
        <pc:inkChg chg="add del">
          <ac:chgData name="Shang-Wei Lin" userId="d614b8a91a354671" providerId="LiveId" clId="{8649DD9E-8FC8-5042-B05A-CD43E16AD772}" dt="2023-01-31T11:05:20.935" v="439" actId="9405"/>
          <ac:inkMkLst>
            <pc:docMk/>
            <pc:sldMk cId="2364582164" sldId="646"/>
            <ac:inkMk id="75" creationId="{AD298B72-DE86-09B8-4E3B-E0D14B6FBB73}"/>
          </ac:inkMkLst>
        </pc:inkChg>
        <pc:inkChg chg="add">
          <ac:chgData name="Shang-Wei Lin" userId="d614b8a91a354671" providerId="LiveId" clId="{8649DD9E-8FC8-5042-B05A-CD43E16AD772}" dt="2023-01-31T11:05:30.856" v="441" actId="9405"/>
          <ac:inkMkLst>
            <pc:docMk/>
            <pc:sldMk cId="2364582164" sldId="646"/>
            <ac:inkMk id="76" creationId="{64966493-0C6A-7240-1370-1F186A2375AD}"/>
          </ac:inkMkLst>
        </pc:inkChg>
        <pc:inkChg chg="add del">
          <ac:chgData name="Shang-Wei Lin" userId="d614b8a91a354671" providerId="LiveId" clId="{8649DD9E-8FC8-5042-B05A-CD43E16AD772}" dt="2023-01-31T11:05:36.729" v="443" actId="9405"/>
          <ac:inkMkLst>
            <pc:docMk/>
            <pc:sldMk cId="2364582164" sldId="646"/>
            <ac:inkMk id="77" creationId="{AFDA9724-69E9-46F9-A7CE-46AFAF023CAB}"/>
          </ac:inkMkLst>
        </pc:inkChg>
        <pc:inkChg chg="add">
          <ac:chgData name="Shang-Wei Lin" userId="d614b8a91a354671" providerId="LiveId" clId="{8649DD9E-8FC8-5042-B05A-CD43E16AD772}" dt="2023-01-31T11:05:40.032" v="444" actId="9405"/>
          <ac:inkMkLst>
            <pc:docMk/>
            <pc:sldMk cId="2364582164" sldId="646"/>
            <ac:inkMk id="78" creationId="{41084614-3CED-3D7E-7301-F295873D514F}"/>
          </ac:inkMkLst>
        </pc:inkChg>
        <pc:cxnChg chg="add mod">
          <ac:chgData name="Shang-Wei Lin" userId="d614b8a91a354671" providerId="LiveId" clId="{8649DD9E-8FC8-5042-B05A-CD43E16AD772}" dt="2023-01-31T10:52:35.005" v="272" actId="1076"/>
          <ac:cxnSpMkLst>
            <pc:docMk/>
            <pc:sldMk cId="2364582164" sldId="646"/>
            <ac:cxnSpMk id="23" creationId="{A2D54531-842E-7533-5260-DCDB2020F499}"/>
          </ac:cxnSpMkLst>
        </pc:cxnChg>
        <pc:cxnChg chg="add mod">
          <ac:chgData name="Shang-Wei Lin" userId="d614b8a91a354671" providerId="LiveId" clId="{8649DD9E-8FC8-5042-B05A-CD43E16AD772}" dt="2023-01-31T10:52:35.005" v="272" actId="1076"/>
          <ac:cxnSpMkLst>
            <pc:docMk/>
            <pc:sldMk cId="2364582164" sldId="646"/>
            <ac:cxnSpMk id="27" creationId="{B7EC025F-E57B-A4B9-8EF7-1082D9988272}"/>
          </ac:cxnSpMkLst>
        </pc:cxnChg>
        <pc:cxnChg chg="add mod">
          <ac:chgData name="Shang-Wei Lin" userId="d614b8a91a354671" providerId="LiveId" clId="{8649DD9E-8FC8-5042-B05A-CD43E16AD772}" dt="2023-01-31T10:52:35.005" v="272" actId="1076"/>
          <ac:cxnSpMkLst>
            <pc:docMk/>
            <pc:sldMk cId="2364582164" sldId="646"/>
            <ac:cxnSpMk id="30" creationId="{E927F629-A772-7261-8F24-163AB84E192A}"/>
          </ac:cxnSpMkLst>
        </pc:cxnChg>
        <pc:cxnChg chg="add mod">
          <ac:chgData name="Shang-Wei Lin" userId="d614b8a91a354671" providerId="LiveId" clId="{8649DD9E-8FC8-5042-B05A-CD43E16AD772}" dt="2023-01-31T10:52:35.005" v="272" actId="1076"/>
          <ac:cxnSpMkLst>
            <pc:docMk/>
            <pc:sldMk cId="2364582164" sldId="646"/>
            <ac:cxnSpMk id="32" creationId="{2134FE1F-EA1D-AB26-CB5F-A9BD3E9D6268}"/>
          </ac:cxnSpMkLst>
        </pc:cxnChg>
      </pc:sldChg>
      <pc:sldChg chg="addSp delSp modSp add mod">
        <pc:chgData name="Shang-Wei Lin" userId="d614b8a91a354671" providerId="LiveId" clId="{8649DD9E-8FC8-5042-B05A-CD43E16AD772}" dt="2023-01-31T15:09:43.665" v="825" actId="1076"/>
        <pc:sldMkLst>
          <pc:docMk/>
          <pc:sldMk cId="3563235128" sldId="647"/>
        </pc:sldMkLst>
        <pc:spChg chg="add mod">
          <ac:chgData name="Shang-Wei Lin" userId="d614b8a91a354671" providerId="LiveId" clId="{8649DD9E-8FC8-5042-B05A-CD43E16AD772}" dt="2023-01-31T15:00:51.727" v="750" actId="14100"/>
          <ac:spMkLst>
            <pc:docMk/>
            <pc:sldMk cId="3563235128" sldId="647"/>
            <ac:spMk id="3" creationId="{B6776C0F-C246-6887-3DDF-126254177AD9}"/>
          </ac:spMkLst>
        </pc:spChg>
        <pc:spChg chg="add mod">
          <ac:chgData name="Shang-Wei Lin" userId="d614b8a91a354671" providerId="LiveId" clId="{8649DD9E-8FC8-5042-B05A-CD43E16AD772}" dt="2023-01-31T12:20:24.567" v="601" actId="1076"/>
          <ac:spMkLst>
            <pc:docMk/>
            <pc:sldMk cId="3563235128" sldId="647"/>
            <ac:spMk id="6" creationId="{12592AA6-71D7-E56C-7CF4-DC5AC2D725E8}"/>
          </ac:spMkLst>
        </pc:spChg>
        <pc:spChg chg="mod">
          <ac:chgData name="Shang-Wei Lin" userId="d614b8a91a354671" providerId="LiveId" clId="{8649DD9E-8FC8-5042-B05A-CD43E16AD772}" dt="2023-01-31T12:21:34.785" v="619" actId="1076"/>
          <ac:spMkLst>
            <pc:docMk/>
            <pc:sldMk cId="3563235128" sldId="647"/>
            <ac:spMk id="7" creationId="{772D4B1B-F237-9D4D-C67F-DDA1B87072BF}"/>
          </ac:spMkLst>
        </pc:spChg>
        <pc:spChg chg="add mod">
          <ac:chgData name="Shang-Wei Lin" userId="d614b8a91a354671" providerId="LiveId" clId="{8649DD9E-8FC8-5042-B05A-CD43E16AD772}" dt="2023-01-31T12:20:41.975" v="604" actId="1076"/>
          <ac:spMkLst>
            <pc:docMk/>
            <pc:sldMk cId="3563235128" sldId="647"/>
            <ac:spMk id="19" creationId="{F6004ACC-BC4C-9551-EBF4-7F788897CE75}"/>
          </ac:spMkLst>
        </pc:spChg>
        <pc:spChg chg="mod">
          <ac:chgData name="Shang-Wei Lin" userId="d614b8a91a354671" providerId="LiveId" clId="{8649DD9E-8FC8-5042-B05A-CD43E16AD772}" dt="2023-01-31T15:00:32.410" v="747"/>
          <ac:spMkLst>
            <pc:docMk/>
            <pc:sldMk cId="3563235128" sldId="647"/>
            <ac:spMk id="22" creationId="{F5F4E678-8D10-1B2E-AC7D-2F37A233FB76}"/>
          </ac:spMkLst>
        </pc:spChg>
        <pc:spChg chg="add mod">
          <ac:chgData name="Shang-Wei Lin" userId="d614b8a91a354671" providerId="LiveId" clId="{8649DD9E-8FC8-5042-B05A-CD43E16AD772}" dt="2023-01-31T12:20:58.849" v="609" actId="1076"/>
          <ac:spMkLst>
            <pc:docMk/>
            <pc:sldMk cId="3563235128" sldId="647"/>
            <ac:spMk id="24" creationId="{4DC5058B-FBB3-C5C7-77C7-0A3428DD1EBA}"/>
          </ac:spMkLst>
        </pc:spChg>
        <pc:spChg chg="add mod">
          <ac:chgData name="Shang-Wei Lin" userId="d614b8a91a354671" providerId="LiveId" clId="{8649DD9E-8FC8-5042-B05A-CD43E16AD772}" dt="2023-01-31T12:21:10.669" v="612" actId="1076"/>
          <ac:spMkLst>
            <pc:docMk/>
            <pc:sldMk cId="3563235128" sldId="647"/>
            <ac:spMk id="25" creationId="{83B32EF7-7B78-1AA9-0944-5471B20338AE}"/>
          </ac:spMkLst>
        </pc:spChg>
        <pc:spChg chg="add mod">
          <ac:chgData name="Shang-Wei Lin" userId="d614b8a91a354671" providerId="LiveId" clId="{8649DD9E-8FC8-5042-B05A-CD43E16AD772}" dt="2023-01-31T15:00:56.864" v="751" actId="1076"/>
          <ac:spMkLst>
            <pc:docMk/>
            <pc:sldMk cId="3563235128" sldId="647"/>
            <ac:spMk id="26" creationId="{96F6CB45-9916-6C95-05AF-5FAEEA8B5956}"/>
          </ac:spMkLst>
        </pc:spChg>
        <pc:spChg chg="add mod">
          <ac:chgData name="Shang-Wei Lin" userId="d614b8a91a354671" providerId="LiveId" clId="{8649DD9E-8FC8-5042-B05A-CD43E16AD772}" dt="2023-01-31T12:21:49.850" v="621" actId="1076"/>
          <ac:spMkLst>
            <pc:docMk/>
            <pc:sldMk cId="3563235128" sldId="647"/>
            <ac:spMk id="28" creationId="{34E04BEC-9F09-9F70-2E7F-AE04BEAE323E}"/>
          </ac:spMkLst>
        </pc:spChg>
        <pc:spChg chg="mod">
          <ac:chgData name="Shang-Wei Lin" userId="d614b8a91a354671" providerId="LiveId" clId="{8649DD9E-8FC8-5042-B05A-CD43E16AD772}" dt="2023-01-31T15:00:32.410" v="747"/>
          <ac:spMkLst>
            <pc:docMk/>
            <pc:sldMk cId="3563235128" sldId="647"/>
            <ac:spMk id="29" creationId="{6AEABA67-8DAF-54A7-E7B3-56D6893F882E}"/>
          </ac:spMkLst>
        </pc:spChg>
        <pc:spChg chg="add mod">
          <ac:chgData name="Shang-Wei Lin" userId="d614b8a91a354671" providerId="LiveId" clId="{8649DD9E-8FC8-5042-B05A-CD43E16AD772}" dt="2023-01-31T15:09:43.665" v="825" actId="1076"/>
          <ac:spMkLst>
            <pc:docMk/>
            <pc:sldMk cId="3563235128" sldId="647"/>
            <ac:spMk id="31" creationId="{119D9176-CC14-7608-4C4D-43E9DF2D2326}"/>
          </ac:spMkLst>
        </pc:spChg>
        <pc:spChg chg="add mod">
          <ac:chgData name="Shang-Wei Lin" userId="d614b8a91a354671" providerId="LiveId" clId="{8649DD9E-8FC8-5042-B05A-CD43E16AD772}" dt="2023-01-31T12:24:23.632" v="669" actId="1076"/>
          <ac:spMkLst>
            <pc:docMk/>
            <pc:sldMk cId="3563235128" sldId="647"/>
            <ac:spMk id="33" creationId="{A9825163-05B8-EF04-239B-F219CD3DCE7E}"/>
          </ac:spMkLst>
        </pc:spChg>
        <pc:spChg chg="add mod">
          <ac:chgData name="Shang-Wei Lin" userId="d614b8a91a354671" providerId="LiveId" clId="{8649DD9E-8FC8-5042-B05A-CD43E16AD772}" dt="2023-01-31T12:24:36.863" v="675" actId="20577"/>
          <ac:spMkLst>
            <pc:docMk/>
            <pc:sldMk cId="3563235128" sldId="647"/>
            <ac:spMk id="34" creationId="{C78ABC78-11B1-A83F-F13D-904D612EA41C}"/>
          </ac:spMkLst>
        </pc:spChg>
        <pc:spChg chg="add mod">
          <ac:chgData name="Shang-Wei Lin" userId="d614b8a91a354671" providerId="LiveId" clId="{8649DD9E-8FC8-5042-B05A-CD43E16AD772}" dt="2023-01-31T12:24:48.979" v="679" actId="20577"/>
          <ac:spMkLst>
            <pc:docMk/>
            <pc:sldMk cId="3563235128" sldId="647"/>
            <ac:spMk id="35" creationId="{4D7D698D-FD2F-0840-5973-FC874D72B1F4}"/>
          </ac:spMkLst>
        </pc:spChg>
        <pc:spChg chg="add mod">
          <ac:chgData name="Shang-Wei Lin" userId="d614b8a91a354671" providerId="LiveId" clId="{8649DD9E-8FC8-5042-B05A-CD43E16AD772}" dt="2023-01-31T12:26:02.861" v="691" actId="1076"/>
          <ac:spMkLst>
            <pc:docMk/>
            <pc:sldMk cId="3563235128" sldId="647"/>
            <ac:spMk id="36" creationId="{5BD572D1-A803-32BC-3DA6-5BFC26E8F93E}"/>
          </ac:spMkLst>
        </pc:spChg>
        <pc:spChg chg="add mod">
          <ac:chgData name="Shang-Wei Lin" userId="d614b8a91a354671" providerId="LiveId" clId="{8649DD9E-8FC8-5042-B05A-CD43E16AD772}" dt="2023-01-31T12:26:59.446" v="712" actId="1076"/>
          <ac:spMkLst>
            <pc:docMk/>
            <pc:sldMk cId="3563235128" sldId="647"/>
            <ac:spMk id="37" creationId="{3C61AD80-5DFB-FD5E-8E4A-87F79681B024}"/>
          </ac:spMkLst>
        </pc:spChg>
        <pc:spChg chg="add mod">
          <ac:chgData name="Shang-Wei Lin" userId="d614b8a91a354671" providerId="LiveId" clId="{8649DD9E-8FC8-5042-B05A-CD43E16AD772}" dt="2023-01-31T12:26:55.122" v="711" actId="1076"/>
          <ac:spMkLst>
            <pc:docMk/>
            <pc:sldMk cId="3563235128" sldId="647"/>
            <ac:spMk id="38" creationId="{17B789BB-3A5E-6AF6-92C1-60485E2A0210}"/>
          </ac:spMkLst>
        </pc:spChg>
        <pc:spChg chg="add del mod">
          <ac:chgData name="Shang-Wei Lin" userId="d614b8a91a354671" providerId="LiveId" clId="{8649DD9E-8FC8-5042-B05A-CD43E16AD772}" dt="2023-01-31T12:27:06.706" v="714"/>
          <ac:spMkLst>
            <pc:docMk/>
            <pc:sldMk cId="3563235128" sldId="647"/>
            <ac:spMk id="39" creationId="{742E1AA8-2EFB-BE02-586E-E3A2A201C924}"/>
          </ac:spMkLst>
        </pc:spChg>
        <pc:spChg chg="add mod">
          <ac:chgData name="Shang-Wei Lin" userId="d614b8a91a354671" providerId="LiveId" clId="{8649DD9E-8FC8-5042-B05A-CD43E16AD772}" dt="2023-01-31T12:27:17.030" v="716" actId="1076"/>
          <ac:spMkLst>
            <pc:docMk/>
            <pc:sldMk cId="3563235128" sldId="647"/>
            <ac:spMk id="40" creationId="{22FBD3A6-2005-9EB8-60C9-F07F856A77AB}"/>
          </ac:spMkLst>
        </pc:spChg>
        <pc:spChg chg="add mod">
          <ac:chgData name="Shang-Wei Lin" userId="d614b8a91a354671" providerId="LiveId" clId="{8649DD9E-8FC8-5042-B05A-CD43E16AD772}" dt="2023-01-31T12:27:34.008" v="718" actId="1076"/>
          <ac:spMkLst>
            <pc:docMk/>
            <pc:sldMk cId="3563235128" sldId="647"/>
            <ac:spMk id="41" creationId="{B09876FB-E679-290B-D2B5-18A1BB9808D4}"/>
          </ac:spMkLst>
        </pc:spChg>
        <pc:spChg chg="add mod">
          <ac:chgData name="Shang-Wei Lin" userId="d614b8a91a354671" providerId="LiveId" clId="{8649DD9E-8FC8-5042-B05A-CD43E16AD772}" dt="2023-01-31T12:27:48.561" v="720" actId="1076"/>
          <ac:spMkLst>
            <pc:docMk/>
            <pc:sldMk cId="3563235128" sldId="647"/>
            <ac:spMk id="42" creationId="{457F7FB7-52C9-C84E-3148-F0F17F5BDD08}"/>
          </ac:spMkLst>
        </pc:spChg>
        <pc:spChg chg="add mod">
          <ac:chgData name="Shang-Wei Lin" userId="d614b8a91a354671" providerId="LiveId" clId="{8649DD9E-8FC8-5042-B05A-CD43E16AD772}" dt="2023-01-31T12:27:59.388" v="722" actId="1076"/>
          <ac:spMkLst>
            <pc:docMk/>
            <pc:sldMk cId="3563235128" sldId="647"/>
            <ac:spMk id="43" creationId="{14CAF191-19DC-1648-7675-8214522640DF}"/>
          </ac:spMkLst>
        </pc:spChg>
        <pc:spChg chg="mod">
          <ac:chgData name="Shang-Wei Lin" userId="d614b8a91a354671" providerId="LiveId" clId="{8649DD9E-8FC8-5042-B05A-CD43E16AD772}" dt="2023-01-31T15:01:03.039" v="752"/>
          <ac:spMkLst>
            <pc:docMk/>
            <pc:sldMk cId="3563235128" sldId="647"/>
            <ac:spMk id="44" creationId="{EA516AD1-B89C-CB40-E53B-0DF4AECA30C3}"/>
          </ac:spMkLst>
        </pc:spChg>
        <pc:spChg chg="mod">
          <ac:chgData name="Shang-Wei Lin" userId="d614b8a91a354671" providerId="LiveId" clId="{8649DD9E-8FC8-5042-B05A-CD43E16AD772}" dt="2023-01-31T12:20:54.522" v="607" actId="1076"/>
          <ac:spMkLst>
            <pc:docMk/>
            <pc:sldMk cId="3563235128" sldId="647"/>
            <ac:spMk id="47" creationId="{3B7F1F9C-04E0-F8FE-730B-AA54EAD9239D}"/>
          </ac:spMkLst>
        </pc:spChg>
        <pc:spChg chg="mod">
          <ac:chgData name="Shang-Wei Lin" userId="d614b8a91a354671" providerId="LiveId" clId="{8649DD9E-8FC8-5042-B05A-CD43E16AD772}" dt="2023-01-31T15:01:03.039" v="752"/>
          <ac:spMkLst>
            <pc:docMk/>
            <pc:sldMk cId="3563235128" sldId="647"/>
            <ac:spMk id="49" creationId="{469D1750-FD7A-D3A8-3F06-63A74A2740DB}"/>
          </ac:spMkLst>
        </pc:spChg>
        <pc:spChg chg="del">
          <ac:chgData name="Shang-Wei Lin" userId="d614b8a91a354671" providerId="LiveId" clId="{8649DD9E-8FC8-5042-B05A-CD43E16AD772}" dt="2023-01-31T12:17:41.144" v="579" actId="478"/>
          <ac:spMkLst>
            <pc:docMk/>
            <pc:sldMk cId="3563235128" sldId="647"/>
            <ac:spMk id="49" creationId="{EA4EAA20-AA51-5EED-6915-720D95E57E56}"/>
          </ac:spMkLst>
        </pc:spChg>
        <pc:spChg chg="del">
          <ac:chgData name="Shang-Wei Lin" userId="d614b8a91a354671" providerId="LiveId" clId="{8649DD9E-8FC8-5042-B05A-CD43E16AD772}" dt="2023-01-31T12:17:41.144" v="579" actId="478"/>
          <ac:spMkLst>
            <pc:docMk/>
            <pc:sldMk cId="3563235128" sldId="647"/>
            <ac:spMk id="50" creationId="{B41304D4-3180-B853-ECB9-8D77F4F1E12D}"/>
          </ac:spMkLst>
        </pc:spChg>
        <pc:spChg chg="del">
          <ac:chgData name="Shang-Wei Lin" userId="d614b8a91a354671" providerId="LiveId" clId="{8649DD9E-8FC8-5042-B05A-CD43E16AD772}" dt="2023-01-31T12:17:41.144" v="579" actId="478"/>
          <ac:spMkLst>
            <pc:docMk/>
            <pc:sldMk cId="3563235128" sldId="647"/>
            <ac:spMk id="51" creationId="{667A6485-EBE5-CEBD-701D-B1928B471E6B}"/>
          </ac:spMkLst>
        </pc:spChg>
        <pc:spChg chg="del">
          <ac:chgData name="Shang-Wei Lin" userId="d614b8a91a354671" providerId="LiveId" clId="{8649DD9E-8FC8-5042-B05A-CD43E16AD772}" dt="2023-01-31T12:17:41.144" v="579" actId="478"/>
          <ac:spMkLst>
            <pc:docMk/>
            <pc:sldMk cId="3563235128" sldId="647"/>
            <ac:spMk id="52" creationId="{43694EC4-9877-688B-1481-4FFEFB4E73E5}"/>
          </ac:spMkLst>
        </pc:spChg>
        <pc:spChg chg="del">
          <ac:chgData name="Shang-Wei Lin" userId="d614b8a91a354671" providerId="LiveId" clId="{8649DD9E-8FC8-5042-B05A-CD43E16AD772}" dt="2023-01-31T12:17:41.144" v="579" actId="478"/>
          <ac:spMkLst>
            <pc:docMk/>
            <pc:sldMk cId="3563235128" sldId="647"/>
            <ac:spMk id="53" creationId="{0D4B66D3-677C-8F18-BDB2-9BDABB13B319}"/>
          </ac:spMkLst>
        </pc:spChg>
        <pc:spChg chg="del">
          <ac:chgData name="Shang-Wei Lin" userId="d614b8a91a354671" providerId="LiveId" clId="{8649DD9E-8FC8-5042-B05A-CD43E16AD772}" dt="2023-01-31T12:17:41.144" v="579" actId="478"/>
          <ac:spMkLst>
            <pc:docMk/>
            <pc:sldMk cId="3563235128" sldId="647"/>
            <ac:spMk id="54" creationId="{F923A083-00AB-B8A8-FE21-952F6F15AFD9}"/>
          </ac:spMkLst>
        </pc:spChg>
        <pc:spChg chg="del">
          <ac:chgData name="Shang-Wei Lin" userId="d614b8a91a354671" providerId="LiveId" clId="{8649DD9E-8FC8-5042-B05A-CD43E16AD772}" dt="2023-01-31T12:17:41.144" v="579" actId="478"/>
          <ac:spMkLst>
            <pc:docMk/>
            <pc:sldMk cId="3563235128" sldId="647"/>
            <ac:spMk id="55" creationId="{DE28D7EA-F24D-1417-F0BC-127A812EF19C}"/>
          </ac:spMkLst>
        </pc:spChg>
        <pc:spChg chg="del">
          <ac:chgData name="Shang-Wei Lin" userId="d614b8a91a354671" providerId="LiveId" clId="{8649DD9E-8FC8-5042-B05A-CD43E16AD772}" dt="2023-01-31T12:18:42.616" v="591" actId="478"/>
          <ac:spMkLst>
            <pc:docMk/>
            <pc:sldMk cId="3563235128" sldId="647"/>
            <ac:spMk id="83" creationId="{25C0D4C4-D28C-20D6-F240-94BEC7D83F96}"/>
          </ac:spMkLst>
        </pc:spChg>
        <pc:spChg chg="del">
          <ac:chgData name="Shang-Wei Lin" userId="d614b8a91a354671" providerId="LiveId" clId="{8649DD9E-8FC8-5042-B05A-CD43E16AD772}" dt="2023-01-31T12:18:42.616" v="591" actId="478"/>
          <ac:spMkLst>
            <pc:docMk/>
            <pc:sldMk cId="3563235128" sldId="647"/>
            <ac:spMk id="84" creationId="{09498128-CFD2-821B-69B0-1F92EF646C4A}"/>
          </ac:spMkLst>
        </pc:spChg>
        <pc:grpChg chg="add del mod">
          <ac:chgData name="Shang-Wei Lin" userId="d614b8a91a354671" providerId="LiveId" clId="{8649DD9E-8FC8-5042-B05A-CD43E16AD772}" dt="2023-01-31T15:00:39.709" v="748"/>
          <ac:grpSpMkLst>
            <pc:docMk/>
            <pc:sldMk cId="3563235128" sldId="647"/>
            <ac:grpSpMk id="16" creationId="{2B1C8445-F33C-8B38-5B67-755C9B9E0CED}"/>
          </ac:grpSpMkLst>
        </pc:grpChg>
        <pc:grpChg chg="add mod">
          <ac:chgData name="Shang-Wei Lin" userId="d614b8a91a354671" providerId="LiveId" clId="{8649DD9E-8FC8-5042-B05A-CD43E16AD772}" dt="2023-01-31T15:01:05.812" v="753" actId="1076"/>
          <ac:grpSpMkLst>
            <pc:docMk/>
            <pc:sldMk cId="3563235128" sldId="647"/>
            <ac:grpSpMk id="39" creationId="{A59CD232-667D-6CF4-9B14-913E84CE1DCB}"/>
          </ac:grpSpMkLst>
        </pc:grpChg>
        <pc:grpChg chg="del">
          <ac:chgData name="Shang-Wei Lin" userId="d614b8a91a354671" providerId="LiveId" clId="{8649DD9E-8FC8-5042-B05A-CD43E16AD772}" dt="2023-01-31T12:17:21.072" v="578" actId="478"/>
          <ac:grpSpMkLst>
            <pc:docMk/>
            <pc:sldMk cId="3563235128" sldId="647"/>
            <ac:grpSpMk id="60" creationId="{8ECFB627-AE60-25BC-3B02-31F42389CD13}"/>
          </ac:grpSpMkLst>
        </pc:grpChg>
        <pc:grpChg chg="del">
          <ac:chgData name="Shang-Wei Lin" userId="d614b8a91a354671" providerId="LiveId" clId="{8649DD9E-8FC8-5042-B05A-CD43E16AD772}" dt="2023-01-31T12:17:19.461" v="577" actId="478"/>
          <ac:grpSpMkLst>
            <pc:docMk/>
            <pc:sldMk cId="3563235128" sldId="647"/>
            <ac:grpSpMk id="61" creationId="{A8A7B711-6827-5DE4-EABD-CCC5B53F043D}"/>
          </ac:grpSpMkLst>
        </pc:grpChg>
        <pc:cxnChg chg="mod">
          <ac:chgData name="Shang-Wei Lin" userId="d614b8a91a354671" providerId="LiveId" clId="{8649DD9E-8FC8-5042-B05A-CD43E16AD772}" dt="2023-01-31T12:20:44.502" v="605" actId="14100"/>
          <ac:cxnSpMkLst>
            <pc:docMk/>
            <pc:sldMk cId="3563235128" sldId="647"/>
            <ac:cxnSpMk id="23" creationId="{A2D54531-842E-7533-5260-DCDB2020F499}"/>
          </ac:cxnSpMkLst>
        </pc:cxnChg>
        <pc:cxnChg chg="add del mod">
          <ac:chgData name="Shang-Wei Lin" userId="d614b8a91a354671" providerId="LiveId" clId="{8649DD9E-8FC8-5042-B05A-CD43E16AD772}" dt="2023-01-31T12:20:28.729" v="602" actId="14100"/>
          <ac:cxnSpMkLst>
            <pc:docMk/>
            <pc:sldMk cId="3563235128" sldId="647"/>
            <ac:cxnSpMk id="27" creationId="{B7EC025F-E57B-A4B9-8EF7-1082D9988272}"/>
          </ac:cxnSpMkLst>
        </pc:cxnChg>
        <pc:cxnChg chg="mod">
          <ac:chgData name="Shang-Wei Lin" userId="d614b8a91a354671" providerId="LiveId" clId="{8649DD9E-8FC8-5042-B05A-CD43E16AD772}" dt="2023-01-31T12:21:53.232" v="622" actId="14100"/>
          <ac:cxnSpMkLst>
            <pc:docMk/>
            <pc:sldMk cId="3563235128" sldId="647"/>
            <ac:cxnSpMk id="32" creationId="{2134FE1F-EA1D-AB26-CB5F-A9BD3E9D6268}"/>
          </ac:cxnSpMkLst>
        </pc:cxnChg>
      </pc:sldChg>
    </pc:docChg>
  </pc:docChgLst>
  <pc:docChgLst>
    <pc:chgData name="Shang-Wei Lin" userId="d614b8a91a354671" providerId="LiveId" clId="{1EA5EB79-1365-B845-BC4E-626CD56F729D}"/>
    <pc:docChg chg="undo custSel modSld">
      <pc:chgData name="Shang-Wei Lin" userId="d614b8a91a354671" providerId="LiveId" clId="{1EA5EB79-1365-B845-BC4E-626CD56F729D}" dt="2022-08-03T06:40:52.796" v="24" actId="207"/>
      <pc:docMkLst>
        <pc:docMk/>
      </pc:docMkLst>
      <pc:sldChg chg="addSp delSp modSp mod">
        <pc:chgData name="Shang-Wei Lin" userId="d614b8a91a354671" providerId="LiveId" clId="{1EA5EB79-1365-B845-BC4E-626CD56F729D}" dt="2022-08-03T06:40:52.796" v="24" actId="207"/>
        <pc:sldMkLst>
          <pc:docMk/>
          <pc:sldMk cId="3727811018" sldId="641"/>
        </pc:sldMkLst>
        <pc:spChg chg="add del mod">
          <ac:chgData name="Shang-Wei Lin" userId="d614b8a91a354671" providerId="LiveId" clId="{1EA5EB79-1365-B845-BC4E-626CD56F729D}" dt="2022-08-03T06:39:14.170" v="11" actId="478"/>
          <ac:spMkLst>
            <pc:docMk/>
            <pc:sldMk cId="3727811018" sldId="641"/>
            <ac:spMk id="2" creationId="{5F3012B7-9A85-A123-9B41-BF2962E76805}"/>
          </ac:spMkLst>
        </pc:spChg>
        <pc:spChg chg="add mod">
          <ac:chgData name="Shang-Wei Lin" userId="d614b8a91a354671" providerId="LiveId" clId="{1EA5EB79-1365-B845-BC4E-626CD56F729D}" dt="2022-08-03T06:39:21.535" v="12"/>
          <ac:spMkLst>
            <pc:docMk/>
            <pc:sldMk cId="3727811018" sldId="641"/>
            <ac:spMk id="3" creationId="{6DE290EF-67CA-06BC-5ACD-3CEE1B597802}"/>
          </ac:spMkLst>
        </pc:spChg>
        <pc:spChg chg="add del mod">
          <ac:chgData name="Shang-Wei Lin" userId="d614b8a91a354671" providerId="LiveId" clId="{1EA5EB79-1365-B845-BC4E-626CD56F729D}" dt="2022-08-03T06:39:35.501" v="14"/>
          <ac:spMkLst>
            <pc:docMk/>
            <pc:sldMk cId="3727811018" sldId="641"/>
            <ac:spMk id="4" creationId="{7E18B19D-45D1-A1BA-3CD7-38B925EC6930}"/>
          </ac:spMkLst>
        </pc:spChg>
        <pc:spChg chg="add mod">
          <ac:chgData name="Shang-Wei Lin" userId="d614b8a91a354671" providerId="LiveId" clId="{1EA5EB79-1365-B845-BC4E-626CD56F729D}" dt="2022-08-03T06:40:52.796" v="24" actId="207"/>
          <ac:spMkLst>
            <pc:docMk/>
            <pc:sldMk cId="3727811018" sldId="641"/>
            <ac:spMk id="5" creationId="{C6D89943-C646-8700-A2BB-AB5B31F7A64B}"/>
          </ac:spMkLst>
        </pc:spChg>
        <pc:spChg chg="mod">
          <ac:chgData name="Shang-Wei Lin" userId="d614b8a91a354671" providerId="LiveId" clId="{1EA5EB79-1365-B845-BC4E-626CD56F729D}" dt="2022-08-03T06:39:08.854" v="9" actId="1076"/>
          <ac:spMkLst>
            <pc:docMk/>
            <pc:sldMk cId="3727811018" sldId="641"/>
            <ac:spMk id="15" creationId="{00000000-0000-0000-0000-000000000000}"/>
          </ac:spMkLst>
        </pc:spChg>
        <pc:spChg chg="del">
          <ac:chgData name="Shang-Wei Lin" userId="d614b8a91a354671" providerId="LiveId" clId="{1EA5EB79-1365-B845-BC4E-626CD56F729D}" dt="2022-08-03T06:39:11.617" v="10" actId="478"/>
          <ac:spMkLst>
            <pc:docMk/>
            <pc:sldMk cId="3727811018" sldId="641"/>
            <ac:spMk id="17" creationId="{00000000-0000-0000-0000-000000000000}"/>
          </ac:spMkLst>
        </pc:spChg>
      </pc:sldChg>
    </pc:docChg>
  </pc:docChgLst>
  <pc:docChgLst>
    <pc:chgData name="Shang-Wei Lin" userId="d614b8a91a354671" providerId="LiveId" clId="{2700D0D0-256F-7242-8DF0-2267EFE36EF2}"/>
    <pc:docChg chg="custSel modSld">
      <pc:chgData name="Shang-Wei Lin" userId="d614b8a91a354671" providerId="LiveId" clId="{2700D0D0-256F-7242-8DF0-2267EFE36EF2}" dt="2022-09-02T06:00:12.830" v="30"/>
      <pc:docMkLst>
        <pc:docMk/>
      </pc:docMkLst>
      <pc:sldChg chg="addSp delSp modSp mod modAnim">
        <pc:chgData name="Shang-Wei Lin" userId="d614b8a91a354671" providerId="LiveId" clId="{2700D0D0-256F-7242-8DF0-2267EFE36EF2}" dt="2022-09-02T06:00:12.830" v="30"/>
        <pc:sldMkLst>
          <pc:docMk/>
          <pc:sldMk cId="0" sldId="523"/>
        </pc:sldMkLst>
        <pc:spChg chg="topLvl">
          <ac:chgData name="Shang-Wei Lin" userId="d614b8a91a354671" providerId="LiveId" clId="{2700D0D0-256F-7242-8DF0-2267EFE36EF2}" dt="2022-09-02T05:54:13.183" v="0" actId="165"/>
          <ac:spMkLst>
            <pc:docMk/>
            <pc:sldMk cId="0" sldId="523"/>
            <ac:spMk id="3" creationId="{6BA46B48-32DF-BB46-9EFF-2D080FED9920}"/>
          </ac:spMkLst>
        </pc:spChg>
        <pc:spChg chg="topLvl">
          <ac:chgData name="Shang-Wei Lin" userId="d614b8a91a354671" providerId="LiveId" clId="{2700D0D0-256F-7242-8DF0-2267EFE36EF2}" dt="2022-09-02T05:54:13.183" v="0" actId="165"/>
          <ac:spMkLst>
            <pc:docMk/>
            <pc:sldMk cId="0" sldId="523"/>
            <ac:spMk id="4" creationId="{DEC633C9-9476-B86C-5D6E-425B74AEBA4A}"/>
          </ac:spMkLst>
        </pc:spChg>
        <pc:spChg chg="topLvl">
          <ac:chgData name="Shang-Wei Lin" userId="d614b8a91a354671" providerId="LiveId" clId="{2700D0D0-256F-7242-8DF0-2267EFE36EF2}" dt="2022-09-02T05:54:13.183" v="0" actId="165"/>
          <ac:spMkLst>
            <pc:docMk/>
            <pc:sldMk cId="0" sldId="523"/>
            <ac:spMk id="5" creationId="{A6EF0169-F0EF-6D17-AD76-36D2EF107B8F}"/>
          </ac:spMkLst>
        </pc:spChg>
        <pc:spChg chg="topLvl">
          <ac:chgData name="Shang-Wei Lin" userId="d614b8a91a354671" providerId="LiveId" clId="{2700D0D0-256F-7242-8DF0-2267EFE36EF2}" dt="2022-09-02T05:54:13.183" v="0" actId="165"/>
          <ac:spMkLst>
            <pc:docMk/>
            <pc:sldMk cId="0" sldId="523"/>
            <ac:spMk id="6" creationId="{C4269352-D753-B2A0-E4A2-A37AEBC76276}"/>
          </ac:spMkLst>
        </pc:spChg>
        <pc:spChg chg="mod topLvl">
          <ac:chgData name="Shang-Wei Lin" userId="d614b8a91a354671" providerId="LiveId" clId="{2700D0D0-256F-7242-8DF0-2267EFE36EF2}" dt="2022-09-02T05:54:22.388" v="3" actId="1076"/>
          <ac:spMkLst>
            <pc:docMk/>
            <pc:sldMk cId="0" sldId="523"/>
            <ac:spMk id="7" creationId="{C18812EF-83AA-211B-5CA7-503D1DF07E6C}"/>
          </ac:spMkLst>
        </pc:spChg>
        <pc:spChg chg="del topLvl">
          <ac:chgData name="Shang-Wei Lin" userId="d614b8a91a354671" providerId="LiveId" clId="{2700D0D0-256F-7242-8DF0-2267EFE36EF2}" dt="2022-09-02T05:54:16.079" v="1" actId="478"/>
          <ac:spMkLst>
            <pc:docMk/>
            <pc:sldMk cId="0" sldId="523"/>
            <ac:spMk id="8" creationId="{932C92F8-76DC-513D-AB21-F0CDFC85FB27}"/>
          </ac:spMkLst>
        </pc:spChg>
        <pc:spChg chg="del topLvl">
          <ac:chgData name="Shang-Wei Lin" userId="d614b8a91a354671" providerId="LiveId" clId="{2700D0D0-256F-7242-8DF0-2267EFE36EF2}" dt="2022-09-02T05:54:18.399" v="2" actId="478"/>
          <ac:spMkLst>
            <pc:docMk/>
            <pc:sldMk cId="0" sldId="523"/>
            <ac:spMk id="9" creationId="{34121C56-D44E-967C-C528-21AB7431834F}"/>
          </ac:spMkLst>
        </pc:spChg>
        <pc:spChg chg="topLvl">
          <ac:chgData name="Shang-Wei Lin" userId="d614b8a91a354671" providerId="LiveId" clId="{2700D0D0-256F-7242-8DF0-2267EFE36EF2}" dt="2022-09-02T05:54:13.183" v="0" actId="165"/>
          <ac:spMkLst>
            <pc:docMk/>
            <pc:sldMk cId="0" sldId="523"/>
            <ac:spMk id="10" creationId="{3C53E423-7C2B-241E-16E7-02FE04198EED}"/>
          </ac:spMkLst>
        </pc:spChg>
        <pc:spChg chg="topLvl">
          <ac:chgData name="Shang-Wei Lin" userId="d614b8a91a354671" providerId="LiveId" clId="{2700D0D0-256F-7242-8DF0-2267EFE36EF2}" dt="2022-09-02T05:54:13.183" v="0" actId="165"/>
          <ac:spMkLst>
            <pc:docMk/>
            <pc:sldMk cId="0" sldId="523"/>
            <ac:spMk id="11" creationId="{AE2EEADF-71BD-FE40-66F1-EA51676953F3}"/>
          </ac:spMkLst>
        </pc:spChg>
        <pc:spChg chg="topLvl">
          <ac:chgData name="Shang-Wei Lin" userId="d614b8a91a354671" providerId="LiveId" clId="{2700D0D0-256F-7242-8DF0-2267EFE36EF2}" dt="2022-09-02T05:54:13.183" v="0" actId="165"/>
          <ac:spMkLst>
            <pc:docMk/>
            <pc:sldMk cId="0" sldId="523"/>
            <ac:spMk id="12" creationId="{315374C0-52BE-3C4F-7337-F72E511E9DDE}"/>
          </ac:spMkLst>
        </pc:spChg>
        <pc:grpChg chg="add">
          <ac:chgData name="Shang-Wei Lin" userId="d614b8a91a354671" providerId="LiveId" clId="{2700D0D0-256F-7242-8DF0-2267EFE36EF2}" dt="2022-09-02T05:54:51.185" v="10" actId="164"/>
          <ac:grpSpMkLst>
            <pc:docMk/>
            <pc:sldMk cId="0" sldId="523"/>
            <ac:grpSpMk id="21" creationId="{19706A48-CEB4-FD68-018A-4CA815803CCD}"/>
          </ac:grpSpMkLst>
        </pc:grpChg>
        <pc:grpChg chg="del">
          <ac:chgData name="Shang-Wei Lin" userId="d614b8a91a354671" providerId="LiveId" clId="{2700D0D0-256F-7242-8DF0-2267EFE36EF2}" dt="2022-09-02T05:54:13.183" v="0" actId="165"/>
          <ac:grpSpMkLst>
            <pc:docMk/>
            <pc:sldMk cId="0" sldId="523"/>
            <ac:grpSpMk id="22" creationId="{F81EE71C-C638-0A2A-B9CA-685C3BC3D004}"/>
          </ac:grpSpMkLst>
        </pc:grpChg>
        <pc:cxnChg chg="mod topLvl">
          <ac:chgData name="Shang-Wei Lin" userId="d614b8a91a354671" providerId="LiveId" clId="{2700D0D0-256F-7242-8DF0-2267EFE36EF2}" dt="2022-09-02T05:54:25.166" v="4" actId="14100"/>
          <ac:cxnSpMkLst>
            <pc:docMk/>
            <pc:sldMk cId="0" sldId="523"/>
            <ac:cxnSpMk id="14" creationId="{74ADA416-B6FA-DE56-79B9-156EEF566F5D}"/>
          </ac:cxnSpMkLst>
        </pc:cxnChg>
        <pc:cxnChg chg="mod topLvl">
          <ac:chgData name="Shang-Wei Lin" userId="d614b8a91a354671" providerId="LiveId" clId="{2700D0D0-256F-7242-8DF0-2267EFE36EF2}" dt="2022-09-02T05:54:28.156" v="5" actId="14100"/>
          <ac:cxnSpMkLst>
            <pc:docMk/>
            <pc:sldMk cId="0" sldId="523"/>
            <ac:cxnSpMk id="16" creationId="{FFB07D1C-A105-DC6C-D543-6244DEE3961F}"/>
          </ac:cxnSpMkLst>
        </pc:cxnChg>
        <pc:cxnChg chg="add mod">
          <ac:chgData name="Shang-Wei Lin" userId="d614b8a91a354671" providerId="LiveId" clId="{2700D0D0-256F-7242-8DF0-2267EFE36EF2}" dt="2022-09-02T05:54:44.676" v="9" actId="14100"/>
          <ac:cxnSpMkLst>
            <pc:docMk/>
            <pc:sldMk cId="0" sldId="523"/>
            <ac:cxnSpMk id="17" creationId="{369AB309-4E33-31C0-8A83-2F23CDEC67ED}"/>
          </ac:cxnSpMkLst>
        </pc:cxnChg>
      </pc:sldChg>
      <pc:sldChg chg="addSp delSp modSp mod">
        <pc:chgData name="Shang-Wei Lin" userId="d614b8a91a354671" providerId="LiveId" clId="{2700D0D0-256F-7242-8DF0-2267EFE36EF2}" dt="2022-09-02T05:57:42.174" v="27" actId="14100"/>
        <pc:sldMkLst>
          <pc:docMk/>
          <pc:sldMk cId="1332092087" sldId="618"/>
        </pc:sldMkLst>
        <pc:spChg chg="topLvl">
          <ac:chgData name="Shang-Wei Lin" userId="d614b8a91a354671" providerId="LiveId" clId="{2700D0D0-256F-7242-8DF0-2267EFE36EF2}" dt="2022-09-02T05:57:00.129" v="21" actId="165"/>
          <ac:spMkLst>
            <pc:docMk/>
            <pc:sldMk cId="1332092087" sldId="618"/>
            <ac:spMk id="4" creationId="{F64CCD96-577B-0C0A-6DBD-17C776B07F18}"/>
          </ac:spMkLst>
        </pc:spChg>
        <pc:spChg chg="topLvl">
          <ac:chgData name="Shang-Wei Lin" userId="d614b8a91a354671" providerId="LiveId" clId="{2700D0D0-256F-7242-8DF0-2267EFE36EF2}" dt="2022-09-02T05:57:00.129" v="21" actId="165"/>
          <ac:spMkLst>
            <pc:docMk/>
            <pc:sldMk cId="1332092087" sldId="618"/>
            <ac:spMk id="5" creationId="{08F56DFF-8918-5D3E-87E1-4A17ECB8460B}"/>
          </ac:spMkLst>
        </pc:spChg>
        <pc:spChg chg="topLvl">
          <ac:chgData name="Shang-Wei Lin" userId="d614b8a91a354671" providerId="LiveId" clId="{2700D0D0-256F-7242-8DF0-2267EFE36EF2}" dt="2022-09-02T05:57:00.129" v="21" actId="165"/>
          <ac:spMkLst>
            <pc:docMk/>
            <pc:sldMk cId="1332092087" sldId="618"/>
            <ac:spMk id="6" creationId="{5A0B0587-4AD4-F35D-A36E-577CDC6713F6}"/>
          </ac:spMkLst>
        </pc:spChg>
        <pc:spChg chg="topLvl">
          <ac:chgData name="Shang-Wei Lin" userId="d614b8a91a354671" providerId="LiveId" clId="{2700D0D0-256F-7242-8DF0-2267EFE36EF2}" dt="2022-09-02T05:57:00.129" v="21" actId="165"/>
          <ac:spMkLst>
            <pc:docMk/>
            <pc:sldMk cId="1332092087" sldId="618"/>
            <ac:spMk id="7" creationId="{9722FA16-D563-69FD-2CEB-51370F9C421E}"/>
          </ac:spMkLst>
        </pc:spChg>
        <pc:spChg chg="topLvl">
          <ac:chgData name="Shang-Wei Lin" userId="d614b8a91a354671" providerId="LiveId" clId="{2700D0D0-256F-7242-8DF0-2267EFE36EF2}" dt="2022-09-02T05:57:00.129" v="21" actId="165"/>
          <ac:spMkLst>
            <pc:docMk/>
            <pc:sldMk cId="1332092087" sldId="618"/>
            <ac:spMk id="8" creationId="{2D43343A-FF9D-18AD-88F0-D3CBFBD970CD}"/>
          </ac:spMkLst>
        </pc:spChg>
        <pc:spChg chg="topLvl">
          <ac:chgData name="Shang-Wei Lin" userId="d614b8a91a354671" providerId="LiveId" clId="{2700D0D0-256F-7242-8DF0-2267EFE36EF2}" dt="2022-09-02T05:57:00.129" v="21" actId="165"/>
          <ac:spMkLst>
            <pc:docMk/>
            <pc:sldMk cId="1332092087" sldId="618"/>
            <ac:spMk id="9" creationId="{7630249A-231E-AEE5-48C9-DDBDDF6BF1B8}"/>
          </ac:spMkLst>
        </pc:spChg>
        <pc:spChg chg="topLvl">
          <ac:chgData name="Shang-Wei Lin" userId="d614b8a91a354671" providerId="LiveId" clId="{2700D0D0-256F-7242-8DF0-2267EFE36EF2}" dt="2022-09-02T05:57:00.129" v="21" actId="165"/>
          <ac:spMkLst>
            <pc:docMk/>
            <pc:sldMk cId="1332092087" sldId="618"/>
            <ac:spMk id="10" creationId="{509A9FFC-499A-E7BA-5B3E-B6B629499E15}"/>
          </ac:spMkLst>
        </pc:spChg>
        <pc:spChg chg="topLvl">
          <ac:chgData name="Shang-Wei Lin" userId="d614b8a91a354671" providerId="LiveId" clId="{2700D0D0-256F-7242-8DF0-2267EFE36EF2}" dt="2022-09-02T05:57:00.129" v="21" actId="165"/>
          <ac:spMkLst>
            <pc:docMk/>
            <pc:sldMk cId="1332092087" sldId="618"/>
            <ac:spMk id="11" creationId="{A056109B-767E-AD25-3E51-7D38ADC8AB68}"/>
          </ac:spMkLst>
        </pc:spChg>
        <pc:spChg chg="topLvl">
          <ac:chgData name="Shang-Wei Lin" userId="d614b8a91a354671" providerId="LiveId" clId="{2700D0D0-256F-7242-8DF0-2267EFE36EF2}" dt="2022-09-02T05:57:00.129" v="21" actId="165"/>
          <ac:spMkLst>
            <pc:docMk/>
            <pc:sldMk cId="1332092087" sldId="618"/>
            <ac:spMk id="12" creationId="{4AD82359-85B2-8D6E-6CEE-28AD120AC0F0}"/>
          </ac:spMkLst>
        </pc:spChg>
        <pc:spChg chg="topLvl">
          <ac:chgData name="Shang-Wei Lin" userId="d614b8a91a354671" providerId="LiveId" clId="{2700D0D0-256F-7242-8DF0-2267EFE36EF2}" dt="2022-09-02T05:57:00.129" v="21" actId="165"/>
          <ac:spMkLst>
            <pc:docMk/>
            <pc:sldMk cId="1332092087" sldId="618"/>
            <ac:spMk id="13" creationId="{2D57CA82-3932-71A8-79DE-0EB2713DFF74}"/>
          </ac:spMkLst>
        </pc:spChg>
        <pc:spChg chg="add mod">
          <ac:chgData name="Shang-Wei Lin" userId="d614b8a91a354671" providerId="LiveId" clId="{2700D0D0-256F-7242-8DF0-2267EFE36EF2}" dt="2022-09-02T05:56:26.847" v="16" actId="20577"/>
          <ac:spMkLst>
            <pc:docMk/>
            <pc:sldMk cId="1332092087" sldId="618"/>
            <ac:spMk id="16" creationId="{217CFAC2-9BAF-CF44-9B85-45A6841AE0E2}"/>
          </ac:spMkLst>
        </pc:spChg>
        <pc:spChg chg="add mod">
          <ac:chgData name="Shang-Wei Lin" userId="d614b8a91a354671" providerId="LiveId" clId="{2700D0D0-256F-7242-8DF0-2267EFE36EF2}" dt="2022-09-02T05:57:30.863" v="24" actId="1076"/>
          <ac:spMkLst>
            <pc:docMk/>
            <pc:sldMk cId="1332092087" sldId="618"/>
            <ac:spMk id="34" creationId="{DC0FE492-8711-16A0-50D6-82FCCB69C2B5}"/>
          </ac:spMkLst>
        </pc:spChg>
        <pc:grpChg chg="del">
          <ac:chgData name="Shang-Wei Lin" userId="d614b8a91a354671" providerId="LiveId" clId="{2700D0D0-256F-7242-8DF0-2267EFE36EF2}" dt="2022-09-02T05:57:00.129" v="21" actId="165"/>
          <ac:grpSpMkLst>
            <pc:docMk/>
            <pc:sldMk cId="1332092087" sldId="618"/>
            <ac:grpSpMk id="3" creationId="{43A1E214-19FD-6E86-FD50-214098036DB4}"/>
          </ac:grpSpMkLst>
        </pc:grpChg>
        <pc:grpChg chg="add">
          <ac:chgData name="Shang-Wei Lin" userId="d614b8a91a354671" providerId="LiveId" clId="{2700D0D0-256F-7242-8DF0-2267EFE36EF2}" dt="2022-09-02T05:57:16.938" v="22" actId="164"/>
          <ac:grpSpMkLst>
            <pc:docMk/>
            <pc:sldMk cId="1332092087" sldId="618"/>
            <ac:grpSpMk id="33" creationId="{3F9971E2-CC3E-3C47-A9C4-3AB6BC64C4D5}"/>
          </ac:grpSpMkLst>
        </pc:grpChg>
        <pc:cxnChg chg="topLvl">
          <ac:chgData name="Shang-Wei Lin" userId="d614b8a91a354671" providerId="LiveId" clId="{2700D0D0-256F-7242-8DF0-2267EFE36EF2}" dt="2022-09-02T05:57:00.129" v="21" actId="165"/>
          <ac:cxnSpMkLst>
            <pc:docMk/>
            <pc:sldMk cId="1332092087" sldId="618"/>
            <ac:cxnSpMk id="14" creationId="{D141F60D-AAF8-66C8-63CE-1B77C4FE162E}"/>
          </ac:cxnSpMkLst>
        </pc:cxnChg>
        <pc:cxnChg chg="topLvl">
          <ac:chgData name="Shang-Wei Lin" userId="d614b8a91a354671" providerId="LiveId" clId="{2700D0D0-256F-7242-8DF0-2267EFE36EF2}" dt="2022-09-02T05:57:00.129" v="21" actId="165"/>
          <ac:cxnSpMkLst>
            <pc:docMk/>
            <pc:sldMk cId="1332092087" sldId="618"/>
            <ac:cxnSpMk id="15" creationId="{EBB4B95E-049F-BF6B-D12F-11F1E7B6B341}"/>
          </ac:cxnSpMkLst>
        </pc:cxnChg>
        <pc:cxnChg chg="add mod">
          <ac:chgData name="Shang-Wei Lin" userId="d614b8a91a354671" providerId="LiveId" clId="{2700D0D0-256F-7242-8DF0-2267EFE36EF2}" dt="2022-09-02T05:56:47.510" v="20" actId="1582"/>
          <ac:cxnSpMkLst>
            <pc:docMk/>
            <pc:sldMk cId="1332092087" sldId="618"/>
            <ac:cxnSpMk id="29" creationId="{A8923BEE-CD51-F63B-1DC5-E2422FBCEF49}"/>
          </ac:cxnSpMkLst>
        </pc:cxnChg>
        <pc:cxnChg chg="add mod">
          <ac:chgData name="Shang-Wei Lin" userId="d614b8a91a354671" providerId="LiveId" clId="{2700D0D0-256F-7242-8DF0-2267EFE36EF2}" dt="2022-09-02T05:57:42.174" v="27" actId="14100"/>
          <ac:cxnSpMkLst>
            <pc:docMk/>
            <pc:sldMk cId="1332092087" sldId="618"/>
            <ac:cxnSpMk id="35" creationId="{932B4A49-26B4-E7B5-AD28-30B84B4B8083}"/>
          </ac:cxnSpMkLst>
        </pc:cxnChg>
      </pc:sldChg>
    </pc:docChg>
  </pc:docChgLst>
  <pc:docChgLst>
    <pc:chgData name="Shang-Wei Lin" userId="d614b8a91a354671" providerId="LiveId" clId="{33310EA3-FD7E-9141-8996-F9B9BDC4A0AF}"/>
    <pc:docChg chg="undo redo custSel modSld">
      <pc:chgData name="Shang-Wei Lin" userId="d614b8a91a354671" providerId="LiveId" clId="{33310EA3-FD7E-9141-8996-F9B9BDC4A0AF}" dt="2022-09-01T16:21:18.648" v="1505"/>
      <pc:docMkLst>
        <pc:docMk/>
      </pc:docMkLst>
      <pc:sldChg chg="modSp">
        <pc:chgData name="Shang-Wei Lin" userId="d614b8a91a354671" providerId="LiveId" clId="{33310EA3-FD7E-9141-8996-F9B9BDC4A0AF}" dt="2022-08-28T09:35:51.361" v="426" actId="20577"/>
        <pc:sldMkLst>
          <pc:docMk/>
          <pc:sldMk cId="0" sldId="503"/>
        </pc:sldMkLst>
        <pc:spChg chg="mod">
          <ac:chgData name="Shang-Wei Lin" userId="d614b8a91a354671" providerId="LiveId" clId="{33310EA3-FD7E-9141-8996-F9B9BDC4A0AF}" dt="2022-08-28T09:35:51.361" v="426" actId="20577"/>
          <ac:spMkLst>
            <pc:docMk/>
            <pc:sldMk cId="0" sldId="503"/>
            <ac:spMk id="63491" creationId="{00000000-0000-0000-0000-000000000000}"/>
          </ac:spMkLst>
        </pc:spChg>
      </pc:sldChg>
      <pc:sldChg chg="addSp delSp modSp mod modAnim">
        <pc:chgData name="Shang-Wei Lin" userId="d614b8a91a354671" providerId="LiveId" clId="{33310EA3-FD7E-9141-8996-F9B9BDC4A0AF}" dt="2022-08-28T09:53:14.072" v="618" actId="207"/>
        <pc:sldMkLst>
          <pc:docMk/>
          <pc:sldMk cId="0" sldId="508"/>
        </pc:sldMkLst>
        <pc:spChg chg="add del mod">
          <ac:chgData name="Shang-Wei Lin" userId="d614b8a91a354671" providerId="LiveId" clId="{33310EA3-FD7E-9141-8996-F9B9BDC4A0AF}" dt="2022-08-28T09:48:15.408" v="531" actId="478"/>
          <ac:spMkLst>
            <pc:docMk/>
            <pc:sldMk cId="0" sldId="508"/>
            <ac:spMk id="3" creationId="{E9CD0CC2-0C26-3BA5-4EA5-C0813ED8C9BF}"/>
          </ac:spMkLst>
        </pc:spChg>
        <pc:spChg chg="mod">
          <ac:chgData name="Shang-Wei Lin" userId="d614b8a91a354671" providerId="LiveId" clId="{33310EA3-FD7E-9141-8996-F9B9BDC4A0AF}" dt="2022-08-28T09:53:14.072" v="618" actId="207"/>
          <ac:spMkLst>
            <pc:docMk/>
            <pc:sldMk cId="0" sldId="508"/>
            <ac:spMk id="67587" creationId="{00000000-0000-0000-0000-000000000000}"/>
          </ac:spMkLst>
        </pc:spChg>
      </pc:sldChg>
      <pc:sldChg chg="modSp mod">
        <pc:chgData name="Shang-Wei Lin" userId="d614b8a91a354671" providerId="LiveId" clId="{33310EA3-FD7E-9141-8996-F9B9BDC4A0AF}" dt="2022-08-28T09:57:31.959" v="758" actId="20577"/>
        <pc:sldMkLst>
          <pc:docMk/>
          <pc:sldMk cId="0" sldId="511"/>
        </pc:sldMkLst>
        <pc:spChg chg="mod">
          <ac:chgData name="Shang-Wei Lin" userId="d614b8a91a354671" providerId="LiveId" clId="{33310EA3-FD7E-9141-8996-F9B9BDC4A0AF}" dt="2022-08-28T09:57:31.959" v="758" actId="20577"/>
          <ac:spMkLst>
            <pc:docMk/>
            <pc:sldMk cId="0" sldId="511"/>
            <ac:spMk id="5" creationId="{00000000-0000-0000-0000-000000000000}"/>
          </ac:spMkLst>
        </pc:spChg>
      </pc:sldChg>
      <pc:sldChg chg="addSp modSp mod">
        <pc:chgData name="Shang-Wei Lin" userId="d614b8a91a354671" providerId="LiveId" clId="{33310EA3-FD7E-9141-8996-F9B9BDC4A0AF}" dt="2022-08-28T08:30:48.608" v="154" actId="1076"/>
        <pc:sldMkLst>
          <pc:docMk/>
          <pc:sldMk cId="0" sldId="512"/>
        </pc:sldMkLst>
        <pc:spChg chg="add mod">
          <ac:chgData name="Shang-Wei Lin" userId="d614b8a91a354671" providerId="LiveId" clId="{33310EA3-FD7E-9141-8996-F9B9BDC4A0AF}" dt="2022-08-28T08:30:44.563" v="153" actId="164"/>
          <ac:spMkLst>
            <pc:docMk/>
            <pc:sldMk cId="0" sldId="512"/>
            <ac:spMk id="3" creationId="{CC5B1D9A-276B-3F75-0EA1-DDFF64CA3811}"/>
          </ac:spMkLst>
        </pc:spChg>
        <pc:spChg chg="add mod">
          <ac:chgData name="Shang-Wei Lin" userId="d614b8a91a354671" providerId="LiveId" clId="{33310EA3-FD7E-9141-8996-F9B9BDC4A0AF}" dt="2022-08-28T08:30:44.563" v="153" actId="164"/>
          <ac:spMkLst>
            <pc:docMk/>
            <pc:sldMk cId="0" sldId="512"/>
            <ac:spMk id="5" creationId="{FF4C6EF4-4F66-2021-09A1-F5F7DB03FCFA}"/>
          </ac:spMkLst>
        </pc:spChg>
        <pc:spChg chg="add mod">
          <ac:chgData name="Shang-Wei Lin" userId="d614b8a91a354671" providerId="LiveId" clId="{33310EA3-FD7E-9141-8996-F9B9BDC4A0AF}" dt="2022-08-28T08:30:44.563" v="153" actId="164"/>
          <ac:spMkLst>
            <pc:docMk/>
            <pc:sldMk cId="0" sldId="512"/>
            <ac:spMk id="6" creationId="{95F53CA8-19B1-A31B-C402-310960D62607}"/>
          </ac:spMkLst>
        </pc:spChg>
        <pc:spChg chg="add mod">
          <ac:chgData name="Shang-Wei Lin" userId="d614b8a91a354671" providerId="LiveId" clId="{33310EA3-FD7E-9141-8996-F9B9BDC4A0AF}" dt="2022-08-28T08:30:44.563" v="153" actId="164"/>
          <ac:spMkLst>
            <pc:docMk/>
            <pc:sldMk cId="0" sldId="512"/>
            <ac:spMk id="7" creationId="{EFE71730-DC5B-BD8A-9CAE-6AE2F5E34194}"/>
          </ac:spMkLst>
        </pc:spChg>
        <pc:spChg chg="add mod">
          <ac:chgData name="Shang-Wei Lin" userId="d614b8a91a354671" providerId="LiveId" clId="{33310EA3-FD7E-9141-8996-F9B9BDC4A0AF}" dt="2022-08-28T08:30:44.563" v="153" actId="164"/>
          <ac:spMkLst>
            <pc:docMk/>
            <pc:sldMk cId="0" sldId="512"/>
            <ac:spMk id="8" creationId="{49A3F410-23F1-6B14-5015-4E94D8BFC4AA}"/>
          </ac:spMkLst>
        </pc:spChg>
        <pc:spChg chg="add mod">
          <ac:chgData name="Shang-Wei Lin" userId="d614b8a91a354671" providerId="LiveId" clId="{33310EA3-FD7E-9141-8996-F9B9BDC4A0AF}" dt="2022-08-28T08:30:44.563" v="153" actId="164"/>
          <ac:spMkLst>
            <pc:docMk/>
            <pc:sldMk cId="0" sldId="512"/>
            <ac:spMk id="9" creationId="{72B90881-E030-1647-8CCD-A91993D9B56C}"/>
          </ac:spMkLst>
        </pc:spChg>
        <pc:grpChg chg="add mod">
          <ac:chgData name="Shang-Wei Lin" userId="d614b8a91a354671" providerId="LiveId" clId="{33310EA3-FD7E-9141-8996-F9B9BDC4A0AF}" dt="2022-08-28T08:30:48.608" v="154" actId="1076"/>
          <ac:grpSpMkLst>
            <pc:docMk/>
            <pc:sldMk cId="0" sldId="512"/>
            <ac:grpSpMk id="12" creationId="{916C4287-3D97-D83E-C112-10376C1E6CA0}"/>
          </ac:grpSpMkLst>
        </pc:grpChg>
        <pc:cxnChg chg="add mod">
          <ac:chgData name="Shang-Wei Lin" userId="d614b8a91a354671" providerId="LiveId" clId="{33310EA3-FD7E-9141-8996-F9B9BDC4A0AF}" dt="2022-08-28T08:30:44.563" v="153" actId="164"/>
          <ac:cxnSpMkLst>
            <pc:docMk/>
            <pc:sldMk cId="0" sldId="512"/>
            <ac:cxnSpMk id="11" creationId="{F6006701-6ABB-BA80-24EA-9F33D84189DF}"/>
          </ac:cxnSpMkLst>
        </pc:cxnChg>
      </pc:sldChg>
      <pc:sldChg chg="addSp modSp mod">
        <pc:chgData name="Shang-Wei Lin" userId="d614b8a91a354671" providerId="LiveId" clId="{33310EA3-FD7E-9141-8996-F9B9BDC4A0AF}" dt="2022-09-01T16:15:11.543" v="1447" actId="164"/>
        <pc:sldMkLst>
          <pc:docMk/>
          <pc:sldMk cId="0" sldId="523"/>
        </pc:sldMkLst>
        <pc:spChg chg="add mod">
          <ac:chgData name="Shang-Wei Lin" userId="d614b8a91a354671" providerId="LiveId" clId="{33310EA3-FD7E-9141-8996-F9B9BDC4A0AF}" dt="2022-09-01T16:15:11.543" v="1447" actId="164"/>
          <ac:spMkLst>
            <pc:docMk/>
            <pc:sldMk cId="0" sldId="523"/>
            <ac:spMk id="3" creationId="{6BA46B48-32DF-BB46-9EFF-2D080FED9920}"/>
          </ac:spMkLst>
        </pc:spChg>
        <pc:spChg chg="add mod">
          <ac:chgData name="Shang-Wei Lin" userId="d614b8a91a354671" providerId="LiveId" clId="{33310EA3-FD7E-9141-8996-F9B9BDC4A0AF}" dt="2022-09-01T16:15:11.543" v="1447" actId="164"/>
          <ac:spMkLst>
            <pc:docMk/>
            <pc:sldMk cId="0" sldId="523"/>
            <ac:spMk id="4" creationId="{DEC633C9-9476-B86C-5D6E-425B74AEBA4A}"/>
          </ac:spMkLst>
        </pc:spChg>
        <pc:spChg chg="add mod">
          <ac:chgData name="Shang-Wei Lin" userId="d614b8a91a354671" providerId="LiveId" clId="{33310EA3-FD7E-9141-8996-F9B9BDC4A0AF}" dt="2022-09-01T16:15:11.543" v="1447" actId="164"/>
          <ac:spMkLst>
            <pc:docMk/>
            <pc:sldMk cId="0" sldId="523"/>
            <ac:spMk id="5" creationId="{A6EF0169-F0EF-6D17-AD76-36D2EF107B8F}"/>
          </ac:spMkLst>
        </pc:spChg>
        <pc:spChg chg="add mod">
          <ac:chgData name="Shang-Wei Lin" userId="d614b8a91a354671" providerId="LiveId" clId="{33310EA3-FD7E-9141-8996-F9B9BDC4A0AF}" dt="2022-09-01T16:15:11.543" v="1447" actId="164"/>
          <ac:spMkLst>
            <pc:docMk/>
            <pc:sldMk cId="0" sldId="523"/>
            <ac:spMk id="6" creationId="{C4269352-D753-B2A0-E4A2-A37AEBC76276}"/>
          </ac:spMkLst>
        </pc:spChg>
        <pc:spChg chg="add mod">
          <ac:chgData name="Shang-Wei Lin" userId="d614b8a91a354671" providerId="LiveId" clId="{33310EA3-FD7E-9141-8996-F9B9BDC4A0AF}" dt="2022-09-01T16:15:11.543" v="1447" actId="164"/>
          <ac:spMkLst>
            <pc:docMk/>
            <pc:sldMk cId="0" sldId="523"/>
            <ac:spMk id="7" creationId="{C18812EF-83AA-211B-5CA7-503D1DF07E6C}"/>
          </ac:spMkLst>
        </pc:spChg>
        <pc:spChg chg="add mod">
          <ac:chgData name="Shang-Wei Lin" userId="d614b8a91a354671" providerId="LiveId" clId="{33310EA3-FD7E-9141-8996-F9B9BDC4A0AF}" dt="2022-09-01T16:15:11.543" v="1447" actId="164"/>
          <ac:spMkLst>
            <pc:docMk/>
            <pc:sldMk cId="0" sldId="523"/>
            <ac:spMk id="8" creationId="{932C92F8-76DC-513D-AB21-F0CDFC85FB27}"/>
          </ac:spMkLst>
        </pc:spChg>
        <pc:spChg chg="add mod">
          <ac:chgData name="Shang-Wei Lin" userId="d614b8a91a354671" providerId="LiveId" clId="{33310EA3-FD7E-9141-8996-F9B9BDC4A0AF}" dt="2022-09-01T16:15:11.543" v="1447" actId="164"/>
          <ac:spMkLst>
            <pc:docMk/>
            <pc:sldMk cId="0" sldId="523"/>
            <ac:spMk id="9" creationId="{34121C56-D44E-967C-C528-21AB7431834F}"/>
          </ac:spMkLst>
        </pc:spChg>
        <pc:spChg chg="add mod">
          <ac:chgData name="Shang-Wei Lin" userId="d614b8a91a354671" providerId="LiveId" clId="{33310EA3-FD7E-9141-8996-F9B9BDC4A0AF}" dt="2022-09-01T16:15:11.543" v="1447" actId="164"/>
          <ac:spMkLst>
            <pc:docMk/>
            <pc:sldMk cId="0" sldId="523"/>
            <ac:spMk id="10" creationId="{3C53E423-7C2B-241E-16E7-02FE04198EED}"/>
          </ac:spMkLst>
        </pc:spChg>
        <pc:spChg chg="add mod">
          <ac:chgData name="Shang-Wei Lin" userId="d614b8a91a354671" providerId="LiveId" clId="{33310EA3-FD7E-9141-8996-F9B9BDC4A0AF}" dt="2022-09-01T16:15:11.543" v="1447" actId="164"/>
          <ac:spMkLst>
            <pc:docMk/>
            <pc:sldMk cId="0" sldId="523"/>
            <ac:spMk id="11" creationId="{AE2EEADF-71BD-FE40-66F1-EA51676953F3}"/>
          </ac:spMkLst>
        </pc:spChg>
        <pc:spChg chg="add mod">
          <ac:chgData name="Shang-Wei Lin" userId="d614b8a91a354671" providerId="LiveId" clId="{33310EA3-FD7E-9141-8996-F9B9BDC4A0AF}" dt="2022-09-01T16:15:11.543" v="1447" actId="164"/>
          <ac:spMkLst>
            <pc:docMk/>
            <pc:sldMk cId="0" sldId="523"/>
            <ac:spMk id="12" creationId="{315374C0-52BE-3C4F-7337-F72E511E9DDE}"/>
          </ac:spMkLst>
        </pc:spChg>
        <pc:grpChg chg="add mod">
          <ac:chgData name="Shang-Wei Lin" userId="d614b8a91a354671" providerId="LiveId" clId="{33310EA3-FD7E-9141-8996-F9B9BDC4A0AF}" dt="2022-09-01T16:15:11.543" v="1447" actId="164"/>
          <ac:grpSpMkLst>
            <pc:docMk/>
            <pc:sldMk cId="0" sldId="523"/>
            <ac:grpSpMk id="22" creationId="{F81EE71C-C638-0A2A-B9CA-685C3BC3D004}"/>
          </ac:grpSpMkLst>
        </pc:grpChg>
        <pc:cxnChg chg="add mod">
          <ac:chgData name="Shang-Wei Lin" userId="d614b8a91a354671" providerId="LiveId" clId="{33310EA3-FD7E-9141-8996-F9B9BDC4A0AF}" dt="2022-09-01T16:15:11.543" v="1447" actId="164"/>
          <ac:cxnSpMkLst>
            <pc:docMk/>
            <pc:sldMk cId="0" sldId="523"/>
            <ac:cxnSpMk id="14" creationId="{74ADA416-B6FA-DE56-79B9-156EEF566F5D}"/>
          </ac:cxnSpMkLst>
        </pc:cxnChg>
        <pc:cxnChg chg="add mod">
          <ac:chgData name="Shang-Wei Lin" userId="d614b8a91a354671" providerId="LiveId" clId="{33310EA3-FD7E-9141-8996-F9B9BDC4A0AF}" dt="2022-09-01T16:15:11.543" v="1447" actId="164"/>
          <ac:cxnSpMkLst>
            <pc:docMk/>
            <pc:sldMk cId="0" sldId="523"/>
            <ac:cxnSpMk id="16" creationId="{FFB07D1C-A105-DC6C-D543-6244DEE3961F}"/>
          </ac:cxnSpMkLst>
        </pc:cxnChg>
      </pc:sldChg>
      <pc:sldChg chg="addSp delSp modSp mod modAnim">
        <pc:chgData name="Shang-Wei Lin" userId="d614b8a91a354671" providerId="LiveId" clId="{33310EA3-FD7E-9141-8996-F9B9BDC4A0AF}" dt="2022-09-01T15:32:50.525" v="929"/>
        <pc:sldMkLst>
          <pc:docMk/>
          <pc:sldMk cId="0" sldId="532"/>
        </pc:sldMkLst>
        <pc:spChg chg="mod">
          <ac:chgData name="Shang-Wei Lin" userId="d614b8a91a354671" providerId="LiveId" clId="{33310EA3-FD7E-9141-8996-F9B9BDC4A0AF}" dt="2022-09-01T15:29:55.352" v="901" actId="1076"/>
          <ac:spMkLst>
            <pc:docMk/>
            <pc:sldMk cId="0" sldId="532"/>
            <ac:spMk id="4" creationId="{00000000-0000-0000-0000-000000000000}"/>
          </ac:spMkLst>
        </pc:spChg>
        <pc:spChg chg="mod">
          <ac:chgData name="Shang-Wei Lin" userId="d614b8a91a354671" providerId="LiveId" clId="{33310EA3-FD7E-9141-8996-F9B9BDC4A0AF}" dt="2022-09-01T15:29:53.192" v="900" actId="1076"/>
          <ac:spMkLst>
            <pc:docMk/>
            <pc:sldMk cId="0" sldId="532"/>
            <ac:spMk id="5" creationId="{00000000-0000-0000-0000-000000000000}"/>
          </ac:spMkLst>
        </pc:spChg>
        <pc:spChg chg="mod">
          <ac:chgData name="Shang-Wei Lin" userId="d614b8a91a354671" providerId="LiveId" clId="{33310EA3-FD7E-9141-8996-F9B9BDC4A0AF}" dt="2022-09-01T15:31:29.294" v="911" actId="1076"/>
          <ac:spMkLst>
            <pc:docMk/>
            <pc:sldMk cId="0" sldId="532"/>
            <ac:spMk id="6" creationId="{18626093-7525-0621-3133-D3304C6A9A02}"/>
          </ac:spMkLst>
        </pc:spChg>
        <pc:spChg chg="mod">
          <ac:chgData name="Shang-Wei Lin" userId="d614b8a91a354671" providerId="LiveId" clId="{33310EA3-FD7E-9141-8996-F9B9BDC4A0AF}" dt="2022-09-01T15:31:29.294" v="911" actId="1076"/>
          <ac:spMkLst>
            <pc:docMk/>
            <pc:sldMk cId="0" sldId="532"/>
            <ac:spMk id="7" creationId="{391BDF79-8674-1D40-05AC-9A18937C7989}"/>
          </ac:spMkLst>
        </pc:spChg>
        <pc:spChg chg="mod">
          <ac:chgData name="Shang-Wei Lin" userId="d614b8a91a354671" providerId="LiveId" clId="{33310EA3-FD7E-9141-8996-F9B9BDC4A0AF}" dt="2022-09-01T15:31:29.294" v="911" actId="1076"/>
          <ac:spMkLst>
            <pc:docMk/>
            <pc:sldMk cId="0" sldId="532"/>
            <ac:spMk id="8" creationId="{F831308D-0107-3FE8-5AAD-79A931DBCF6C}"/>
          </ac:spMkLst>
        </pc:spChg>
        <pc:spChg chg="mod">
          <ac:chgData name="Shang-Wei Lin" userId="d614b8a91a354671" providerId="LiveId" clId="{33310EA3-FD7E-9141-8996-F9B9BDC4A0AF}" dt="2022-09-01T15:31:29.294" v="911" actId="1076"/>
          <ac:spMkLst>
            <pc:docMk/>
            <pc:sldMk cId="0" sldId="532"/>
            <ac:spMk id="9" creationId="{87AAA663-A95C-5864-50A7-FF18652032DD}"/>
          </ac:spMkLst>
        </pc:spChg>
        <pc:spChg chg="mod">
          <ac:chgData name="Shang-Wei Lin" userId="d614b8a91a354671" providerId="LiveId" clId="{33310EA3-FD7E-9141-8996-F9B9BDC4A0AF}" dt="2022-09-01T15:31:29.294" v="911" actId="1076"/>
          <ac:spMkLst>
            <pc:docMk/>
            <pc:sldMk cId="0" sldId="532"/>
            <ac:spMk id="10" creationId="{62401A8B-60D0-950B-BBF8-FED5B069F3CD}"/>
          </ac:spMkLst>
        </pc:spChg>
        <pc:spChg chg="mod">
          <ac:chgData name="Shang-Wei Lin" userId="d614b8a91a354671" providerId="LiveId" clId="{33310EA3-FD7E-9141-8996-F9B9BDC4A0AF}" dt="2022-09-01T15:31:29.294" v="911" actId="1076"/>
          <ac:spMkLst>
            <pc:docMk/>
            <pc:sldMk cId="0" sldId="532"/>
            <ac:spMk id="11" creationId="{37C1B931-430E-47F5-7BC0-8E79EAA5E8CD}"/>
          </ac:spMkLst>
        </pc:spChg>
        <pc:spChg chg="mod">
          <ac:chgData name="Shang-Wei Lin" userId="d614b8a91a354671" providerId="LiveId" clId="{33310EA3-FD7E-9141-8996-F9B9BDC4A0AF}" dt="2022-09-01T15:31:29.294" v="911" actId="1076"/>
          <ac:spMkLst>
            <pc:docMk/>
            <pc:sldMk cId="0" sldId="532"/>
            <ac:spMk id="12" creationId="{D58D083A-ADEC-9FB1-511B-3581809CDC4B}"/>
          </ac:spMkLst>
        </pc:spChg>
        <pc:spChg chg="mod">
          <ac:chgData name="Shang-Wei Lin" userId="d614b8a91a354671" providerId="LiveId" clId="{33310EA3-FD7E-9141-8996-F9B9BDC4A0AF}" dt="2022-09-01T15:31:29.294" v="911" actId="1076"/>
          <ac:spMkLst>
            <pc:docMk/>
            <pc:sldMk cId="0" sldId="532"/>
            <ac:spMk id="13" creationId="{5E1434BA-1932-9A44-AA01-0659F8AB2045}"/>
          </ac:spMkLst>
        </pc:spChg>
        <pc:spChg chg="mod">
          <ac:chgData name="Shang-Wei Lin" userId="d614b8a91a354671" providerId="LiveId" clId="{33310EA3-FD7E-9141-8996-F9B9BDC4A0AF}" dt="2022-09-01T15:31:29.294" v="911" actId="1076"/>
          <ac:spMkLst>
            <pc:docMk/>
            <pc:sldMk cId="0" sldId="532"/>
            <ac:spMk id="14" creationId="{D24C965B-D58E-6A46-17DB-777AAAAC8A7A}"/>
          </ac:spMkLst>
        </pc:spChg>
        <pc:spChg chg="mod">
          <ac:chgData name="Shang-Wei Lin" userId="d614b8a91a354671" providerId="LiveId" clId="{33310EA3-FD7E-9141-8996-F9B9BDC4A0AF}" dt="2022-09-01T15:31:29.294" v="911" actId="1076"/>
          <ac:spMkLst>
            <pc:docMk/>
            <pc:sldMk cId="0" sldId="532"/>
            <ac:spMk id="15" creationId="{0D3E9B68-0752-750B-9BFC-8B607AFF49D2}"/>
          </ac:spMkLst>
        </pc:spChg>
        <pc:spChg chg="mod">
          <ac:chgData name="Shang-Wei Lin" userId="d614b8a91a354671" providerId="LiveId" clId="{33310EA3-FD7E-9141-8996-F9B9BDC4A0AF}" dt="2022-09-01T15:31:29.294" v="911" actId="1076"/>
          <ac:spMkLst>
            <pc:docMk/>
            <pc:sldMk cId="0" sldId="532"/>
            <ac:spMk id="16" creationId="{D79DC234-E2B5-CA49-C331-3E6D1AA4C52F}"/>
          </ac:spMkLst>
        </pc:spChg>
        <pc:spChg chg="mod">
          <ac:chgData name="Shang-Wei Lin" userId="d614b8a91a354671" providerId="LiveId" clId="{33310EA3-FD7E-9141-8996-F9B9BDC4A0AF}" dt="2022-09-01T15:31:29.294" v="911" actId="1076"/>
          <ac:spMkLst>
            <pc:docMk/>
            <pc:sldMk cId="0" sldId="532"/>
            <ac:spMk id="17" creationId="{F3D85B33-DE93-947A-61FE-C6BF52E635D9}"/>
          </ac:spMkLst>
        </pc:spChg>
        <pc:spChg chg="mod">
          <ac:chgData name="Shang-Wei Lin" userId="d614b8a91a354671" providerId="LiveId" clId="{33310EA3-FD7E-9141-8996-F9B9BDC4A0AF}" dt="2022-09-01T15:31:29.294" v="911" actId="1076"/>
          <ac:spMkLst>
            <pc:docMk/>
            <pc:sldMk cId="0" sldId="532"/>
            <ac:spMk id="18" creationId="{5B2D28EC-B13B-04A5-F06D-66C9F3A7BDF3}"/>
          </ac:spMkLst>
        </pc:spChg>
        <pc:spChg chg="mod">
          <ac:chgData name="Shang-Wei Lin" userId="d614b8a91a354671" providerId="LiveId" clId="{33310EA3-FD7E-9141-8996-F9B9BDC4A0AF}" dt="2022-09-01T15:31:29.294" v="911" actId="1076"/>
          <ac:spMkLst>
            <pc:docMk/>
            <pc:sldMk cId="0" sldId="532"/>
            <ac:spMk id="19" creationId="{86BE21B7-3271-AF40-F04B-77ECC9CC68A2}"/>
          </ac:spMkLst>
        </pc:spChg>
        <pc:spChg chg="mod">
          <ac:chgData name="Shang-Wei Lin" userId="d614b8a91a354671" providerId="LiveId" clId="{33310EA3-FD7E-9141-8996-F9B9BDC4A0AF}" dt="2022-09-01T15:31:29.294" v="911" actId="1076"/>
          <ac:spMkLst>
            <pc:docMk/>
            <pc:sldMk cId="0" sldId="532"/>
            <ac:spMk id="20" creationId="{5F727DB9-EB10-41FC-AE23-3BE65A9338C6}"/>
          </ac:spMkLst>
        </pc:spChg>
        <pc:spChg chg="mod">
          <ac:chgData name="Shang-Wei Lin" userId="d614b8a91a354671" providerId="LiveId" clId="{33310EA3-FD7E-9141-8996-F9B9BDC4A0AF}" dt="2022-09-01T15:31:29.294" v="911" actId="1076"/>
          <ac:spMkLst>
            <pc:docMk/>
            <pc:sldMk cId="0" sldId="532"/>
            <ac:spMk id="21" creationId="{0AB3F8B9-4FB7-6174-CFE5-C92DF2833C33}"/>
          </ac:spMkLst>
        </pc:spChg>
        <pc:spChg chg="mod">
          <ac:chgData name="Shang-Wei Lin" userId="d614b8a91a354671" providerId="LiveId" clId="{33310EA3-FD7E-9141-8996-F9B9BDC4A0AF}" dt="2022-09-01T15:31:29.294" v="911" actId="1076"/>
          <ac:spMkLst>
            <pc:docMk/>
            <pc:sldMk cId="0" sldId="532"/>
            <ac:spMk id="22" creationId="{DBBF09DB-D856-72B5-6B57-E13014995738}"/>
          </ac:spMkLst>
        </pc:spChg>
        <pc:spChg chg="mod">
          <ac:chgData name="Shang-Wei Lin" userId="d614b8a91a354671" providerId="LiveId" clId="{33310EA3-FD7E-9141-8996-F9B9BDC4A0AF}" dt="2022-09-01T15:31:29.294" v="911" actId="1076"/>
          <ac:spMkLst>
            <pc:docMk/>
            <pc:sldMk cId="0" sldId="532"/>
            <ac:spMk id="23" creationId="{C41696EC-1637-5765-0620-68C99C59432D}"/>
          </ac:spMkLst>
        </pc:spChg>
        <pc:spChg chg="mod topLvl">
          <ac:chgData name="Shang-Wei Lin" userId="d614b8a91a354671" providerId="LiveId" clId="{33310EA3-FD7E-9141-8996-F9B9BDC4A0AF}" dt="2022-09-01T15:31:23.993" v="910" actId="1076"/>
          <ac:spMkLst>
            <pc:docMk/>
            <pc:sldMk cId="0" sldId="532"/>
            <ac:spMk id="25" creationId="{B0995E2A-5CC2-CD10-33FC-6587DD6035D2}"/>
          </ac:spMkLst>
        </pc:spChg>
        <pc:spChg chg="mod topLvl">
          <ac:chgData name="Shang-Wei Lin" userId="d614b8a91a354671" providerId="LiveId" clId="{33310EA3-FD7E-9141-8996-F9B9BDC4A0AF}" dt="2022-09-01T15:31:23.993" v="910" actId="1076"/>
          <ac:spMkLst>
            <pc:docMk/>
            <pc:sldMk cId="0" sldId="532"/>
            <ac:spMk id="26" creationId="{D513F617-9B06-4A1B-5F26-3710E625FFB2}"/>
          </ac:spMkLst>
        </pc:spChg>
        <pc:spChg chg="mod topLvl">
          <ac:chgData name="Shang-Wei Lin" userId="d614b8a91a354671" providerId="LiveId" clId="{33310EA3-FD7E-9141-8996-F9B9BDC4A0AF}" dt="2022-09-01T15:31:23.993" v="910" actId="1076"/>
          <ac:spMkLst>
            <pc:docMk/>
            <pc:sldMk cId="0" sldId="532"/>
            <ac:spMk id="27" creationId="{83946D62-27CE-7005-0CE3-95594BFD9EA5}"/>
          </ac:spMkLst>
        </pc:spChg>
        <pc:spChg chg="mod topLvl">
          <ac:chgData name="Shang-Wei Lin" userId="d614b8a91a354671" providerId="LiveId" clId="{33310EA3-FD7E-9141-8996-F9B9BDC4A0AF}" dt="2022-09-01T15:31:23.993" v="910" actId="1076"/>
          <ac:spMkLst>
            <pc:docMk/>
            <pc:sldMk cId="0" sldId="532"/>
            <ac:spMk id="28" creationId="{2FE38A26-FD3A-A615-AC5E-6F9AADE95B27}"/>
          </ac:spMkLst>
        </pc:spChg>
        <pc:spChg chg="mod topLvl">
          <ac:chgData name="Shang-Wei Lin" userId="d614b8a91a354671" providerId="LiveId" clId="{33310EA3-FD7E-9141-8996-F9B9BDC4A0AF}" dt="2022-09-01T15:31:23.993" v="910" actId="1076"/>
          <ac:spMkLst>
            <pc:docMk/>
            <pc:sldMk cId="0" sldId="532"/>
            <ac:spMk id="29" creationId="{D86C57F3-2E84-3B9E-38E8-F0865133AF17}"/>
          </ac:spMkLst>
        </pc:spChg>
        <pc:spChg chg="mod topLvl">
          <ac:chgData name="Shang-Wei Lin" userId="d614b8a91a354671" providerId="LiveId" clId="{33310EA3-FD7E-9141-8996-F9B9BDC4A0AF}" dt="2022-09-01T15:31:23.993" v="910" actId="1076"/>
          <ac:spMkLst>
            <pc:docMk/>
            <pc:sldMk cId="0" sldId="532"/>
            <ac:spMk id="30" creationId="{CC9C215D-C35A-2667-5188-FBF0DFA5ED8F}"/>
          </ac:spMkLst>
        </pc:spChg>
        <pc:spChg chg="mod topLvl">
          <ac:chgData name="Shang-Wei Lin" userId="d614b8a91a354671" providerId="LiveId" clId="{33310EA3-FD7E-9141-8996-F9B9BDC4A0AF}" dt="2022-09-01T15:31:23.993" v="910" actId="1076"/>
          <ac:spMkLst>
            <pc:docMk/>
            <pc:sldMk cId="0" sldId="532"/>
            <ac:spMk id="31" creationId="{665C5331-54A5-3959-98E9-9B7D281495EF}"/>
          </ac:spMkLst>
        </pc:spChg>
        <pc:spChg chg="mod topLvl">
          <ac:chgData name="Shang-Wei Lin" userId="d614b8a91a354671" providerId="LiveId" clId="{33310EA3-FD7E-9141-8996-F9B9BDC4A0AF}" dt="2022-09-01T15:31:23.993" v="910" actId="1076"/>
          <ac:spMkLst>
            <pc:docMk/>
            <pc:sldMk cId="0" sldId="532"/>
            <ac:spMk id="32" creationId="{0A3F364F-73B6-DAE4-F899-F83940019F99}"/>
          </ac:spMkLst>
        </pc:spChg>
        <pc:spChg chg="mod topLvl">
          <ac:chgData name="Shang-Wei Lin" userId="d614b8a91a354671" providerId="LiveId" clId="{33310EA3-FD7E-9141-8996-F9B9BDC4A0AF}" dt="2022-09-01T15:31:23.993" v="910" actId="1076"/>
          <ac:spMkLst>
            <pc:docMk/>
            <pc:sldMk cId="0" sldId="532"/>
            <ac:spMk id="33" creationId="{8C05F916-871B-F881-EA3F-81ED9D1E627C}"/>
          </ac:spMkLst>
        </pc:spChg>
        <pc:spChg chg="mod topLvl">
          <ac:chgData name="Shang-Wei Lin" userId="d614b8a91a354671" providerId="LiveId" clId="{33310EA3-FD7E-9141-8996-F9B9BDC4A0AF}" dt="2022-09-01T15:31:23.993" v="910" actId="1076"/>
          <ac:spMkLst>
            <pc:docMk/>
            <pc:sldMk cId="0" sldId="532"/>
            <ac:spMk id="34" creationId="{4A3CC239-1C1E-C4D0-BE1B-804F15967E1A}"/>
          </ac:spMkLst>
        </pc:spChg>
        <pc:spChg chg="mod topLvl">
          <ac:chgData name="Shang-Wei Lin" userId="d614b8a91a354671" providerId="LiveId" clId="{33310EA3-FD7E-9141-8996-F9B9BDC4A0AF}" dt="2022-09-01T15:31:23.993" v="910" actId="1076"/>
          <ac:spMkLst>
            <pc:docMk/>
            <pc:sldMk cId="0" sldId="532"/>
            <ac:spMk id="35" creationId="{1F367B9F-88FB-0B4E-7CE7-8767CF1A6CAD}"/>
          </ac:spMkLst>
        </pc:spChg>
        <pc:spChg chg="mod topLvl">
          <ac:chgData name="Shang-Wei Lin" userId="d614b8a91a354671" providerId="LiveId" clId="{33310EA3-FD7E-9141-8996-F9B9BDC4A0AF}" dt="2022-09-01T15:31:23.993" v="910" actId="1076"/>
          <ac:spMkLst>
            <pc:docMk/>
            <pc:sldMk cId="0" sldId="532"/>
            <ac:spMk id="36" creationId="{9BF535DE-D2C1-BCFC-6192-3855A87E4D97}"/>
          </ac:spMkLst>
        </pc:spChg>
        <pc:spChg chg="mod topLvl">
          <ac:chgData name="Shang-Wei Lin" userId="d614b8a91a354671" providerId="LiveId" clId="{33310EA3-FD7E-9141-8996-F9B9BDC4A0AF}" dt="2022-09-01T15:31:23.993" v="910" actId="1076"/>
          <ac:spMkLst>
            <pc:docMk/>
            <pc:sldMk cId="0" sldId="532"/>
            <ac:spMk id="37" creationId="{3DB55341-BA74-50A5-A870-A33B37168D6F}"/>
          </ac:spMkLst>
        </pc:spChg>
        <pc:spChg chg="mod topLvl">
          <ac:chgData name="Shang-Wei Lin" userId="d614b8a91a354671" providerId="LiveId" clId="{33310EA3-FD7E-9141-8996-F9B9BDC4A0AF}" dt="2022-09-01T15:31:23.993" v="910" actId="1076"/>
          <ac:spMkLst>
            <pc:docMk/>
            <pc:sldMk cId="0" sldId="532"/>
            <ac:spMk id="38" creationId="{92B01D64-5665-38BB-DB96-C659DF9E470F}"/>
          </ac:spMkLst>
        </pc:spChg>
        <pc:spChg chg="del mod topLvl">
          <ac:chgData name="Shang-Wei Lin" userId="d614b8a91a354671" providerId="LiveId" clId="{33310EA3-FD7E-9141-8996-F9B9BDC4A0AF}" dt="2022-09-01T15:23:09.726" v="802" actId="478"/>
          <ac:spMkLst>
            <pc:docMk/>
            <pc:sldMk cId="0" sldId="532"/>
            <ac:spMk id="39" creationId="{F9C09298-A9B8-7881-59B0-13058ECE07D0}"/>
          </ac:spMkLst>
        </pc:spChg>
        <pc:spChg chg="del mod topLvl">
          <ac:chgData name="Shang-Wei Lin" userId="d614b8a91a354671" providerId="LiveId" clId="{33310EA3-FD7E-9141-8996-F9B9BDC4A0AF}" dt="2022-09-01T15:24:41.185" v="814" actId="478"/>
          <ac:spMkLst>
            <pc:docMk/>
            <pc:sldMk cId="0" sldId="532"/>
            <ac:spMk id="42" creationId="{0F29A9E3-CFC2-AA93-BBE5-E3E0CF16526D}"/>
          </ac:spMkLst>
        </pc:spChg>
        <pc:spChg chg="mod topLvl">
          <ac:chgData name="Shang-Wei Lin" userId="d614b8a91a354671" providerId="LiveId" clId="{33310EA3-FD7E-9141-8996-F9B9BDC4A0AF}" dt="2022-09-01T15:31:20.281" v="909" actId="1076"/>
          <ac:spMkLst>
            <pc:docMk/>
            <pc:sldMk cId="0" sldId="532"/>
            <ac:spMk id="43" creationId="{9DCF10F8-06B6-5B55-83CA-C77ECDB4E13D}"/>
          </ac:spMkLst>
        </pc:spChg>
        <pc:spChg chg="mod topLvl">
          <ac:chgData name="Shang-Wei Lin" userId="d614b8a91a354671" providerId="LiveId" clId="{33310EA3-FD7E-9141-8996-F9B9BDC4A0AF}" dt="2022-09-01T15:31:20.281" v="909" actId="1076"/>
          <ac:spMkLst>
            <pc:docMk/>
            <pc:sldMk cId="0" sldId="532"/>
            <ac:spMk id="44" creationId="{472AD4A8-FA8D-8EC3-0186-7ED7C8E5FCC8}"/>
          </ac:spMkLst>
        </pc:spChg>
        <pc:spChg chg="mod topLvl">
          <ac:chgData name="Shang-Wei Lin" userId="d614b8a91a354671" providerId="LiveId" clId="{33310EA3-FD7E-9141-8996-F9B9BDC4A0AF}" dt="2022-09-01T15:31:20.281" v="909" actId="1076"/>
          <ac:spMkLst>
            <pc:docMk/>
            <pc:sldMk cId="0" sldId="532"/>
            <ac:spMk id="45" creationId="{173BB6C8-3C43-54FC-C519-82D57203F0A6}"/>
          </ac:spMkLst>
        </pc:spChg>
        <pc:spChg chg="mod topLvl">
          <ac:chgData name="Shang-Wei Lin" userId="d614b8a91a354671" providerId="LiveId" clId="{33310EA3-FD7E-9141-8996-F9B9BDC4A0AF}" dt="2022-09-01T15:31:20.281" v="909" actId="1076"/>
          <ac:spMkLst>
            <pc:docMk/>
            <pc:sldMk cId="0" sldId="532"/>
            <ac:spMk id="46" creationId="{A8C227A5-1CA5-5AE2-28A5-A30B163CF1B1}"/>
          </ac:spMkLst>
        </pc:spChg>
        <pc:spChg chg="mod topLvl">
          <ac:chgData name="Shang-Wei Lin" userId="d614b8a91a354671" providerId="LiveId" clId="{33310EA3-FD7E-9141-8996-F9B9BDC4A0AF}" dt="2022-09-01T15:31:20.281" v="909" actId="1076"/>
          <ac:spMkLst>
            <pc:docMk/>
            <pc:sldMk cId="0" sldId="532"/>
            <ac:spMk id="47" creationId="{7ABD18EB-BD65-9588-7FB3-1C34E3323772}"/>
          </ac:spMkLst>
        </pc:spChg>
        <pc:spChg chg="mod topLvl">
          <ac:chgData name="Shang-Wei Lin" userId="d614b8a91a354671" providerId="LiveId" clId="{33310EA3-FD7E-9141-8996-F9B9BDC4A0AF}" dt="2022-09-01T15:31:20.281" v="909" actId="1076"/>
          <ac:spMkLst>
            <pc:docMk/>
            <pc:sldMk cId="0" sldId="532"/>
            <ac:spMk id="48" creationId="{E2A0A404-003A-05F4-B379-F68BA9F00CE6}"/>
          </ac:spMkLst>
        </pc:spChg>
        <pc:spChg chg="mod topLvl">
          <ac:chgData name="Shang-Wei Lin" userId="d614b8a91a354671" providerId="LiveId" clId="{33310EA3-FD7E-9141-8996-F9B9BDC4A0AF}" dt="2022-09-01T15:31:20.281" v="909" actId="1076"/>
          <ac:spMkLst>
            <pc:docMk/>
            <pc:sldMk cId="0" sldId="532"/>
            <ac:spMk id="49" creationId="{5F1C1AE7-5329-AFF3-A088-C2A332EEB5F3}"/>
          </ac:spMkLst>
        </pc:spChg>
        <pc:spChg chg="mod topLvl">
          <ac:chgData name="Shang-Wei Lin" userId="d614b8a91a354671" providerId="LiveId" clId="{33310EA3-FD7E-9141-8996-F9B9BDC4A0AF}" dt="2022-09-01T15:31:20.281" v="909" actId="1076"/>
          <ac:spMkLst>
            <pc:docMk/>
            <pc:sldMk cId="0" sldId="532"/>
            <ac:spMk id="50" creationId="{84EEB3FE-C2A3-D987-E3DA-FB0F3399F13F}"/>
          </ac:spMkLst>
        </pc:spChg>
        <pc:spChg chg="mod topLvl">
          <ac:chgData name="Shang-Wei Lin" userId="d614b8a91a354671" providerId="LiveId" clId="{33310EA3-FD7E-9141-8996-F9B9BDC4A0AF}" dt="2022-09-01T15:31:20.281" v="909" actId="1076"/>
          <ac:spMkLst>
            <pc:docMk/>
            <pc:sldMk cId="0" sldId="532"/>
            <ac:spMk id="51" creationId="{7C2AD1E3-F070-4FFC-A2B0-6615E934B9A2}"/>
          </ac:spMkLst>
        </pc:spChg>
        <pc:spChg chg="mod topLvl">
          <ac:chgData name="Shang-Wei Lin" userId="d614b8a91a354671" providerId="LiveId" clId="{33310EA3-FD7E-9141-8996-F9B9BDC4A0AF}" dt="2022-09-01T15:31:20.281" v="909" actId="1076"/>
          <ac:spMkLst>
            <pc:docMk/>
            <pc:sldMk cId="0" sldId="532"/>
            <ac:spMk id="52" creationId="{A0D181D1-B685-624F-140C-0D3169526339}"/>
          </ac:spMkLst>
        </pc:spChg>
        <pc:spChg chg="mod topLvl">
          <ac:chgData name="Shang-Wei Lin" userId="d614b8a91a354671" providerId="LiveId" clId="{33310EA3-FD7E-9141-8996-F9B9BDC4A0AF}" dt="2022-09-01T15:31:20.281" v="909" actId="1076"/>
          <ac:spMkLst>
            <pc:docMk/>
            <pc:sldMk cId="0" sldId="532"/>
            <ac:spMk id="53" creationId="{0F695859-004F-9542-5C0C-580B22002E6A}"/>
          </ac:spMkLst>
        </pc:spChg>
        <pc:spChg chg="mod topLvl">
          <ac:chgData name="Shang-Wei Lin" userId="d614b8a91a354671" providerId="LiveId" clId="{33310EA3-FD7E-9141-8996-F9B9BDC4A0AF}" dt="2022-09-01T15:31:20.281" v="909" actId="1076"/>
          <ac:spMkLst>
            <pc:docMk/>
            <pc:sldMk cId="0" sldId="532"/>
            <ac:spMk id="54" creationId="{12D62500-5705-0D98-5FAD-6D5577AA60BD}"/>
          </ac:spMkLst>
        </pc:spChg>
        <pc:spChg chg="mod topLvl">
          <ac:chgData name="Shang-Wei Lin" userId="d614b8a91a354671" providerId="LiveId" clId="{33310EA3-FD7E-9141-8996-F9B9BDC4A0AF}" dt="2022-09-01T15:31:20.281" v="909" actId="1076"/>
          <ac:spMkLst>
            <pc:docMk/>
            <pc:sldMk cId="0" sldId="532"/>
            <ac:spMk id="55" creationId="{FEE4B2F0-14CB-6CC8-75BA-6E0254D1E3C2}"/>
          </ac:spMkLst>
        </pc:spChg>
        <pc:spChg chg="mod topLvl">
          <ac:chgData name="Shang-Wei Lin" userId="d614b8a91a354671" providerId="LiveId" clId="{33310EA3-FD7E-9141-8996-F9B9BDC4A0AF}" dt="2022-09-01T15:31:20.281" v="909" actId="1076"/>
          <ac:spMkLst>
            <pc:docMk/>
            <pc:sldMk cId="0" sldId="532"/>
            <ac:spMk id="56" creationId="{73041DCA-294A-A0CC-4738-45C94247C12F}"/>
          </ac:spMkLst>
        </pc:spChg>
        <pc:spChg chg="add mod">
          <ac:chgData name="Shang-Wei Lin" userId="d614b8a91a354671" providerId="LiveId" clId="{33310EA3-FD7E-9141-8996-F9B9BDC4A0AF}" dt="2022-09-01T15:31:23.993" v="910" actId="1076"/>
          <ac:spMkLst>
            <pc:docMk/>
            <pc:sldMk cId="0" sldId="532"/>
            <ac:spMk id="58" creationId="{1EC31AC8-1FA7-9043-9CE3-3F8F88B68520}"/>
          </ac:spMkLst>
        </pc:spChg>
        <pc:spChg chg="add mod">
          <ac:chgData name="Shang-Wei Lin" userId="d614b8a91a354671" providerId="LiveId" clId="{33310EA3-FD7E-9141-8996-F9B9BDC4A0AF}" dt="2022-09-01T15:31:20.281" v="909" actId="1076"/>
          <ac:spMkLst>
            <pc:docMk/>
            <pc:sldMk cId="0" sldId="532"/>
            <ac:spMk id="59" creationId="{586BAE33-19A1-A1A0-FA10-E9710D05E71F}"/>
          </ac:spMkLst>
        </pc:spChg>
        <pc:spChg chg="add mod">
          <ac:chgData name="Shang-Wei Lin" userId="d614b8a91a354671" providerId="LiveId" clId="{33310EA3-FD7E-9141-8996-F9B9BDC4A0AF}" dt="2022-09-01T15:32:39.571" v="926" actId="164"/>
          <ac:spMkLst>
            <pc:docMk/>
            <pc:sldMk cId="0" sldId="532"/>
            <ac:spMk id="62" creationId="{484F9910-319E-A366-BAE5-C01CD6DB5BCD}"/>
          </ac:spMkLst>
        </pc:spChg>
        <pc:grpChg chg="add mod">
          <ac:chgData name="Shang-Wei Lin" userId="d614b8a91a354671" providerId="LiveId" clId="{33310EA3-FD7E-9141-8996-F9B9BDC4A0AF}" dt="2022-09-01T15:32:39.571" v="926" actId="164"/>
          <ac:grpSpMkLst>
            <pc:docMk/>
            <pc:sldMk cId="0" sldId="532"/>
            <ac:grpSpMk id="3" creationId="{F427BF7E-5107-3891-BE34-F2A0644262F4}"/>
          </ac:grpSpMkLst>
        </pc:grpChg>
        <pc:grpChg chg="add del mod">
          <ac:chgData name="Shang-Wei Lin" userId="d614b8a91a354671" providerId="LiveId" clId="{33310EA3-FD7E-9141-8996-F9B9BDC4A0AF}" dt="2022-09-01T15:23:06.753" v="801" actId="165"/>
          <ac:grpSpMkLst>
            <pc:docMk/>
            <pc:sldMk cId="0" sldId="532"/>
            <ac:grpSpMk id="24" creationId="{5CCB20D4-37C3-D2B8-4F97-5AC3AD838B61}"/>
          </ac:grpSpMkLst>
        </pc:grpChg>
        <pc:grpChg chg="add mod">
          <ac:chgData name="Shang-Wei Lin" userId="d614b8a91a354671" providerId="LiveId" clId="{33310EA3-FD7E-9141-8996-F9B9BDC4A0AF}" dt="2022-09-01T15:31:23.993" v="910" actId="1076"/>
          <ac:grpSpMkLst>
            <pc:docMk/>
            <pc:sldMk cId="0" sldId="532"/>
            <ac:grpSpMk id="40" creationId="{452201A8-7E66-BEBF-62D3-F6EAC4F14136}"/>
          </ac:grpSpMkLst>
        </pc:grpChg>
        <pc:grpChg chg="add del mod">
          <ac:chgData name="Shang-Wei Lin" userId="d614b8a91a354671" providerId="LiveId" clId="{33310EA3-FD7E-9141-8996-F9B9BDC4A0AF}" dt="2022-09-01T15:24:39.281" v="813" actId="165"/>
          <ac:grpSpMkLst>
            <pc:docMk/>
            <pc:sldMk cId="0" sldId="532"/>
            <ac:grpSpMk id="41" creationId="{93704927-B5BE-804C-9C0A-B910DCB55855}"/>
          </ac:grpSpMkLst>
        </pc:grpChg>
        <pc:grpChg chg="add mod">
          <ac:chgData name="Shang-Wei Lin" userId="d614b8a91a354671" providerId="LiveId" clId="{33310EA3-FD7E-9141-8996-F9B9BDC4A0AF}" dt="2022-09-01T15:31:20.281" v="909" actId="1076"/>
          <ac:grpSpMkLst>
            <pc:docMk/>
            <pc:sldMk cId="0" sldId="532"/>
            <ac:grpSpMk id="57" creationId="{F196F0C9-C5F1-F46C-7590-15795962466C}"/>
          </ac:grpSpMkLst>
        </pc:grpChg>
        <pc:grpChg chg="add mod">
          <ac:chgData name="Shang-Wei Lin" userId="d614b8a91a354671" providerId="LiveId" clId="{33310EA3-FD7E-9141-8996-F9B9BDC4A0AF}" dt="2022-09-01T15:31:23.993" v="910" actId="1076"/>
          <ac:grpSpMkLst>
            <pc:docMk/>
            <pc:sldMk cId="0" sldId="532"/>
            <ac:grpSpMk id="60" creationId="{ECA3FC52-1790-BD3B-78B8-E43CEF49B68C}"/>
          </ac:grpSpMkLst>
        </pc:grpChg>
        <pc:grpChg chg="add mod">
          <ac:chgData name="Shang-Wei Lin" userId="d614b8a91a354671" providerId="LiveId" clId="{33310EA3-FD7E-9141-8996-F9B9BDC4A0AF}" dt="2022-09-01T15:31:20.281" v="909" actId="1076"/>
          <ac:grpSpMkLst>
            <pc:docMk/>
            <pc:sldMk cId="0" sldId="532"/>
            <ac:grpSpMk id="61" creationId="{DA339418-FE18-13DE-831F-C11B2A7840A4}"/>
          </ac:grpSpMkLst>
        </pc:grpChg>
        <pc:grpChg chg="add mod">
          <ac:chgData name="Shang-Wei Lin" userId="d614b8a91a354671" providerId="LiveId" clId="{33310EA3-FD7E-9141-8996-F9B9BDC4A0AF}" dt="2022-09-01T15:32:39.571" v="926" actId="164"/>
          <ac:grpSpMkLst>
            <pc:docMk/>
            <pc:sldMk cId="0" sldId="532"/>
            <ac:grpSpMk id="63" creationId="{94313963-2E78-C6D6-6678-30029AED3958}"/>
          </ac:grpSpMkLst>
        </pc:grpChg>
      </pc:sldChg>
      <pc:sldChg chg="addSp modSp mod">
        <pc:chgData name="Shang-Wei Lin" userId="d614b8a91a354671" providerId="LiveId" clId="{33310EA3-FD7E-9141-8996-F9B9BDC4A0AF}" dt="2022-08-28T09:47:47.380" v="530" actId="20577"/>
        <pc:sldMkLst>
          <pc:docMk/>
          <pc:sldMk cId="13419135" sldId="587"/>
        </pc:sldMkLst>
        <pc:spChg chg="add mod">
          <ac:chgData name="Shang-Wei Lin" userId="d614b8a91a354671" providerId="LiveId" clId="{33310EA3-FD7E-9141-8996-F9B9BDC4A0AF}" dt="2022-08-28T09:47:35.966" v="528" actId="164"/>
          <ac:spMkLst>
            <pc:docMk/>
            <pc:sldMk cId="13419135" sldId="587"/>
            <ac:spMk id="3" creationId="{60B0F694-B4DA-A472-D5A0-816CE79E9390}"/>
          </ac:spMkLst>
        </pc:spChg>
        <pc:spChg chg="mod">
          <ac:chgData name="Shang-Wei Lin" userId="d614b8a91a354671" providerId="LiveId" clId="{33310EA3-FD7E-9141-8996-F9B9BDC4A0AF}" dt="2022-08-28T09:46:17.702" v="508" actId="1076"/>
          <ac:spMkLst>
            <pc:docMk/>
            <pc:sldMk cId="13419135" sldId="587"/>
            <ac:spMk id="4" creationId="{00000000-0000-0000-0000-000000000000}"/>
          </ac:spMkLst>
        </pc:spChg>
        <pc:spChg chg="mod">
          <ac:chgData name="Shang-Wei Lin" userId="d614b8a91a354671" providerId="LiveId" clId="{33310EA3-FD7E-9141-8996-F9B9BDC4A0AF}" dt="2022-08-28T09:47:47.380" v="530" actId="20577"/>
          <ac:spMkLst>
            <pc:docMk/>
            <pc:sldMk cId="13419135" sldId="587"/>
            <ac:spMk id="5" creationId="{00000000-0000-0000-0000-000000000000}"/>
          </ac:spMkLst>
        </pc:spChg>
        <pc:spChg chg="add mod">
          <ac:chgData name="Shang-Wei Lin" userId="d614b8a91a354671" providerId="LiveId" clId="{33310EA3-FD7E-9141-8996-F9B9BDC4A0AF}" dt="2022-08-28T09:47:35.966" v="528" actId="164"/>
          <ac:spMkLst>
            <pc:docMk/>
            <pc:sldMk cId="13419135" sldId="587"/>
            <ac:spMk id="6" creationId="{0962BA39-C8CE-A87E-70CA-DFE3C3FE6067}"/>
          </ac:spMkLst>
        </pc:spChg>
        <pc:spChg chg="add mod">
          <ac:chgData name="Shang-Wei Lin" userId="d614b8a91a354671" providerId="LiveId" clId="{33310EA3-FD7E-9141-8996-F9B9BDC4A0AF}" dt="2022-08-28T09:47:35.966" v="528" actId="164"/>
          <ac:spMkLst>
            <pc:docMk/>
            <pc:sldMk cId="13419135" sldId="587"/>
            <ac:spMk id="7" creationId="{B3A8FFF0-E782-DC73-E3F5-14224619A6ED}"/>
          </ac:spMkLst>
        </pc:spChg>
        <pc:grpChg chg="add mod">
          <ac:chgData name="Shang-Wei Lin" userId="d614b8a91a354671" providerId="LiveId" clId="{33310EA3-FD7E-9141-8996-F9B9BDC4A0AF}" dt="2022-08-28T09:47:35.966" v="528" actId="164"/>
          <ac:grpSpMkLst>
            <pc:docMk/>
            <pc:sldMk cId="13419135" sldId="587"/>
            <ac:grpSpMk id="12" creationId="{A656DA1D-BBD2-C82E-85E9-141E34DA586D}"/>
          </ac:grpSpMkLst>
        </pc:grpChg>
        <pc:cxnChg chg="add mod">
          <ac:chgData name="Shang-Wei Lin" userId="d614b8a91a354671" providerId="LiveId" clId="{33310EA3-FD7E-9141-8996-F9B9BDC4A0AF}" dt="2022-08-28T09:47:35.966" v="528" actId="164"/>
          <ac:cxnSpMkLst>
            <pc:docMk/>
            <pc:sldMk cId="13419135" sldId="587"/>
            <ac:cxnSpMk id="9" creationId="{A5E107C9-84DC-D690-6999-9F5372968A77}"/>
          </ac:cxnSpMkLst>
        </pc:cxnChg>
        <pc:cxnChg chg="add mod">
          <ac:chgData name="Shang-Wei Lin" userId="d614b8a91a354671" providerId="LiveId" clId="{33310EA3-FD7E-9141-8996-F9B9BDC4A0AF}" dt="2022-08-28T09:47:35.966" v="528" actId="164"/>
          <ac:cxnSpMkLst>
            <pc:docMk/>
            <pc:sldMk cId="13419135" sldId="587"/>
            <ac:cxnSpMk id="10" creationId="{D3BB4E2A-3707-4C5B-0A29-E4BCE60C0AA9}"/>
          </ac:cxnSpMkLst>
        </pc:cxnChg>
      </pc:sldChg>
      <pc:sldChg chg="addSp delSp modSp mod modAnim">
        <pc:chgData name="Shang-Wei Lin" userId="d614b8a91a354671" providerId="LiveId" clId="{33310EA3-FD7E-9141-8996-F9B9BDC4A0AF}" dt="2022-09-01T16:05:02.142" v="1373"/>
        <pc:sldMkLst>
          <pc:docMk/>
          <pc:sldMk cId="1730063836" sldId="616"/>
        </pc:sldMkLst>
        <pc:spChg chg="add mod">
          <ac:chgData name="Shang-Wei Lin" userId="d614b8a91a354671" providerId="LiveId" clId="{33310EA3-FD7E-9141-8996-F9B9BDC4A0AF}" dt="2022-09-01T15:52:05.919" v="1230" actId="1076"/>
          <ac:spMkLst>
            <pc:docMk/>
            <pc:sldMk cId="1730063836" sldId="616"/>
            <ac:spMk id="3" creationId="{A4A839AA-2B23-8830-C715-AAC42057958C}"/>
          </ac:spMkLst>
        </pc:spChg>
        <pc:spChg chg="add mod">
          <ac:chgData name="Shang-Wei Lin" userId="d614b8a91a354671" providerId="LiveId" clId="{33310EA3-FD7E-9141-8996-F9B9BDC4A0AF}" dt="2022-09-01T15:52:05.919" v="1230" actId="1076"/>
          <ac:spMkLst>
            <pc:docMk/>
            <pc:sldMk cId="1730063836" sldId="616"/>
            <ac:spMk id="4" creationId="{EFDAE397-3C4E-4B9E-90D5-D5884D71D2EE}"/>
          </ac:spMkLst>
        </pc:spChg>
        <pc:spChg chg="mod topLvl">
          <ac:chgData name="Shang-Wei Lin" userId="d614b8a91a354671" providerId="LiveId" clId="{33310EA3-FD7E-9141-8996-F9B9BDC4A0AF}" dt="2022-09-01T15:56:08.934" v="1278" actId="1076"/>
          <ac:spMkLst>
            <pc:docMk/>
            <pc:sldMk cId="1730063836" sldId="616"/>
            <ac:spMk id="5" creationId="{00000000-0000-0000-0000-000000000000}"/>
          </ac:spMkLst>
        </pc:spChg>
        <pc:spChg chg="mod topLvl">
          <ac:chgData name="Shang-Wei Lin" userId="d614b8a91a354671" providerId="LiveId" clId="{33310EA3-FD7E-9141-8996-F9B9BDC4A0AF}" dt="2022-09-01T15:56:08.934" v="1278" actId="1076"/>
          <ac:spMkLst>
            <pc:docMk/>
            <pc:sldMk cId="1730063836" sldId="616"/>
            <ac:spMk id="7" creationId="{00000000-0000-0000-0000-000000000000}"/>
          </ac:spMkLst>
        </pc:spChg>
        <pc:spChg chg="add del mod">
          <ac:chgData name="Shang-Wei Lin" userId="d614b8a91a354671" providerId="LiveId" clId="{33310EA3-FD7E-9141-8996-F9B9BDC4A0AF}" dt="2022-09-01T15:45:49.823" v="1188" actId="478"/>
          <ac:spMkLst>
            <pc:docMk/>
            <pc:sldMk cId="1730063836" sldId="616"/>
            <ac:spMk id="8" creationId="{00000000-0000-0000-0000-000000000000}"/>
          </ac:spMkLst>
        </pc:spChg>
        <pc:spChg chg="add del mod">
          <ac:chgData name="Shang-Wei Lin" userId="d614b8a91a354671" providerId="LiveId" clId="{33310EA3-FD7E-9141-8996-F9B9BDC4A0AF}" dt="2022-09-01T15:51:54.396" v="1228" actId="1076"/>
          <ac:spMkLst>
            <pc:docMk/>
            <pc:sldMk cId="1730063836" sldId="616"/>
            <ac:spMk id="10" creationId="{00000000-0000-0000-0000-000000000000}"/>
          </ac:spMkLst>
        </pc:spChg>
        <pc:spChg chg="add del mod">
          <ac:chgData name="Shang-Wei Lin" userId="d614b8a91a354671" providerId="LiveId" clId="{33310EA3-FD7E-9141-8996-F9B9BDC4A0AF}" dt="2022-09-01T15:44:38.221" v="1183" actId="21"/>
          <ac:spMkLst>
            <pc:docMk/>
            <pc:sldMk cId="1730063836" sldId="616"/>
            <ac:spMk id="11" creationId="{1C863E08-FBF5-8608-412F-A3A81B215466}"/>
          </ac:spMkLst>
        </pc:spChg>
        <pc:spChg chg="add mod">
          <ac:chgData name="Shang-Wei Lin" userId="d614b8a91a354671" providerId="LiveId" clId="{33310EA3-FD7E-9141-8996-F9B9BDC4A0AF}" dt="2022-09-01T15:51:54.396" v="1228" actId="1076"/>
          <ac:spMkLst>
            <pc:docMk/>
            <pc:sldMk cId="1730063836" sldId="616"/>
            <ac:spMk id="12" creationId="{D7EF57AA-7389-231F-5339-C48FA07DD2F8}"/>
          </ac:spMkLst>
        </pc:spChg>
        <pc:spChg chg="add mod topLvl">
          <ac:chgData name="Shang-Wei Lin" userId="d614b8a91a354671" providerId="LiveId" clId="{33310EA3-FD7E-9141-8996-F9B9BDC4A0AF}" dt="2022-09-01T15:52:49.834" v="1238" actId="164"/>
          <ac:spMkLst>
            <pc:docMk/>
            <pc:sldMk cId="1730063836" sldId="616"/>
            <ac:spMk id="14" creationId="{A421F938-76EC-E9E5-57C6-6DCEFAC91F9A}"/>
          </ac:spMkLst>
        </pc:spChg>
        <pc:spChg chg="add mod topLvl">
          <ac:chgData name="Shang-Wei Lin" userId="d614b8a91a354671" providerId="LiveId" clId="{33310EA3-FD7E-9141-8996-F9B9BDC4A0AF}" dt="2022-09-01T15:52:49.834" v="1238" actId="164"/>
          <ac:spMkLst>
            <pc:docMk/>
            <pc:sldMk cId="1730063836" sldId="616"/>
            <ac:spMk id="15" creationId="{5C756177-DF43-12D8-01D5-8451803EC8C2}"/>
          </ac:spMkLst>
        </pc:spChg>
        <pc:spChg chg="add mod topLvl">
          <ac:chgData name="Shang-Wei Lin" userId="d614b8a91a354671" providerId="LiveId" clId="{33310EA3-FD7E-9141-8996-F9B9BDC4A0AF}" dt="2022-09-01T15:52:49.834" v="1238" actId="164"/>
          <ac:spMkLst>
            <pc:docMk/>
            <pc:sldMk cId="1730063836" sldId="616"/>
            <ac:spMk id="16" creationId="{0B4DB5D2-052D-FCA9-8045-13D3D17F2D68}"/>
          </ac:spMkLst>
        </pc:spChg>
        <pc:spChg chg="add mod topLvl">
          <ac:chgData name="Shang-Wei Lin" userId="d614b8a91a354671" providerId="LiveId" clId="{33310EA3-FD7E-9141-8996-F9B9BDC4A0AF}" dt="2022-09-01T15:52:49.834" v="1238" actId="164"/>
          <ac:spMkLst>
            <pc:docMk/>
            <pc:sldMk cId="1730063836" sldId="616"/>
            <ac:spMk id="17" creationId="{E7010FB1-108D-CFFC-DD78-E6E114A38028}"/>
          </ac:spMkLst>
        </pc:spChg>
        <pc:spChg chg="mod topLvl">
          <ac:chgData name="Shang-Wei Lin" userId="d614b8a91a354671" providerId="LiveId" clId="{33310EA3-FD7E-9141-8996-F9B9BDC4A0AF}" dt="2022-09-01T16:04:43.161" v="1365" actId="164"/>
          <ac:spMkLst>
            <pc:docMk/>
            <pc:sldMk cId="1730063836" sldId="616"/>
            <ac:spMk id="26" creationId="{A15728EB-F0A9-DC87-DFF4-EBEC94ACA96F}"/>
          </ac:spMkLst>
        </pc:spChg>
        <pc:spChg chg="mod topLvl">
          <ac:chgData name="Shang-Wei Lin" userId="d614b8a91a354671" providerId="LiveId" clId="{33310EA3-FD7E-9141-8996-F9B9BDC4A0AF}" dt="2022-09-01T16:04:43.161" v="1365" actId="164"/>
          <ac:spMkLst>
            <pc:docMk/>
            <pc:sldMk cId="1730063836" sldId="616"/>
            <ac:spMk id="27" creationId="{51E34FAC-4528-D83F-FAEC-49A009A185E9}"/>
          </ac:spMkLst>
        </pc:spChg>
        <pc:spChg chg="del mod topLvl">
          <ac:chgData name="Shang-Wei Lin" userId="d614b8a91a354671" providerId="LiveId" clId="{33310EA3-FD7E-9141-8996-F9B9BDC4A0AF}" dt="2022-09-01T15:58:31.929" v="1314" actId="478"/>
          <ac:spMkLst>
            <pc:docMk/>
            <pc:sldMk cId="1730063836" sldId="616"/>
            <ac:spMk id="28" creationId="{51300AD4-BD1E-8017-4F4B-75E92ECB8198}"/>
          </ac:spMkLst>
        </pc:spChg>
        <pc:spChg chg="mod topLvl">
          <ac:chgData name="Shang-Wei Lin" userId="d614b8a91a354671" providerId="LiveId" clId="{33310EA3-FD7E-9141-8996-F9B9BDC4A0AF}" dt="2022-09-01T16:04:43.161" v="1365" actId="164"/>
          <ac:spMkLst>
            <pc:docMk/>
            <pc:sldMk cId="1730063836" sldId="616"/>
            <ac:spMk id="29" creationId="{AA3D4B53-F370-1A1D-7F38-B0F0E3388911}"/>
          </ac:spMkLst>
        </pc:spChg>
        <pc:spChg chg="add mod">
          <ac:chgData name="Shang-Wei Lin" userId="d614b8a91a354671" providerId="LiveId" clId="{33310EA3-FD7E-9141-8996-F9B9BDC4A0AF}" dt="2022-09-01T15:52:49.834" v="1238" actId="164"/>
          <ac:spMkLst>
            <pc:docMk/>
            <pc:sldMk cId="1730063836" sldId="616"/>
            <ac:spMk id="36" creationId="{40369FC8-8D15-7402-F3B1-F8F464319ED4}"/>
          </ac:spMkLst>
        </pc:spChg>
        <pc:spChg chg="mod topLvl">
          <ac:chgData name="Shang-Wei Lin" userId="d614b8a91a354671" providerId="LiveId" clId="{33310EA3-FD7E-9141-8996-F9B9BDC4A0AF}" dt="2022-09-01T16:00:24.350" v="1327" actId="338"/>
          <ac:spMkLst>
            <pc:docMk/>
            <pc:sldMk cId="1730063836" sldId="616"/>
            <ac:spMk id="39" creationId="{4274AE2F-37C7-1D88-9923-9BCD853C2978}"/>
          </ac:spMkLst>
        </pc:spChg>
        <pc:spChg chg="mod topLvl">
          <ac:chgData name="Shang-Wei Lin" userId="d614b8a91a354671" providerId="LiveId" clId="{33310EA3-FD7E-9141-8996-F9B9BDC4A0AF}" dt="2022-09-01T16:00:24.350" v="1327" actId="338"/>
          <ac:spMkLst>
            <pc:docMk/>
            <pc:sldMk cId="1730063836" sldId="616"/>
            <ac:spMk id="40" creationId="{F8D77687-19A1-D5DA-24D1-358AB2789D04}"/>
          </ac:spMkLst>
        </pc:spChg>
        <pc:spChg chg="del mod topLvl">
          <ac:chgData name="Shang-Wei Lin" userId="d614b8a91a354671" providerId="LiveId" clId="{33310EA3-FD7E-9141-8996-F9B9BDC4A0AF}" dt="2022-09-01T16:00:03.669" v="1324" actId="478"/>
          <ac:spMkLst>
            <pc:docMk/>
            <pc:sldMk cId="1730063836" sldId="616"/>
            <ac:spMk id="41" creationId="{5B47392D-56D4-1997-A301-F9B463E7EB22}"/>
          </ac:spMkLst>
        </pc:spChg>
        <pc:spChg chg="mod topLvl">
          <ac:chgData name="Shang-Wei Lin" userId="d614b8a91a354671" providerId="LiveId" clId="{33310EA3-FD7E-9141-8996-F9B9BDC4A0AF}" dt="2022-09-01T16:00:24.350" v="1327" actId="338"/>
          <ac:spMkLst>
            <pc:docMk/>
            <pc:sldMk cId="1730063836" sldId="616"/>
            <ac:spMk id="42" creationId="{2CEB85D7-087E-6D88-79F3-08E04E3C31F5}"/>
          </ac:spMkLst>
        </pc:spChg>
        <pc:spChg chg="add mod topLvl">
          <ac:chgData name="Shang-Wei Lin" userId="d614b8a91a354671" providerId="LiveId" clId="{33310EA3-FD7E-9141-8996-F9B9BDC4A0AF}" dt="2022-09-01T16:04:43.161" v="1365" actId="164"/>
          <ac:spMkLst>
            <pc:docMk/>
            <pc:sldMk cId="1730063836" sldId="616"/>
            <ac:spMk id="49" creationId="{B2692438-F8E9-87D3-04AC-0172A99602C3}"/>
          </ac:spMkLst>
        </pc:spChg>
        <pc:spChg chg="add mod topLvl">
          <ac:chgData name="Shang-Wei Lin" userId="d614b8a91a354671" providerId="LiveId" clId="{33310EA3-FD7E-9141-8996-F9B9BDC4A0AF}" dt="2022-09-01T16:00:24.350" v="1327" actId="338"/>
          <ac:spMkLst>
            <pc:docMk/>
            <pc:sldMk cId="1730063836" sldId="616"/>
            <ac:spMk id="51" creationId="{9BB0B844-7AF0-0F35-4D35-CF56AD6BA141}"/>
          </ac:spMkLst>
        </pc:spChg>
        <pc:spChg chg="mod">
          <ac:chgData name="Shang-Wei Lin" userId="d614b8a91a354671" providerId="LiveId" clId="{33310EA3-FD7E-9141-8996-F9B9BDC4A0AF}" dt="2022-09-01T15:57:35.845" v="1310"/>
          <ac:spMkLst>
            <pc:docMk/>
            <pc:sldMk cId="1730063836" sldId="616"/>
            <ac:spMk id="54" creationId="{47B3A764-0EEE-B2A9-817E-DFDA7A156A87}"/>
          </ac:spMkLst>
        </pc:spChg>
        <pc:spChg chg="mod">
          <ac:chgData name="Shang-Wei Lin" userId="d614b8a91a354671" providerId="LiveId" clId="{33310EA3-FD7E-9141-8996-F9B9BDC4A0AF}" dt="2022-09-01T15:57:35.845" v="1310"/>
          <ac:spMkLst>
            <pc:docMk/>
            <pc:sldMk cId="1730063836" sldId="616"/>
            <ac:spMk id="55" creationId="{35772656-F863-C51D-B91A-9036E2D6494E}"/>
          </ac:spMkLst>
        </pc:spChg>
        <pc:spChg chg="mod">
          <ac:chgData name="Shang-Wei Lin" userId="d614b8a91a354671" providerId="LiveId" clId="{33310EA3-FD7E-9141-8996-F9B9BDC4A0AF}" dt="2022-09-01T15:57:35.845" v="1310"/>
          <ac:spMkLst>
            <pc:docMk/>
            <pc:sldMk cId="1730063836" sldId="616"/>
            <ac:spMk id="56" creationId="{CDFC3AD4-3C36-02E3-E726-3CF26B329110}"/>
          </ac:spMkLst>
        </pc:spChg>
        <pc:spChg chg="mod">
          <ac:chgData name="Shang-Wei Lin" userId="d614b8a91a354671" providerId="LiveId" clId="{33310EA3-FD7E-9141-8996-F9B9BDC4A0AF}" dt="2022-09-01T15:57:35.845" v="1310"/>
          <ac:spMkLst>
            <pc:docMk/>
            <pc:sldMk cId="1730063836" sldId="616"/>
            <ac:spMk id="57" creationId="{07DD57FA-68EC-F461-E886-8F774440A12C}"/>
          </ac:spMkLst>
        </pc:spChg>
        <pc:spChg chg="mod">
          <ac:chgData name="Shang-Wei Lin" userId="d614b8a91a354671" providerId="LiveId" clId="{33310EA3-FD7E-9141-8996-F9B9BDC4A0AF}" dt="2022-09-01T15:57:35.845" v="1310"/>
          <ac:spMkLst>
            <pc:docMk/>
            <pc:sldMk cId="1730063836" sldId="616"/>
            <ac:spMk id="62" creationId="{F1B485AB-1932-C853-662C-FAD7F0A184B7}"/>
          </ac:spMkLst>
        </pc:spChg>
        <pc:spChg chg="add del mod topLvl">
          <ac:chgData name="Shang-Wei Lin" userId="d614b8a91a354671" providerId="LiveId" clId="{33310EA3-FD7E-9141-8996-F9B9BDC4A0AF}" dt="2022-09-01T16:03:51.541" v="1362" actId="478"/>
          <ac:spMkLst>
            <pc:docMk/>
            <pc:sldMk cId="1730063836" sldId="616"/>
            <ac:spMk id="66" creationId="{881ABD98-9146-033D-9943-9A65FE3F7CCB}"/>
          </ac:spMkLst>
        </pc:spChg>
        <pc:grpChg chg="add mod">
          <ac:chgData name="Shang-Wei Lin" userId="d614b8a91a354671" providerId="LiveId" clId="{33310EA3-FD7E-9141-8996-F9B9BDC4A0AF}" dt="2022-09-01T15:52:05.919" v="1230" actId="1076"/>
          <ac:grpSpMkLst>
            <pc:docMk/>
            <pc:sldMk cId="1730063836" sldId="616"/>
            <ac:grpSpMk id="6" creationId="{44FC755B-6C7B-9939-D074-B786E34EF954}"/>
          </ac:grpSpMkLst>
        </pc:grpChg>
        <pc:grpChg chg="add del mod">
          <ac:chgData name="Shang-Wei Lin" userId="d614b8a91a354671" providerId="LiveId" clId="{33310EA3-FD7E-9141-8996-F9B9BDC4A0AF}" dt="2022-09-01T15:45:26.718" v="1184" actId="165"/>
          <ac:grpSpMkLst>
            <pc:docMk/>
            <pc:sldMk cId="1730063836" sldId="616"/>
            <ac:grpSpMk id="9" creationId="{CF3C624B-9FA7-4B34-DC4D-DE1BD7B494F8}"/>
          </ac:grpSpMkLst>
        </pc:grpChg>
        <pc:grpChg chg="add mod">
          <ac:chgData name="Shang-Wei Lin" userId="d614b8a91a354671" providerId="LiveId" clId="{33310EA3-FD7E-9141-8996-F9B9BDC4A0AF}" dt="2022-09-01T15:56:08.934" v="1278" actId="1076"/>
          <ac:grpSpMkLst>
            <pc:docMk/>
            <pc:sldMk cId="1730063836" sldId="616"/>
            <ac:grpSpMk id="13" creationId="{F671DACB-2F44-8123-167B-864ED081C6FC}"/>
          </ac:grpSpMkLst>
        </pc:grpChg>
        <pc:grpChg chg="add del mod">
          <ac:chgData name="Shang-Wei Lin" userId="d614b8a91a354671" providerId="LiveId" clId="{33310EA3-FD7E-9141-8996-F9B9BDC4A0AF}" dt="2022-09-01T15:52:17.983" v="1231" actId="165"/>
          <ac:grpSpMkLst>
            <pc:docMk/>
            <pc:sldMk cId="1730063836" sldId="616"/>
            <ac:grpSpMk id="24" creationId="{D0E7E609-796A-E504-9E3B-35644ACA0713}"/>
          </ac:grpSpMkLst>
        </pc:grpChg>
        <pc:grpChg chg="add del mod">
          <ac:chgData name="Shang-Wei Lin" userId="d614b8a91a354671" providerId="LiveId" clId="{33310EA3-FD7E-9141-8996-F9B9BDC4A0AF}" dt="2022-09-01T15:50:37.324" v="1224" actId="165"/>
          <ac:grpSpMkLst>
            <pc:docMk/>
            <pc:sldMk cId="1730063836" sldId="616"/>
            <ac:grpSpMk id="25" creationId="{75314DCF-1E80-FC31-3E01-6E989B631629}"/>
          </ac:grpSpMkLst>
        </pc:grpChg>
        <pc:grpChg chg="add del mod">
          <ac:chgData name="Shang-Wei Lin" userId="d614b8a91a354671" providerId="LiveId" clId="{33310EA3-FD7E-9141-8996-F9B9BDC4A0AF}" dt="2022-09-01T15:53:48.325" v="1244" actId="165"/>
          <ac:grpSpMkLst>
            <pc:docMk/>
            <pc:sldMk cId="1730063836" sldId="616"/>
            <ac:grpSpMk id="35" creationId="{99076CB9-4B70-5BC8-DE19-EF61334244F0}"/>
          </ac:grpSpMkLst>
        </pc:grpChg>
        <pc:grpChg chg="add mod">
          <ac:chgData name="Shang-Wei Lin" userId="d614b8a91a354671" providerId="LiveId" clId="{33310EA3-FD7E-9141-8996-F9B9BDC4A0AF}" dt="2022-09-01T15:58:48.786" v="1318" actId="1076"/>
          <ac:grpSpMkLst>
            <pc:docMk/>
            <pc:sldMk cId="1730063836" sldId="616"/>
            <ac:grpSpMk id="37" creationId="{147E9CC2-7A60-5E03-9124-67CB2440BFED}"/>
          </ac:grpSpMkLst>
        </pc:grpChg>
        <pc:grpChg chg="add del mod">
          <ac:chgData name="Shang-Wei Lin" userId="d614b8a91a354671" providerId="LiveId" clId="{33310EA3-FD7E-9141-8996-F9B9BDC4A0AF}" dt="2022-09-01T15:53:40.154" v="1243" actId="165"/>
          <ac:grpSpMkLst>
            <pc:docMk/>
            <pc:sldMk cId="1730063836" sldId="616"/>
            <ac:grpSpMk id="38" creationId="{DB4238B2-2542-5614-FA31-AA00E0326D44}"/>
          </ac:grpSpMkLst>
        </pc:grpChg>
        <pc:grpChg chg="add del mod">
          <ac:chgData name="Shang-Wei Lin" userId="d614b8a91a354671" providerId="LiveId" clId="{33310EA3-FD7E-9141-8996-F9B9BDC4A0AF}" dt="2022-09-01T15:55:13.131" v="1254" actId="164"/>
          <ac:grpSpMkLst>
            <pc:docMk/>
            <pc:sldMk cId="1730063836" sldId="616"/>
            <ac:grpSpMk id="48" creationId="{3782ED73-422D-7631-653E-36A7C20C36E1}"/>
          </ac:grpSpMkLst>
        </pc:grpChg>
        <pc:grpChg chg="add del mod">
          <ac:chgData name="Shang-Wei Lin" userId="d614b8a91a354671" providerId="LiveId" clId="{33310EA3-FD7E-9141-8996-F9B9BDC4A0AF}" dt="2022-09-01T15:58:29.289" v="1313" actId="165"/>
          <ac:grpSpMkLst>
            <pc:docMk/>
            <pc:sldMk cId="1730063836" sldId="616"/>
            <ac:grpSpMk id="50" creationId="{53121CFD-F83A-0722-6374-65B0024F4D38}"/>
          </ac:grpSpMkLst>
        </pc:grpChg>
        <pc:grpChg chg="add del mod">
          <ac:chgData name="Shang-Wei Lin" userId="d614b8a91a354671" providerId="LiveId" clId="{33310EA3-FD7E-9141-8996-F9B9BDC4A0AF}" dt="2022-09-01T16:00:01.750" v="1323" actId="165"/>
          <ac:grpSpMkLst>
            <pc:docMk/>
            <pc:sldMk cId="1730063836" sldId="616"/>
            <ac:grpSpMk id="52" creationId="{7CDADE88-D96B-7B33-FCE5-95DDABF3F5D0}"/>
          </ac:grpSpMkLst>
        </pc:grpChg>
        <pc:grpChg chg="add mod">
          <ac:chgData name="Shang-Wei Lin" userId="d614b8a91a354671" providerId="LiveId" clId="{33310EA3-FD7E-9141-8996-F9B9BDC4A0AF}" dt="2022-09-01T16:00:50.888" v="1331" actId="1076"/>
          <ac:grpSpMkLst>
            <pc:docMk/>
            <pc:sldMk cId="1730063836" sldId="616"/>
            <ac:grpSpMk id="53" creationId="{7E47DEC9-0C73-86A2-2968-4F15B22F01DF}"/>
          </ac:grpSpMkLst>
        </pc:grpChg>
        <pc:grpChg chg="add del mod">
          <ac:chgData name="Shang-Wei Lin" userId="d614b8a91a354671" providerId="LiveId" clId="{33310EA3-FD7E-9141-8996-F9B9BDC4A0AF}" dt="2022-09-01T16:02:16.135" v="1349" actId="165"/>
          <ac:grpSpMkLst>
            <pc:docMk/>
            <pc:sldMk cId="1730063836" sldId="616"/>
            <ac:grpSpMk id="63" creationId="{6A6D4DFB-0398-64E3-BD13-FBA4FBE96A6F}"/>
          </ac:grpSpMkLst>
        </pc:grpChg>
        <pc:grpChg chg="add mod">
          <ac:chgData name="Shang-Wei Lin" userId="d614b8a91a354671" providerId="LiveId" clId="{33310EA3-FD7E-9141-8996-F9B9BDC4A0AF}" dt="2022-09-01T16:00:30.210" v="1328" actId="1076"/>
          <ac:grpSpMkLst>
            <pc:docMk/>
            <pc:sldMk cId="1730063836" sldId="616"/>
            <ac:grpSpMk id="65" creationId="{34392465-A7C3-6A71-CE78-4E5316998CA1}"/>
          </ac:grpSpMkLst>
        </pc:grpChg>
        <pc:grpChg chg="add del mod">
          <ac:chgData name="Shang-Wei Lin" userId="d614b8a91a354671" providerId="LiveId" clId="{33310EA3-FD7E-9141-8996-F9B9BDC4A0AF}" dt="2022-09-01T16:03:45.168" v="1361" actId="165"/>
          <ac:grpSpMkLst>
            <pc:docMk/>
            <pc:sldMk cId="1730063836" sldId="616"/>
            <ac:grpSpMk id="67" creationId="{76811E7E-E138-3928-FAFA-9E5907CE4DD8}"/>
          </ac:grpSpMkLst>
        </pc:grpChg>
        <pc:grpChg chg="add mod">
          <ac:chgData name="Shang-Wei Lin" userId="d614b8a91a354671" providerId="LiveId" clId="{33310EA3-FD7E-9141-8996-F9B9BDC4A0AF}" dt="2022-09-01T16:04:53.434" v="1367" actId="1076"/>
          <ac:grpSpMkLst>
            <pc:docMk/>
            <pc:sldMk cId="1730063836" sldId="616"/>
            <ac:grpSpMk id="68" creationId="{5029D9BB-A22E-41C7-80B5-5E2E24DBDB9D}"/>
          </ac:grpSpMkLst>
        </pc:grpChg>
        <pc:cxnChg chg="add mod topLvl">
          <ac:chgData name="Shang-Wei Lin" userId="d614b8a91a354671" providerId="LiveId" clId="{33310EA3-FD7E-9141-8996-F9B9BDC4A0AF}" dt="2022-09-01T15:52:49.834" v="1238" actId="164"/>
          <ac:cxnSpMkLst>
            <pc:docMk/>
            <pc:sldMk cId="1730063836" sldId="616"/>
            <ac:cxnSpMk id="19" creationId="{F763279F-9B45-CED7-9472-D8DE96FDFC6C}"/>
          </ac:cxnSpMkLst>
        </pc:cxnChg>
        <pc:cxnChg chg="add mod topLvl">
          <ac:chgData name="Shang-Wei Lin" userId="d614b8a91a354671" providerId="LiveId" clId="{33310EA3-FD7E-9141-8996-F9B9BDC4A0AF}" dt="2022-09-01T15:52:49.834" v="1238" actId="164"/>
          <ac:cxnSpMkLst>
            <pc:docMk/>
            <pc:sldMk cId="1730063836" sldId="616"/>
            <ac:cxnSpMk id="20" creationId="{74FBF9B3-F8D5-7AC1-8F00-C640C0F33A61}"/>
          </ac:cxnSpMkLst>
        </pc:cxnChg>
        <pc:cxnChg chg="add mod topLvl">
          <ac:chgData name="Shang-Wei Lin" userId="d614b8a91a354671" providerId="LiveId" clId="{33310EA3-FD7E-9141-8996-F9B9BDC4A0AF}" dt="2022-09-01T15:52:49.834" v="1238" actId="164"/>
          <ac:cxnSpMkLst>
            <pc:docMk/>
            <pc:sldMk cId="1730063836" sldId="616"/>
            <ac:cxnSpMk id="22" creationId="{4B94BD87-DC47-479B-3CDE-53A9E1AA7FFD}"/>
          </ac:cxnSpMkLst>
        </pc:cxnChg>
        <pc:cxnChg chg="add mod topLvl">
          <ac:chgData name="Shang-Wei Lin" userId="d614b8a91a354671" providerId="LiveId" clId="{33310EA3-FD7E-9141-8996-F9B9BDC4A0AF}" dt="2022-09-01T15:52:49.834" v="1238" actId="164"/>
          <ac:cxnSpMkLst>
            <pc:docMk/>
            <pc:sldMk cId="1730063836" sldId="616"/>
            <ac:cxnSpMk id="23" creationId="{96DE8FA0-CA54-D5BE-430C-A9BA0ED960B3}"/>
          </ac:cxnSpMkLst>
        </pc:cxnChg>
        <pc:cxnChg chg="del mod topLvl">
          <ac:chgData name="Shang-Wei Lin" userId="d614b8a91a354671" providerId="LiveId" clId="{33310EA3-FD7E-9141-8996-F9B9BDC4A0AF}" dt="2022-09-01T15:54:54.386" v="1249" actId="478"/>
          <ac:cxnSpMkLst>
            <pc:docMk/>
            <pc:sldMk cId="1730063836" sldId="616"/>
            <ac:cxnSpMk id="30" creationId="{150E58BA-02BA-DBED-A9F8-4F251914E610}"/>
          </ac:cxnSpMkLst>
        </pc:cxnChg>
        <pc:cxnChg chg="mod topLvl">
          <ac:chgData name="Shang-Wei Lin" userId="d614b8a91a354671" providerId="LiveId" clId="{33310EA3-FD7E-9141-8996-F9B9BDC4A0AF}" dt="2022-09-01T16:04:43.161" v="1365" actId="164"/>
          <ac:cxnSpMkLst>
            <pc:docMk/>
            <pc:sldMk cId="1730063836" sldId="616"/>
            <ac:cxnSpMk id="31" creationId="{2B326353-3213-6629-C473-92FDC9A3CD58}"/>
          </ac:cxnSpMkLst>
        </pc:cxnChg>
        <pc:cxnChg chg="del mod topLvl">
          <ac:chgData name="Shang-Wei Lin" userId="d614b8a91a354671" providerId="LiveId" clId="{33310EA3-FD7E-9141-8996-F9B9BDC4A0AF}" dt="2022-09-01T15:53:52.627" v="1245" actId="478"/>
          <ac:cxnSpMkLst>
            <pc:docMk/>
            <pc:sldMk cId="1730063836" sldId="616"/>
            <ac:cxnSpMk id="32" creationId="{24463E14-AE96-8D97-0467-A4E1449EDDB4}"/>
          </ac:cxnSpMkLst>
        </pc:cxnChg>
        <pc:cxnChg chg="add del mod topLvl">
          <ac:chgData name="Shang-Wei Lin" userId="d614b8a91a354671" providerId="LiveId" clId="{33310EA3-FD7E-9141-8996-F9B9BDC4A0AF}" dt="2022-09-01T16:04:43.161" v="1365" actId="164"/>
          <ac:cxnSpMkLst>
            <pc:docMk/>
            <pc:sldMk cId="1730063836" sldId="616"/>
            <ac:cxnSpMk id="33" creationId="{3D8A922E-EC86-5832-1020-103ACFDC8F71}"/>
          </ac:cxnSpMkLst>
        </pc:cxnChg>
        <pc:cxnChg chg="mod topLvl">
          <ac:chgData name="Shang-Wei Lin" userId="d614b8a91a354671" providerId="LiveId" clId="{33310EA3-FD7E-9141-8996-F9B9BDC4A0AF}" dt="2022-09-01T16:00:24.350" v="1327" actId="338"/>
          <ac:cxnSpMkLst>
            <pc:docMk/>
            <pc:sldMk cId="1730063836" sldId="616"/>
            <ac:cxnSpMk id="43" creationId="{D9BFDFC2-3BD1-67B6-C04F-1409308665FB}"/>
          </ac:cxnSpMkLst>
        </pc:cxnChg>
        <pc:cxnChg chg="mod topLvl">
          <ac:chgData name="Shang-Wei Lin" userId="d614b8a91a354671" providerId="LiveId" clId="{33310EA3-FD7E-9141-8996-F9B9BDC4A0AF}" dt="2022-09-01T16:00:24.350" v="1327" actId="338"/>
          <ac:cxnSpMkLst>
            <pc:docMk/>
            <pc:sldMk cId="1730063836" sldId="616"/>
            <ac:cxnSpMk id="44" creationId="{5620FDDA-CF6C-FCB6-6127-60EA70D1427D}"/>
          </ac:cxnSpMkLst>
        </pc:cxnChg>
        <pc:cxnChg chg="del mod topLvl">
          <ac:chgData name="Shang-Wei Lin" userId="d614b8a91a354671" providerId="LiveId" clId="{33310EA3-FD7E-9141-8996-F9B9BDC4A0AF}" dt="2022-09-01T16:00:12.929" v="1325" actId="478"/>
          <ac:cxnSpMkLst>
            <pc:docMk/>
            <pc:sldMk cId="1730063836" sldId="616"/>
            <ac:cxnSpMk id="45" creationId="{3BD3E675-F9E8-6CCB-CB4C-107CDDE8E257}"/>
          </ac:cxnSpMkLst>
        </pc:cxnChg>
        <pc:cxnChg chg="mod topLvl">
          <ac:chgData name="Shang-Wei Lin" userId="d614b8a91a354671" providerId="LiveId" clId="{33310EA3-FD7E-9141-8996-F9B9BDC4A0AF}" dt="2022-09-01T16:00:24.350" v="1327" actId="338"/>
          <ac:cxnSpMkLst>
            <pc:docMk/>
            <pc:sldMk cId="1730063836" sldId="616"/>
            <ac:cxnSpMk id="46" creationId="{07CDD978-B228-1DB2-084E-EC83C157DE47}"/>
          </ac:cxnSpMkLst>
        </pc:cxnChg>
        <pc:cxnChg chg="add del mod topLvl">
          <ac:chgData name="Shang-Wei Lin" userId="d614b8a91a354671" providerId="LiveId" clId="{33310EA3-FD7E-9141-8996-F9B9BDC4A0AF}" dt="2022-09-01T15:58:32.997" v="1315" actId="478"/>
          <ac:cxnSpMkLst>
            <pc:docMk/>
            <pc:sldMk cId="1730063836" sldId="616"/>
            <ac:cxnSpMk id="47" creationId="{6C683078-833A-C16D-FA9E-B65AB08710F7}"/>
          </ac:cxnSpMkLst>
        </pc:cxnChg>
        <pc:cxnChg chg="mod">
          <ac:chgData name="Shang-Wei Lin" userId="d614b8a91a354671" providerId="LiveId" clId="{33310EA3-FD7E-9141-8996-F9B9BDC4A0AF}" dt="2022-09-01T15:57:35.845" v="1310"/>
          <ac:cxnSpMkLst>
            <pc:docMk/>
            <pc:sldMk cId="1730063836" sldId="616"/>
            <ac:cxnSpMk id="58" creationId="{7612BD15-E1D3-2729-7649-E29918617517}"/>
          </ac:cxnSpMkLst>
        </pc:cxnChg>
        <pc:cxnChg chg="mod">
          <ac:chgData name="Shang-Wei Lin" userId="d614b8a91a354671" providerId="LiveId" clId="{33310EA3-FD7E-9141-8996-F9B9BDC4A0AF}" dt="2022-09-01T15:57:35.845" v="1310"/>
          <ac:cxnSpMkLst>
            <pc:docMk/>
            <pc:sldMk cId="1730063836" sldId="616"/>
            <ac:cxnSpMk id="59" creationId="{20C040F3-CC1B-0CDA-82CC-836CC130D1FD}"/>
          </ac:cxnSpMkLst>
        </pc:cxnChg>
        <pc:cxnChg chg="mod">
          <ac:chgData name="Shang-Wei Lin" userId="d614b8a91a354671" providerId="LiveId" clId="{33310EA3-FD7E-9141-8996-F9B9BDC4A0AF}" dt="2022-09-01T15:57:35.845" v="1310"/>
          <ac:cxnSpMkLst>
            <pc:docMk/>
            <pc:sldMk cId="1730063836" sldId="616"/>
            <ac:cxnSpMk id="60" creationId="{329C8F0B-5747-BD24-4AAA-E7C1D5489369}"/>
          </ac:cxnSpMkLst>
        </pc:cxnChg>
        <pc:cxnChg chg="mod">
          <ac:chgData name="Shang-Wei Lin" userId="d614b8a91a354671" providerId="LiveId" clId="{33310EA3-FD7E-9141-8996-F9B9BDC4A0AF}" dt="2022-09-01T15:57:35.845" v="1310"/>
          <ac:cxnSpMkLst>
            <pc:docMk/>
            <pc:sldMk cId="1730063836" sldId="616"/>
            <ac:cxnSpMk id="61" creationId="{CA5CAA80-D8CE-CABA-B2FF-A7E226B84D76}"/>
          </ac:cxnSpMkLst>
        </pc:cxnChg>
      </pc:sldChg>
      <pc:sldChg chg="addSp delSp modSp mod modAnim">
        <pc:chgData name="Shang-Wei Lin" userId="d614b8a91a354671" providerId="LiveId" clId="{33310EA3-FD7E-9141-8996-F9B9BDC4A0AF}" dt="2022-09-01T16:21:18.648" v="1505"/>
        <pc:sldMkLst>
          <pc:docMk/>
          <pc:sldMk cId="1332092087" sldId="618"/>
        </pc:sldMkLst>
        <pc:spChg chg="mod">
          <ac:chgData name="Shang-Wei Lin" userId="d614b8a91a354671" providerId="LiveId" clId="{33310EA3-FD7E-9141-8996-F9B9BDC4A0AF}" dt="2022-09-01T16:16:03.178" v="1452"/>
          <ac:spMkLst>
            <pc:docMk/>
            <pc:sldMk cId="1332092087" sldId="618"/>
            <ac:spMk id="4" creationId="{F64CCD96-577B-0C0A-6DBD-17C776B07F18}"/>
          </ac:spMkLst>
        </pc:spChg>
        <pc:spChg chg="mod">
          <ac:chgData name="Shang-Wei Lin" userId="d614b8a91a354671" providerId="LiveId" clId="{33310EA3-FD7E-9141-8996-F9B9BDC4A0AF}" dt="2022-09-01T16:16:03.178" v="1452"/>
          <ac:spMkLst>
            <pc:docMk/>
            <pc:sldMk cId="1332092087" sldId="618"/>
            <ac:spMk id="5" creationId="{08F56DFF-8918-5D3E-87E1-4A17ECB8460B}"/>
          </ac:spMkLst>
        </pc:spChg>
        <pc:spChg chg="mod">
          <ac:chgData name="Shang-Wei Lin" userId="d614b8a91a354671" providerId="LiveId" clId="{33310EA3-FD7E-9141-8996-F9B9BDC4A0AF}" dt="2022-09-01T16:16:03.178" v="1452"/>
          <ac:spMkLst>
            <pc:docMk/>
            <pc:sldMk cId="1332092087" sldId="618"/>
            <ac:spMk id="6" creationId="{5A0B0587-4AD4-F35D-A36E-577CDC6713F6}"/>
          </ac:spMkLst>
        </pc:spChg>
        <pc:spChg chg="mod">
          <ac:chgData name="Shang-Wei Lin" userId="d614b8a91a354671" providerId="LiveId" clId="{33310EA3-FD7E-9141-8996-F9B9BDC4A0AF}" dt="2022-09-01T16:16:03.178" v="1452"/>
          <ac:spMkLst>
            <pc:docMk/>
            <pc:sldMk cId="1332092087" sldId="618"/>
            <ac:spMk id="7" creationId="{9722FA16-D563-69FD-2CEB-51370F9C421E}"/>
          </ac:spMkLst>
        </pc:spChg>
        <pc:spChg chg="mod">
          <ac:chgData name="Shang-Wei Lin" userId="d614b8a91a354671" providerId="LiveId" clId="{33310EA3-FD7E-9141-8996-F9B9BDC4A0AF}" dt="2022-09-01T16:16:03.178" v="1452"/>
          <ac:spMkLst>
            <pc:docMk/>
            <pc:sldMk cId="1332092087" sldId="618"/>
            <ac:spMk id="8" creationId="{2D43343A-FF9D-18AD-88F0-D3CBFBD970CD}"/>
          </ac:spMkLst>
        </pc:spChg>
        <pc:spChg chg="mod">
          <ac:chgData name="Shang-Wei Lin" userId="d614b8a91a354671" providerId="LiveId" clId="{33310EA3-FD7E-9141-8996-F9B9BDC4A0AF}" dt="2022-09-01T16:16:03.178" v="1452"/>
          <ac:spMkLst>
            <pc:docMk/>
            <pc:sldMk cId="1332092087" sldId="618"/>
            <ac:spMk id="9" creationId="{7630249A-231E-AEE5-48C9-DDBDDF6BF1B8}"/>
          </ac:spMkLst>
        </pc:spChg>
        <pc:spChg chg="mod">
          <ac:chgData name="Shang-Wei Lin" userId="d614b8a91a354671" providerId="LiveId" clId="{33310EA3-FD7E-9141-8996-F9B9BDC4A0AF}" dt="2022-09-01T16:16:03.178" v="1452"/>
          <ac:spMkLst>
            <pc:docMk/>
            <pc:sldMk cId="1332092087" sldId="618"/>
            <ac:spMk id="10" creationId="{509A9FFC-499A-E7BA-5B3E-B6B629499E15}"/>
          </ac:spMkLst>
        </pc:spChg>
        <pc:spChg chg="mod">
          <ac:chgData name="Shang-Wei Lin" userId="d614b8a91a354671" providerId="LiveId" clId="{33310EA3-FD7E-9141-8996-F9B9BDC4A0AF}" dt="2022-09-01T16:16:03.178" v="1452"/>
          <ac:spMkLst>
            <pc:docMk/>
            <pc:sldMk cId="1332092087" sldId="618"/>
            <ac:spMk id="11" creationId="{A056109B-767E-AD25-3E51-7D38ADC8AB68}"/>
          </ac:spMkLst>
        </pc:spChg>
        <pc:spChg chg="mod">
          <ac:chgData name="Shang-Wei Lin" userId="d614b8a91a354671" providerId="LiveId" clId="{33310EA3-FD7E-9141-8996-F9B9BDC4A0AF}" dt="2022-09-01T16:17:37.866" v="1464" actId="255"/>
          <ac:spMkLst>
            <pc:docMk/>
            <pc:sldMk cId="1332092087" sldId="618"/>
            <ac:spMk id="12" creationId="{4AD82359-85B2-8D6E-6CEE-28AD120AC0F0}"/>
          </ac:spMkLst>
        </pc:spChg>
        <pc:spChg chg="mod">
          <ac:chgData name="Shang-Wei Lin" userId="d614b8a91a354671" providerId="LiveId" clId="{33310EA3-FD7E-9141-8996-F9B9BDC4A0AF}" dt="2022-09-01T16:16:03.178" v="1452"/>
          <ac:spMkLst>
            <pc:docMk/>
            <pc:sldMk cId="1332092087" sldId="618"/>
            <ac:spMk id="13" creationId="{2D57CA82-3932-71A8-79DE-0EB2713DFF74}"/>
          </ac:spMkLst>
        </pc:spChg>
        <pc:spChg chg="mod topLvl">
          <ac:chgData name="Shang-Wei Lin" userId="d614b8a91a354671" providerId="LiveId" clId="{33310EA3-FD7E-9141-8996-F9B9BDC4A0AF}" dt="2022-09-01T16:19:47.086" v="1482" actId="164"/>
          <ac:spMkLst>
            <pc:docMk/>
            <pc:sldMk cId="1332092087" sldId="618"/>
            <ac:spMk id="17" creationId="{0664AB3F-4687-1B55-9234-5C1279DDB5CA}"/>
          </ac:spMkLst>
        </pc:spChg>
        <pc:spChg chg="mod topLvl">
          <ac:chgData name="Shang-Wei Lin" userId="d614b8a91a354671" providerId="LiveId" clId="{33310EA3-FD7E-9141-8996-F9B9BDC4A0AF}" dt="2022-09-01T16:19:47.086" v="1482" actId="164"/>
          <ac:spMkLst>
            <pc:docMk/>
            <pc:sldMk cId="1332092087" sldId="618"/>
            <ac:spMk id="18" creationId="{72BE99FE-9387-A2D0-07E8-7AE130447F73}"/>
          </ac:spMkLst>
        </pc:spChg>
        <pc:spChg chg="mod topLvl">
          <ac:chgData name="Shang-Wei Lin" userId="d614b8a91a354671" providerId="LiveId" clId="{33310EA3-FD7E-9141-8996-F9B9BDC4A0AF}" dt="2022-09-01T16:19:47.086" v="1482" actId="164"/>
          <ac:spMkLst>
            <pc:docMk/>
            <pc:sldMk cId="1332092087" sldId="618"/>
            <ac:spMk id="19" creationId="{45AACEC9-71B9-8B65-93C1-48B97089232B}"/>
          </ac:spMkLst>
        </pc:spChg>
        <pc:spChg chg="mod topLvl">
          <ac:chgData name="Shang-Wei Lin" userId="d614b8a91a354671" providerId="LiveId" clId="{33310EA3-FD7E-9141-8996-F9B9BDC4A0AF}" dt="2022-09-01T16:19:47.086" v="1482" actId="164"/>
          <ac:spMkLst>
            <pc:docMk/>
            <pc:sldMk cId="1332092087" sldId="618"/>
            <ac:spMk id="20" creationId="{58351923-5049-6462-3F92-CAA812BB02FA}"/>
          </ac:spMkLst>
        </pc:spChg>
        <pc:spChg chg="mod topLvl">
          <ac:chgData name="Shang-Wei Lin" userId="d614b8a91a354671" providerId="LiveId" clId="{33310EA3-FD7E-9141-8996-F9B9BDC4A0AF}" dt="2022-09-01T16:19:47.086" v="1482" actId="164"/>
          <ac:spMkLst>
            <pc:docMk/>
            <pc:sldMk cId="1332092087" sldId="618"/>
            <ac:spMk id="21" creationId="{134D41BA-3AF9-F5EC-DBFA-3C8AB22488D2}"/>
          </ac:spMkLst>
        </pc:spChg>
        <pc:spChg chg="mod topLvl">
          <ac:chgData name="Shang-Wei Lin" userId="d614b8a91a354671" providerId="LiveId" clId="{33310EA3-FD7E-9141-8996-F9B9BDC4A0AF}" dt="2022-09-01T16:19:47.086" v="1482" actId="164"/>
          <ac:spMkLst>
            <pc:docMk/>
            <pc:sldMk cId="1332092087" sldId="618"/>
            <ac:spMk id="22" creationId="{75EE5925-6188-0070-01A8-2845D9D54271}"/>
          </ac:spMkLst>
        </pc:spChg>
        <pc:spChg chg="mod topLvl">
          <ac:chgData name="Shang-Wei Lin" userId="d614b8a91a354671" providerId="LiveId" clId="{33310EA3-FD7E-9141-8996-F9B9BDC4A0AF}" dt="2022-09-01T16:19:47.086" v="1482" actId="164"/>
          <ac:spMkLst>
            <pc:docMk/>
            <pc:sldMk cId="1332092087" sldId="618"/>
            <ac:spMk id="23" creationId="{0A30B2B0-64E2-6FF0-DDE8-8BFC0E5E0273}"/>
          </ac:spMkLst>
        </pc:spChg>
        <pc:spChg chg="mod topLvl">
          <ac:chgData name="Shang-Wei Lin" userId="d614b8a91a354671" providerId="LiveId" clId="{33310EA3-FD7E-9141-8996-F9B9BDC4A0AF}" dt="2022-09-01T16:19:47.086" v="1482" actId="164"/>
          <ac:spMkLst>
            <pc:docMk/>
            <pc:sldMk cId="1332092087" sldId="618"/>
            <ac:spMk id="24" creationId="{82C9F5D0-C933-2576-0FCF-4573BCF8A91C}"/>
          </ac:spMkLst>
        </pc:spChg>
        <pc:spChg chg="mod topLvl">
          <ac:chgData name="Shang-Wei Lin" userId="d614b8a91a354671" providerId="LiveId" clId="{33310EA3-FD7E-9141-8996-F9B9BDC4A0AF}" dt="2022-09-01T16:19:47.086" v="1482" actId="164"/>
          <ac:spMkLst>
            <pc:docMk/>
            <pc:sldMk cId="1332092087" sldId="618"/>
            <ac:spMk id="25" creationId="{C172EFB0-F7CB-F46A-87A8-1DB49C35143A}"/>
          </ac:spMkLst>
        </pc:spChg>
        <pc:spChg chg="mod topLvl">
          <ac:chgData name="Shang-Wei Lin" userId="d614b8a91a354671" providerId="LiveId" clId="{33310EA3-FD7E-9141-8996-F9B9BDC4A0AF}" dt="2022-09-01T16:19:47.086" v="1482" actId="164"/>
          <ac:spMkLst>
            <pc:docMk/>
            <pc:sldMk cId="1332092087" sldId="618"/>
            <ac:spMk id="26" creationId="{BB830F11-06E9-DAEA-1994-1D00273ED82F}"/>
          </ac:spMkLst>
        </pc:spChg>
        <pc:spChg chg="add mod">
          <ac:chgData name="Shang-Wei Lin" userId="d614b8a91a354671" providerId="LiveId" clId="{33310EA3-FD7E-9141-8996-F9B9BDC4A0AF}" dt="2022-09-01T16:21:13.136" v="1504" actId="122"/>
          <ac:spMkLst>
            <pc:docMk/>
            <pc:sldMk cId="1332092087" sldId="618"/>
            <ac:spMk id="31" creationId="{B49C3391-AFBD-8099-813A-8C0013614CD9}"/>
          </ac:spMkLst>
        </pc:spChg>
        <pc:spChg chg="mod">
          <ac:chgData name="Shang-Wei Lin" userId="d614b8a91a354671" providerId="LiveId" clId="{33310EA3-FD7E-9141-8996-F9B9BDC4A0AF}" dt="2022-09-01T16:20:12.728" v="1484" actId="207"/>
          <ac:spMkLst>
            <pc:docMk/>
            <pc:sldMk cId="1332092087" sldId="618"/>
            <ac:spMk id="83971" creationId="{00000000-0000-0000-0000-000000000000}"/>
          </ac:spMkLst>
        </pc:spChg>
        <pc:grpChg chg="add mod">
          <ac:chgData name="Shang-Wei Lin" userId="d614b8a91a354671" providerId="LiveId" clId="{33310EA3-FD7E-9141-8996-F9B9BDC4A0AF}" dt="2022-09-01T16:18:15.156" v="1467" actId="1076"/>
          <ac:grpSpMkLst>
            <pc:docMk/>
            <pc:sldMk cId="1332092087" sldId="618"/>
            <ac:grpSpMk id="3" creationId="{43A1E214-19FD-6E86-FD50-214098036DB4}"/>
          </ac:grpSpMkLst>
        </pc:grpChg>
        <pc:grpChg chg="add del mod">
          <ac:chgData name="Shang-Wei Lin" userId="d614b8a91a354671" providerId="LiveId" clId="{33310EA3-FD7E-9141-8996-F9B9BDC4A0AF}" dt="2022-09-01T16:18:36.622" v="1468" actId="165"/>
          <ac:grpSpMkLst>
            <pc:docMk/>
            <pc:sldMk cId="1332092087" sldId="618"/>
            <ac:grpSpMk id="16" creationId="{CE266AF9-4B56-95B7-3153-D94B120BAF7D}"/>
          </ac:grpSpMkLst>
        </pc:grpChg>
        <pc:grpChg chg="add mod">
          <ac:chgData name="Shang-Wei Lin" userId="d614b8a91a354671" providerId="LiveId" clId="{33310EA3-FD7E-9141-8996-F9B9BDC4A0AF}" dt="2022-09-01T16:19:47.086" v="1482" actId="164"/>
          <ac:grpSpMkLst>
            <pc:docMk/>
            <pc:sldMk cId="1332092087" sldId="618"/>
            <ac:grpSpMk id="30" creationId="{922457F4-A733-8035-532F-F4FDDDF6881C}"/>
          </ac:grpSpMkLst>
        </pc:grpChg>
        <pc:cxnChg chg="mod">
          <ac:chgData name="Shang-Wei Lin" userId="d614b8a91a354671" providerId="LiveId" clId="{33310EA3-FD7E-9141-8996-F9B9BDC4A0AF}" dt="2022-09-01T16:16:03.178" v="1452"/>
          <ac:cxnSpMkLst>
            <pc:docMk/>
            <pc:sldMk cId="1332092087" sldId="618"/>
            <ac:cxnSpMk id="14" creationId="{D141F60D-AAF8-66C8-63CE-1B77C4FE162E}"/>
          </ac:cxnSpMkLst>
        </pc:cxnChg>
        <pc:cxnChg chg="mod">
          <ac:chgData name="Shang-Wei Lin" userId="d614b8a91a354671" providerId="LiveId" clId="{33310EA3-FD7E-9141-8996-F9B9BDC4A0AF}" dt="2022-09-01T16:16:03.178" v="1452"/>
          <ac:cxnSpMkLst>
            <pc:docMk/>
            <pc:sldMk cId="1332092087" sldId="618"/>
            <ac:cxnSpMk id="15" creationId="{EBB4B95E-049F-BF6B-D12F-11F1E7B6B341}"/>
          </ac:cxnSpMkLst>
        </pc:cxnChg>
        <pc:cxnChg chg="mod topLvl">
          <ac:chgData name="Shang-Wei Lin" userId="d614b8a91a354671" providerId="LiveId" clId="{33310EA3-FD7E-9141-8996-F9B9BDC4A0AF}" dt="2022-09-01T16:19:47.086" v="1482" actId="164"/>
          <ac:cxnSpMkLst>
            <pc:docMk/>
            <pc:sldMk cId="1332092087" sldId="618"/>
            <ac:cxnSpMk id="27" creationId="{2A367575-B2A6-4926-4703-20EFE1216912}"/>
          </ac:cxnSpMkLst>
        </pc:cxnChg>
        <pc:cxnChg chg="del mod topLvl">
          <ac:chgData name="Shang-Wei Lin" userId="d614b8a91a354671" providerId="LiveId" clId="{33310EA3-FD7E-9141-8996-F9B9BDC4A0AF}" dt="2022-09-01T16:18:52.805" v="1472" actId="478"/>
          <ac:cxnSpMkLst>
            <pc:docMk/>
            <pc:sldMk cId="1332092087" sldId="618"/>
            <ac:cxnSpMk id="28" creationId="{33432683-2B7D-8D87-0819-0645FF46E60C}"/>
          </ac:cxnSpMkLst>
        </pc:cxnChg>
      </pc:sldChg>
      <pc:sldChg chg="addSp delSp modSp mod modAnim">
        <pc:chgData name="Shang-Wei Lin" userId="d614b8a91a354671" providerId="LiveId" clId="{33310EA3-FD7E-9141-8996-F9B9BDC4A0AF}" dt="2022-09-01T14:35:15.974" v="783"/>
        <pc:sldMkLst>
          <pc:docMk/>
          <pc:sldMk cId="2346533449" sldId="620"/>
        </pc:sldMkLst>
        <pc:spChg chg="add del mod">
          <ac:chgData name="Shang-Wei Lin" userId="d614b8a91a354671" providerId="LiveId" clId="{33310EA3-FD7E-9141-8996-F9B9BDC4A0AF}" dt="2022-09-01T14:28:20.082" v="781" actId="22"/>
          <ac:spMkLst>
            <pc:docMk/>
            <pc:sldMk cId="2346533449" sldId="620"/>
            <ac:spMk id="4" creationId="{D2D88745-98B0-A19C-2B40-5A9662C721AE}"/>
          </ac:spMkLst>
        </pc:spChg>
      </pc:sldChg>
      <pc:sldChg chg="addSp delSp modSp mod">
        <pc:chgData name="Shang-Wei Lin" userId="d614b8a91a354671" providerId="LiveId" clId="{33310EA3-FD7E-9141-8996-F9B9BDC4A0AF}" dt="2022-08-28T08:21:13.805" v="101" actId="1076"/>
        <pc:sldMkLst>
          <pc:docMk/>
          <pc:sldMk cId="2173166426" sldId="631"/>
        </pc:sldMkLst>
        <pc:spChg chg="add mod">
          <ac:chgData name="Shang-Wei Lin" userId="d614b8a91a354671" providerId="LiveId" clId="{33310EA3-FD7E-9141-8996-F9B9BDC4A0AF}" dt="2022-08-28T08:16:01.349" v="85" actId="1076"/>
          <ac:spMkLst>
            <pc:docMk/>
            <pc:sldMk cId="2173166426" sldId="631"/>
            <ac:spMk id="6" creationId="{8FED3B42-2949-11CF-3BEA-559069ACAA9D}"/>
          </ac:spMkLst>
        </pc:spChg>
        <pc:spChg chg="add mod">
          <ac:chgData name="Shang-Wei Lin" userId="d614b8a91a354671" providerId="LiveId" clId="{33310EA3-FD7E-9141-8996-F9B9BDC4A0AF}" dt="2022-08-28T08:14:17.007" v="80" actId="1076"/>
          <ac:spMkLst>
            <pc:docMk/>
            <pc:sldMk cId="2173166426" sldId="631"/>
            <ac:spMk id="7" creationId="{72FD387D-70BA-7784-6B08-9654121EFCC0}"/>
          </ac:spMkLst>
        </pc:spChg>
        <pc:spChg chg="add mod">
          <ac:chgData name="Shang-Wei Lin" userId="d614b8a91a354671" providerId="LiveId" clId="{33310EA3-FD7E-9141-8996-F9B9BDC4A0AF}" dt="2022-08-28T08:17:15.935" v="96" actId="1076"/>
          <ac:spMkLst>
            <pc:docMk/>
            <pc:sldMk cId="2173166426" sldId="631"/>
            <ac:spMk id="8" creationId="{CCA9C3E8-EB69-C52A-37D4-E2269BEDB79C}"/>
          </ac:spMkLst>
        </pc:spChg>
        <pc:spChg chg="add mod">
          <ac:chgData name="Shang-Wei Lin" userId="d614b8a91a354671" providerId="LiveId" clId="{33310EA3-FD7E-9141-8996-F9B9BDC4A0AF}" dt="2022-08-28T08:21:13.805" v="101" actId="1076"/>
          <ac:spMkLst>
            <pc:docMk/>
            <pc:sldMk cId="2173166426" sldId="631"/>
            <ac:spMk id="9" creationId="{95AFF536-BEAD-3A6C-38D8-C0D5DE5329C4}"/>
          </ac:spMkLst>
        </pc:spChg>
        <pc:spChg chg="mod">
          <ac:chgData name="Shang-Wei Lin" userId="d614b8a91a354671" providerId="LiveId" clId="{33310EA3-FD7E-9141-8996-F9B9BDC4A0AF}" dt="2022-08-28T08:06:54.280" v="34" actId="1035"/>
          <ac:spMkLst>
            <pc:docMk/>
            <pc:sldMk cId="2173166426" sldId="631"/>
            <ac:spMk id="39" creationId="{00000000-0000-0000-0000-000000000000}"/>
          </ac:spMkLst>
        </pc:spChg>
        <pc:spChg chg="mod">
          <ac:chgData name="Shang-Wei Lin" userId="d614b8a91a354671" providerId="LiveId" clId="{33310EA3-FD7E-9141-8996-F9B9BDC4A0AF}" dt="2022-08-28T08:06:54.280" v="34" actId="1035"/>
          <ac:spMkLst>
            <pc:docMk/>
            <pc:sldMk cId="2173166426" sldId="631"/>
            <ac:spMk id="40" creationId="{00000000-0000-0000-0000-000000000000}"/>
          </ac:spMkLst>
        </pc:spChg>
        <pc:spChg chg="mod">
          <ac:chgData name="Shang-Wei Lin" userId="d614b8a91a354671" providerId="LiveId" clId="{33310EA3-FD7E-9141-8996-F9B9BDC4A0AF}" dt="2022-08-28T08:06:54.280" v="34" actId="1035"/>
          <ac:spMkLst>
            <pc:docMk/>
            <pc:sldMk cId="2173166426" sldId="631"/>
            <ac:spMk id="41" creationId="{00000000-0000-0000-0000-000000000000}"/>
          </ac:spMkLst>
        </pc:spChg>
        <pc:spChg chg="mod">
          <ac:chgData name="Shang-Wei Lin" userId="d614b8a91a354671" providerId="LiveId" clId="{33310EA3-FD7E-9141-8996-F9B9BDC4A0AF}" dt="2022-08-28T08:06:54.280" v="34" actId="1035"/>
          <ac:spMkLst>
            <pc:docMk/>
            <pc:sldMk cId="2173166426" sldId="631"/>
            <ac:spMk id="42" creationId="{00000000-0000-0000-0000-000000000000}"/>
          </ac:spMkLst>
        </pc:spChg>
        <pc:spChg chg="mod">
          <ac:chgData name="Shang-Wei Lin" userId="d614b8a91a354671" providerId="LiveId" clId="{33310EA3-FD7E-9141-8996-F9B9BDC4A0AF}" dt="2022-08-28T08:06:54.280" v="34" actId="1035"/>
          <ac:spMkLst>
            <pc:docMk/>
            <pc:sldMk cId="2173166426" sldId="631"/>
            <ac:spMk id="43" creationId="{00000000-0000-0000-0000-000000000000}"/>
          </ac:spMkLst>
        </pc:spChg>
        <pc:spChg chg="mod">
          <ac:chgData name="Shang-Wei Lin" userId="d614b8a91a354671" providerId="LiveId" clId="{33310EA3-FD7E-9141-8996-F9B9BDC4A0AF}" dt="2022-08-28T08:06:54.280" v="34" actId="1035"/>
          <ac:spMkLst>
            <pc:docMk/>
            <pc:sldMk cId="2173166426" sldId="631"/>
            <ac:spMk id="44" creationId="{00000000-0000-0000-0000-000000000000}"/>
          </ac:spMkLst>
        </pc:spChg>
        <pc:spChg chg="mod">
          <ac:chgData name="Shang-Wei Lin" userId="d614b8a91a354671" providerId="LiveId" clId="{33310EA3-FD7E-9141-8996-F9B9BDC4A0AF}" dt="2022-08-28T08:06:54.280" v="34" actId="1035"/>
          <ac:spMkLst>
            <pc:docMk/>
            <pc:sldMk cId="2173166426" sldId="631"/>
            <ac:spMk id="45" creationId="{00000000-0000-0000-0000-000000000000}"/>
          </ac:spMkLst>
        </pc:spChg>
        <pc:spChg chg="mod">
          <ac:chgData name="Shang-Wei Lin" userId="d614b8a91a354671" providerId="LiveId" clId="{33310EA3-FD7E-9141-8996-F9B9BDC4A0AF}" dt="2022-08-28T08:06:54.280" v="34" actId="1035"/>
          <ac:spMkLst>
            <pc:docMk/>
            <pc:sldMk cId="2173166426" sldId="631"/>
            <ac:spMk id="46" creationId="{00000000-0000-0000-0000-000000000000}"/>
          </ac:spMkLst>
        </pc:spChg>
        <pc:spChg chg="mod">
          <ac:chgData name="Shang-Wei Lin" userId="d614b8a91a354671" providerId="LiveId" clId="{33310EA3-FD7E-9141-8996-F9B9BDC4A0AF}" dt="2022-08-28T08:06:54.280" v="34" actId="1035"/>
          <ac:spMkLst>
            <pc:docMk/>
            <pc:sldMk cId="2173166426" sldId="631"/>
            <ac:spMk id="47" creationId="{00000000-0000-0000-0000-000000000000}"/>
          </ac:spMkLst>
        </pc:spChg>
        <pc:spChg chg="mod">
          <ac:chgData name="Shang-Wei Lin" userId="d614b8a91a354671" providerId="LiveId" clId="{33310EA3-FD7E-9141-8996-F9B9BDC4A0AF}" dt="2022-08-28T08:06:54.280" v="34" actId="1035"/>
          <ac:spMkLst>
            <pc:docMk/>
            <pc:sldMk cId="2173166426" sldId="631"/>
            <ac:spMk id="48" creationId="{00000000-0000-0000-0000-000000000000}"/>
          </ac:spMkLst>
        </pc:spChg>
        <pc:spChg chg="mod">
          <ac:chgData name="Shang-Wei Lin" userId="d614b8a91a354671" providerId="LiveId" clId="{33310EA3-FD7E-9141-8996-F9B9BDC4A0AF}" dt="2022-08-28T08:06:54.280" v="34" actId="1035"/>
          <ac:spMkLst>
            <pc:docMk/>
            <pc:sldMk cId="2173166426" sldId="631"/>
            <ac:spMk id="49" creationId="{00000000-0000-0000-0000-000000000000}"/>
          </ac:spMkLst>
        </pc:spChg>
        <pc:spChg chg="mod">
          <ac:chgData name="Shang-Wei Lin" userId="d614b8a91a354671" providerId="LiveId" clId="{33310EA3-FD7E-9141-8996-F9B9BDC4A0AF}" dt="2022-08-28T08:06:54.280" v="34" actId="1035"/>
          <ac:spMkLst>
            <pc:docMk/>
            <pc:sldMk cId="2173166426" sldId="631"/>
            <ac:spMk id="50" creationId="{00000000-0000-0000-0000-000000000000}"/>
          </ac:spMkLst>
        </pc:spChg>
        <pc:spChg chg="mod">
          <ac:chgData name="Shang-Wei Lin" userId="d614b8a91a354671" providerId="LiveId" clId="{33310EA3-FD7E-9141-8996-F9B9BDC4A0AF}" dt="2022-08-28T08:06:54.280" v="34" actId="1035"/>
          <ac:spMkLst>
            <pc:docMk/>
            <pc:sldMk cId="2173166426" sldId="631"/>
            <ac:spMk id="51" creationId="{00000000-0000-0000-0000-000000000000}"/>
          </ac:spMkLst>
        </pc:spChg>
        <pc:spChg chg="mod">
          <ac:chgData name="Shang-Wei Lin" userId="d614b8a91a354671" providerId="LiveId" clId="{33310EA3-FD7E-9141-8996-F9B9BDC4A0AF}" dt="2022-08-28T08:06:54.280" v="34" actId="1035"/>
          <ac:spMkLst>
            <pc:docMk/>
            <pc:sldMk cId="2173166426" sldId="631"/>
            <ac:spMk id="52" creationId="{00000000-0000-0000-0000-000000000000}"/>
          </ac:spMkLst>
        </pc:spChg>
        <pc:spChg chg="mod">
          <ac:chgData name="Shang-Wei Lin" userId="d614b8a91a354671" providerId="LiveId" clId="{33310EA3-FD7E-9141-8996-F9B9BDC4A0AF}" dt="2022-08-28T08:06:54.280" v="34" actId="1035"/>
          <ac:spMkLst>
            <pc:docMk/>
            <pc:sldMk cId="2173166426" sldId="631"/>
            <ac:spMk id="53" creationId="{00000000-0000-0000-0000-000000000000}"/>
          </ac:spMkLst>
        </pc:spChg>
        <pc:spChg chg="mod">
          <ac:chgData name="Shang-Wei Lin" userId="d614b8a91a354671" providerId="LiveId" clId="{33310EA3-FD7E-9141-8996-F9B9BDC4A0AF}" dt="2022-08-28T08:06:54.280" v="34" actId="1035"/>
          <ac:spMkLst>
            <pc:docMk/>
            <pc:sldMk cId="2173166426" sldId="631"/>
            <ac:spMk id="54" creationId="{00000000-0000-0000-0000-000000000000}"/>
          </ac:spMkLst>
        </pc:spChg>
        <pc:spChg chg="mod">
          <ac:chgData name="Shang-Wei Lin" userId="d614b8a91a354671" providerId="LiveId" clId="{33310EA3-FD7E-9141-8996-F9B9BDC4A0AF}" dt="2022-08-28T08:06:54.280" v="34" actId="1035"/>
          <ac:spMkLst>
            <pc:docMk/>
            <pc:sldMk cId="2173166426" sldId="631"/>
            <ac:spMk id="55" creationId="{00000000-0000-0000-0000-000000000000}"/>
          </ac:spMkLst>
        </pc:spChg>
        <pc:spChg chg="mod">
          <ac:chgData name="Shang-Wei Lin" userId="d614b8a91a354671" providerId="LiveId" clId="{33310EA3-FD7E-9141-8996-F9B9BDC4A0AF}" dt="2022-08-28T08:06:54.280" v="34" actId="1035"/>
          <ac:spMkLst>
            <pc:docMk/>
            <pc:sldMk cId="2173166426" sldId="631"/>
            <ac:spMk id="56" creationId="{00000000-0000-0000-0000-000000000000}"/>
          </ac:spMkLst>
        </pc:spChg>
        <pc:spChg chg="mod">
          <ac:chgData name="Shang-Wei Lin" userId="d614b8a91a354671" providerId="LiveId" clId="{33310EA3-FD7E-9141-8996-F9B9BDC4A0AF}" dt="2022-08-28T08:06:54.280" v="34" actId="1035"/>
          <ac:spMkLst>
            <pc:docMk/>
            <pc:sldMk cId="2173166426" sldId="631"/>
            <ac:spMk id="57" creationId="{00000000-0000-0000-0000-000000000000}"/>
          </ac:spMkLst>
        </pc:spChg>
        <pc:spChg chg="mod">
          <ac:chgData name="Shang-Wei Lin" userId="d614b8a91a354671" providerId="LiveId" clId="{33310EA3-FD7E-9141-8996-F9B9BDC4A0AF}" dt="2022-08-28T08:06:54.280" v="34" actId="1035"/>
          <ac:spMkLst>
            <pc:docMk/>
            <pc:sldMk cId="2173166426" sldId="631"/>
            <ac:spMk id="58" creationId="{00000000-0000-0000-0000-000000000000}"/>
          </ac:spMkLst>
        </pc:spChg>
        <pc:spChg chg="mod">
          <ac:chgData name="Shang-Wei Lin" userId="d614b8a91a354671" providerId="LiveId" clId="{33310EA3-FD7E-9141-8996-F9B9BDC4A0AF}" dt="2022-08-28T08:06:54.280" v="34" actId="1035"/>
          <ac:spMkLst>
            <pc:docMk/>
            <pc:sldMk cId="2173166426" sldId="631"/>
            <ac:spMk id="59" creationId="{00000000-0000-0000-0000-000000000000}"/>
          </ac:spMkLst>
        </pc:spChg>
        <pc:spChg chg="mod">
          <ac:chgData name="Shang-Wei Lin" userId="d614b8a91a354671" providerId="LiveId" clId="{33310EA3-FD7E-9141-8996-F9B9BDC4A0AF}" dt="2022-08-28T08:06:54.280" v="34" actId="1035"/>
          <ac:spMkLst>
            <pc:docMk/>
            <pc:sldMk cId="2173166426" sldId="631"/>
            <ac:spMk id="60" creationId="{00000000-0000-0000-0000-000000000000}"/>
          </ac:spMkLst>
        </pc:spChg>
        <pc:spChg chg="mod">
          <ac:chgData name="Shang-Wei Lin" userId="d614b8a91a354671" providerId="LiveId" clId="{33310EA3-FD7E-9141-8996-F9B9BDC4A0AF}" dt="2022-08-28T08:06:54.280" v="34" actId="1035"/>
          <ac:spMkLst>
            <pc:docMk/>
            <pc:sldMk cId="2173166426" sldId="631"/>
            <ac:spMk id="61" creationId="{00000000-0000-0000-0000-000000000000}"/>
          </ac:spMkLst>
        </pc:spChg>
        <pc:spChg chg="mod">
          <ac:chgData name="Shang-Wei Lin" userId="d614b8a91a354671" providerId="LiveId" clId="{33310EA3-FD7E-9141-8996-F9B9BDC4A0AF}" dt="2022-08-28T08:06:54.280" v="34" actId="1035"/>
          <ac:spMkLst>
            <pc:docMk/>
            <pc:sldMk cId="2173166426" sldId="631"/>
            <ac:spMk id="62" creationId="{00000000-0000-0000-0000-000000000000}"/>
          </ac:spMkLst>
        </pc:spChg>
        <pc:spChg chg="mod">
          <ac:chgData name="Shang-Wei Lin" userId="d614b8a91a354671" providerId="LiveId" clId="{33310EA3-FD7E-9141-8996-F9B9BDC4A0AF}" dt="2022-08-28T08:06:54.280" v="34" actId="1035"/>
          <ac:spMkLst>
            <pc:docMk/>
            <pc:sldMk cId="2173166426" sldId="631"/>
            <ac:spMk id="63" creationId="{00000000-0000-0000-0000-000000000000}"/>
          </ac:spMkLst>
        </pc:spChg>
        <pc:spChg chg="mod">
          <ac:chgData name="Shang-Wei Lin" userId="d614b8a91a354671" providerId="LiveId" clId="{33310EA3-FD7E-9141-8996-F9B9BDC4A0AF}" dt="2022-08-28T08:06:54.280" v="34" actId="1035"/>
          <ac:spMkLst>
            <pc:docMk/>
            <pc:sldMk cId="2173166426" sldId="631"/>
            <ac:spMk id="64" creationId="{00000000-0000-0000-0000-000000000000}"/>
          </ac:spMkLst>
        </pc:spChg>
        <pc:spChg chg="mod">
          <ac:chgData name="Shang-Wei Lin" userId="d614b8a91a354671" providerId="LiveId" clId="{33310EA3-FD7E-9141-8996-F9B9BDC4A0AF}" dt="2022-08-28T08:06:54.280" v="34" actId="1035"/>
          <ac:spMkLst>
            <pc:docMk/>
            <pc:sldMk cId="2173166426" sldId="631"/>
            <ac:spMk id="65" creationId="{00000000-0000-0000-0000-000000000000}"/>
          </ac:spMkLst>
        </pc:spChg>
        <pc:spChg chg="mod">
          <ac:chgData name="Shang-Wei Lin" userId="d614b8a91a354671" providerId="LiveId" clId="{33310EA3-FD7E-9141-8996-F9B9BDC4A0AF}" dt="2022-08-28T08:06:54.280" v="34" actId="1035"/>
          <ac:spMkLst>
            <pc:docMk/>
            <pc:sldMk cId="2173166426" sldId="631"/>
            <ac:spMk id="66" creationId="{00000000-0000-0000-0000-000000000000}"/>
          </ac:spMkLst>
        </pc:spChg>
        <pc:spChg chg="mod">
          <ac:chgData name="Shang-Wei Lin" userId="d614b8a91a354671" providerId="LiveId" clId="{33310EA3-FD7E-9141-8996-F9B9BDC4A0AF}" dt="2022-08-28T08:06:54.280" v="34" actId="1035"/>
          <ac:spMkLst>
            <pc:docMk/>
            <pc:sldMk cId="2173166426" sldId="631"/>
            <ac:spMk id="67" creationId="{00000000-0000-0000-0000-000000000000}"/>
          </ac:spMkLst>
        </pc:spChg>
        <pc:spChg chg="mod">
          <ac:chgData name="Shang-Wei Lin" userId="d614b8a91a354671" providerId="LiveId" clId="{33310EA3-FD7E-9141-8996-F9B9BDC4A0AF}" dt="2022-08-28T08:06:54.280" v="34" actId="1035"/>
          <ac:spMkLst>
            <pc:docMk/>
            <pc:sldMk cId="2173166426" sldId="631"/>
            <ac:spMk id="68" creationId="{00000000-0000-0000-0000-000000000000}"/>
          </ac:spMkLst>
        </pc:spChg>
        <pc:spChg chg="mod">
          <ac:chgData name="Shang-Wei Lin" userId="d614b8a91a354671" providerId="LiveId" clId="{33310EA3-FD7E-9141-8996-F9B9BDC4A0AF}" dt="2022-08-28T08:06:54.280" v="34" actId="1035"/>
          <ac:spMkLst>
            <pc:docMk/>
            <pc:sldMk cId="2173166426" sldId="631"/>
            <ac:spMk id="69" creationId="{00000000-0000-0000-0000-000000000000}"/>
          </ac:spMkLst>
        </pc:spChg>
        <pc:spChg chg="mod">
          <ac:chgData name="Shang-Wei Lin" userId="d614b8a91a354671" providerId="LiveId" clId="{33310EA3-FD7E-9141-8996-F9B9BDC4A0AF}" dt="2022-08-28T08:06:54.280" v="34" actId="1035"/>
          <ac:spMkLst>
            <pc:docMk/>
            <pc:sldMk cId="2173166426" sldId="631"/>
            <ac:spMk id="70" creationId="{00000000-0000-0000-0000-000000000000}"/>
          </ac:spMkLst>
        </pc:spChg>
        <pc:spChg chg="mod">
          <ac:chgData name="Shang-Wei Lin" userId="d614b8a91a354671" providerId="LiveId" clId="{33310EA3-FD7E-9141-8996-F9B9BDC4A0AF}" dt="2022-08-28T08:06:54.280" v="34" actId="1035"/>
          <ac:spMkLst>
            <pc:docMk/>
            <pc:sldMk cId="2173166426" sldId="631"/>
            <ac:spMk id="71" creationId="{00000000-0000-0000-0000-000000000000}"/>
          </ac:spMkLst>
        </pc:spChg>
        <pc:spChg chg="mod">
          <ac:chgData name="Shang-Wei Lin" userId="d614b8a91a354671" providerId="LiveId" clId="{33310EA3-FD7E-9141-8996-F9B9BDC4A0AF}" dt="2022-08-28T08:06:54.280" v="34" actId="1035"/>
          <ac:spMkLst>
            <pc:docMk/>
            <pc:sldMk cId="2173166426" sldId="631"/>
            <ac:spMk id="72" creationId="{00000000-0000-0000-0000-000000000000}"/>
          </ac:spMkLst>
        </pc:spChg>
        <pc:spChg chg="mod">
          <ac:chgData name="Shang-Wei Lin" userId="d614b8a91a354671" providerId="LiveId" clId="{33310EA3-FD7E-9141-8996-F9B9BDC4A0AF}" dt="2022-08-28T08:06:54.280" v="34" actId="1035"/>
          <ac:spMkLst>
            <pc:docMk/>
            <pc:sldMk cId="2173166426" sldId="631"/>
            <ac:spMk id="73" creationId="{00000000-0000-0000-0000-000000000000}"/>
          </ac:spMkLst>
        </pc:spChg>
        <pc:spChg chg="mod">
          <ac:chgData name="Shang-Wei Lin" userId="d614b8a91a354671" providerId="LiveId" clId="{33310EA3-FD7E-9141-8996-F9B9BDC4A0AF}" dt="2022-08-28T08:06:54.280" v="34" actId="1035"/>
          <ac:spMkLst>
            <pc:docMk/>
            <pc:sldMk cId="2173166426" sldId="631"/>
            <ac:spMk id="91" creationId="{00000000-0000-0000-0000-000000000000}"/>
          </ac:spMkLst>
        </pc:spChg>
        <pc:spChg chg="mod">
          <ac:chgData name="Shang-Wei Lin" userId="d614b8a91a354671" providerId="LiveId" clId="{33310EA3-FD7E-9141-8996-F9B9BDC4A0AF}" dt="2022-08-28T08:06:54.280" v="34" actId="1035"/>
          <ac:spMkLst>
            <pc:docMk/>
            <pc:sldMk cId="2173166426" sldId="631"/>
            <ac:spMk id="92" creationId="{00000000-0000-0000-0000-000000000000}"/>
          </ac:spMkLst>
        </pc:spChg>
        <pc:spChg chg="mod">
          <ac:chgData name="Shang-Wei Lin" userId="d614b8a91a354671" providerId="LiveId" clId="{33310EA3-FD7E-9141-8996-F9B9BDC4A0AF}" dt="2022-08-28T08:06:54.280" v="34" actId="1035"/>
          <ac:spMkLst>
            <pc:docMk/>
            <pc:sldMk cId="2173166426" sldId="631"/>
            <ac:spMk id="93" creationId="{00000000-0000-0000-0000-000000000000}"/>
          </ac:spMkLst>
        </pc:spChg>
        <pc:spChg chg="mod">
          <ac:chgData name="Shang-Wei Lin" userId="d614b8a91a354671" providerId="LiveId" clId="{33310EA3-FD7E-9141-8996-F9B9BDC4A0AF}" dt="2022-08-28T08:06:54.280" v="34" actId="1035"/>
          <ac:spMkLst>
            <pc:docMk/>
            <pc:sldMk cId="2173166426" sldId="631"/>
            <ac:spMk id="94" creationId="{00000000-0000-0000-0000-000000000000}"/>
          </ac:spMkLst>
        </pc:spChg>
        <pc:spChg chg="mod">
          <ac:chgData name="Shang-Wei Lin" userId="d614b8a91a354671" providerId="LiveId" clId="{33310EA3-FD7E-9141-8996-F9B9BDC4A0AF}" dt="2022-08-28T08:06:54.280" v="34" actId="1035"/>
          <ac:spMkLst>
            <pc:docMk/>
            <pc:sldMk cId="2173166426" sldId="631"/>
            <ac:spMk id="99" creationId="{00000000-0000-0000-0000-000000000000}"/>
          </ac:spMkLst>
        </pc:spChg>
        <pc:spChg chg="mod">
          <ac:chgData name="Shang-Wei Lin" userId="d614b8a91a354671" providerId="LiveId" clId="{33310EA3-FD7E-9141-8996-F9B9BDC4A0AF}" dt="2022-08-28T08:06:54.280" v="34" actId="1035"/>
          <ac:spMkLst>
            <pc:docMk/>
            <pc:sldMk cId="2173166426" sldId="631"/>
            <ac:spMk id="123" creationId="{00000000-0000-0000-0000-000000000000}"/>
          </ac:spMkLst>
        </pc:spChg>
        <pc:spChg chg="mod">
          <ac:chgData name="Shang-Wei Lin" userId="d614b8a91a354671" providerId="LiveId" clId="{33310EA3-FD7E-9141-8996-F9B9BDC4A0AF}" dt="2022-08-28T08:06:54.280" v="34" actId="1035"/>
          <ac:spMkLst>
            <pc:docMk/>
            <pc:sldMk cId="2173166426" sldId="631"/>
            <ac:spMk id="124" creationId="{00000000-0000-0000-0000-000000000000}"/>
          </ac:spMkLst>
        </pc:spChg>
        <pc:spChg chg="mod">
          <ac:chgData name="Shang-Wei Lin" userId="d614b8a91a354671" providerId="LiveId" clId="{33310EA3-FD7E-9141-8996-F9B9BDC4A0AF}" dt="2022-08-28T08:06:54.280" v="34" actId="1035"/>
          <ac:spMkLst>
            <pc:docMk/>
            <pc:sldMk cId="2173166426" sldId="631"/>
            <ac:spMk id="125" creationId="{00000000-0000-0000-0000-000000000000}"/>
          </ac:spMkLst>
        </pc:spChg>
        <pc:spChg chg="mod">
          <ac:chgData name="Shang-Wei Lin" userId="d614b8a91a354671" providerId="LiveId" clId="{33310EA3-FD7E-9141-8996-F9B9BDC4A0AF}" dt="2022-08-28T08:06:54.280" v="34" actId="1035"/>
          <ac:spMkLst>
            <pc:docMk/>
            <pc:sldMk cId="2173166426" sldId="631"/>
            <ac:spMk id="126" creationId="{00000000-0000-0000-0000-000000000000}"/>
          </ac:spMkLst>
        </pc:spChg>
        <pc:spChg chg="mod">
          <ac:chgData name="Shang-Wei Lin" userId="d614b8a91a354671" providerId="LiveId" clId="{33310EA3-FD7E-9141-8996-F9B9BDC4A0AF}" dt="2022-08-28T08:06:54.280" v="34" actId="1035"/>
          <ac:spMkLst>
            <pc:docMk/>
            <pc:sldMk cId="2173166426" sldId="631"/>
            <ac:spMk id="127" creationId="{00000000-0000-0000-0000-000000000000}"/>
          </ac:spMkLst>
        </pc:spChg>
        <pc:spChg chg="mod">
          <ac:chgData name="Shang-Wei Lin" userId="d614b8a91a354671" providerId="LiveId" clId="{33310EA3-FD7E-9141-8996-F9B9BDC4A0AF}" dt="2022-08-28T08:06:54.280" v="34" actId="1035"/>
          <ac:spMkLst>
            <pc:docMk/>
            <pc:sldMk cId="2173166426" sldId="631"/>
            <ac:spMk id="128" creationId="{00000000-0000-0000-0000-000000000000}"/>
          </ac:spMkLst>
        </pc:spChg>
        <pc:spChg chg="mod">
          <ac:chgData name="Shang-Wei Lin" userId="d614b8a91a354671" providerId="LiveId" clId="{33310EA3-FD7E-9141-8996-F9B9BDC4A0AF}" dt="2022-08-28T08:06:54.280" v="34" actId="1035"/>
          <ac:spMkLst>
            <pc:docMk/>
            <pc:sldMk cId="2173166426" sldId="631"/>
            <ac:spMk id="129" creationId="{00000000-0000-0000-0000-000000000000}"/>
          </ac:spMkLst>
        </pc:spChg>
        <pc:spChg chg="mod">
          <ac:chgData name="Shang-Wei Lin" userId="d614b8a91a354671" providerId="LiveId" clId="{33310EA3-FD7E-9141-8996-F9B9BDC4A0AF}" dt="2022-08-28T08:06:54.280" v="34" actId="1035"/>
          <ac:spMkLst>
            <pc:docMk/>
            <pc:sldMk cId="2173166426" sldId="631"/>
            <ac:spMk id="131" creationId="{00000000-0000-0000-0000-000000000000}"/>
          </ac:spMkLst>
        </pc:spChg>
        <pc:spChg chg="mod">
          <ac:chgData name="Shang-Wei Lin" userId="d614b8a91a354671" providerId="LiveId" clId="{33310EA3-FD7E-9141-8996-F9B9BDC4A0AF}" dt="2022-08-28T08:06:54.280" v="34" actId="1035"/>
          <ac:spMkLst>
            <pc:docMk/>
            <pc:sldMk cId="2173166426" sldId="631"/>
            <ac:spMk id="132" creationId="{00000000-0000-0000-0000-000000000000}"/>
          </ac:spMkLst>
        </pc:spChg>
        <pc:spChg chg="mod">
          <ac:chgData name="Shang-Wei Lin" userId="d614b8a91a354671" providerId="LiveId" clId="{33310EA3-FD7E-9141-8996-F9B9BDC4A0AF}" dt="2022-08-28T08:06:54.280" v="34" actId="1035"/>
          <ac:spMkLst>
            <pc:docMk/>
            <pc:sldMk cId="2173166426" sldId="631"/>
            <ac:spMk id="137" creationId="{00000000-0000-0000-0000-000000000000}"/>
          </ac:spMkLst>
        </pc:spChg>
        <pc:spChg chg="mod">
          <ac:chgData name="Shang-Wei Lin" userId="d614b8a91a354671" providerId="LiveId" clId="{33310EA3-FD7E-9141-8996-F9B9BDC4A0AF}" dt="2022-08-28T08:06:54.280" v="34" actId="1035"/>
          <ac:spMkLst>
            <pc:docMk/>
            <pc:sldMk cId="2173166426" sldId="631"/>
            <ac:spMk id="138" creationId="{00000000-0000-0000-0000-000000000000}"/>
          </ac:spMkLst>
        </pc:spChg>
        <pc:spChg chg="mod">
          <ac:chgData name="Shang-Wei Lin" userId="d614b8a91a354671" providerId="LiveId" clId="{33310EA3-FD7E-9141-8996-F9B9BDC4A0AF}" dt="2022-08-28T08:06:54.280" v="34" actId="1035"/>
          <ac:spMkLst>
            <pc:docMk/>
            <pc:sldMk cId="2173166426" sldId="631"/>
            <ac:spMk id="139" creationId="{00000000-0000-0000-0000-000000000000}"/>
          </ac:spMkLst>
        </pc:spChg>
        <pc:spChg chg="mod">
          <ac:chgData name="Shang-Wei Lin" userId="d614b8a91a354671" providerId="LiveId" clId="{33310EA3-FD7E-9141-8996-F9B9BDC4A0AF}" dt="2022-08-28T08:06:54.280" v="34" actId="1035"/>
          <ac:spMkLst>
            <pc:docMk/>
            <pc:sldMk cId="2173166426" sldId="631"/>
            <ac:spMk id="140" creationId="{00000000-0000-0000-0000-000000000000}"/>
          </ac:spMkLst>
        </pc:spChg>
        <pc:spChg chg="mod">
          <ac:chgData name="Shang-Wei Lin" userId="d614b8a91a354671" providerId="LiveId" clId="{33310EA3-FD7E-9141-8996-F9B9BDC4A0AF}" dt="2022-08-28T08:06:54.280" v="34" actId="1035"/>
          <ac:spMkLst>
            <pc:docMk/>
            <pc:sldMk cId="2173166426" sldId="631"/>
            <ac:spMk id="141" creationId="{00000000-0000-0000-0000-000000000000}"/>
          </ac:spMkLst>
        </pc:spChg>
        <pc:spChg chg="mod">
          <ac:chgData name="Shang-Wei Lin" userId="d614b8a91a354671" providerId="LiveId" clId="{33310EA3-FD7E-9141-8996-F9B9BDC4A0AF}" dt="2022-08-28T08:06:54.280" v="34" actId="1035"/>
          <ac:spMkLst>
            <pc:docMk/>
            <pc:sldMk cId="2173166426" sldId="631"/>
            <ac:spMk id="142" creationId="{00000000-0000-0000-0000-000000000000}"/>
          </ac:spMkLst>
        </pc:spChg>
        <pc:spChg chg="mod">
          <ac:chgData name="Shang-Wei Lin" userId="d614b8a91a354671" providerId="LiveId" clId="{33310EA3-FD7E-9141-8996-F9B9BDC4A0AF}" dt="2022-08-28T08:06:54.280" v="34" actId="1035"/>
          <ac:spMkLst>
            <pc:docMk/>
            <pc:sldMk cId="2173166426" sldId="631"/>
            <ac:spMk id="157" creationId="{00000000-0000-0000-0000-000000000000}"/>
          </ac:spMkLst>
        </pc:spChg>
        <pc:grpChg chg="mod">
          <ac:chgData name="Shang-Wei Lin" userId="d614b8a91a354671" providerId="LiveId" clId="{33310EA3-FD7E-9141-8996-F9B9BDC4A0AF}" dt="2022-08-28T08:06:54.280" v="34" actId="1035"/>
          <ac:grpSpMkLst>
            <pc:docMk/>
            <pc:sldMk cId="2173166426" sldId="631"/>
            <ac:grpSpMk id="74" creationId="{00000000-0000-0000-0000-000000000000}"/>
          </ac:grpSpMkLst>
        </pc:grpChg>
        <pc:graphicFrameChg chg="add mod modGraphic">
          <ac:chgData name="Shang-Wei Lin" userId="d614b8a91a354671" providerId="LiveId" clId="{33310EA3-FD7E-9141-8996-F9B9BDC4A0AF}" dt="2022-08-28T08:15:56.054" v="84" actId="1076"/>
          <ac:graphicFrameMkLst>
            <pc:docMk/>
            <pc:sldMk cId="2173166426" sldId="631"/>
            <ac:graphicFrameMk id="3" creationId="{6AC45003-8309-496A-B979-18DC45A8A1BF}"/>
          </ac:graphicFrameMkLst>
        </pc:graphicFrameChg>
        <pc:graphicFrameChg chg="add del mod">
          <ac:chgData name="Shang-Wei Lin" userId="d614b8a91a354671" providerId="LiveId" clId="{33310EA3-FD7E-9141-8996-F9B9BDC4A0AF}" dt="2022-08-28T08:10:07.943" v="62" actId="478"/>
          <ac:graphicFrameMkLst>
            <pc:docMk/>
            <pc:sldMk cId="2173166426" sldId="631"/>
            <ac:graphicFrameMk id="4" creationId="{50544D26-4EE0-930B-FB74-C950F2A067C4}"/>
          </ac:graphicFrameMkLst>
        </pc:graphicFrameChg>
        <pc:graphicFrameChg chg="add mod modGraphic">
          <ac:chgData name="Shang-Wei Lin" userId="d614b8a91a354671" providerId="LiveId" clId="{33310EA3-FD7E-9141-8996-F9B9BDC4A0AF}" dt="2022-08-28T08:14:10.896" v="79" actId="1076"/>
          <ac:graphicFrameMkLst>
            <pc:docMk/>
            <pc:sldMk cId="2173166426" sldId="631"/>
            <ac:graphicFrameMk id="5" creationId="{EA032EE1-62C7-8235-66F6-27319B690B3C}"/>
          </ac:graphicFrameMkLst>
        </pc:graphicFrameChg>
      </pc:sldChg>
      <pc:sldChg chg="modAnim">
        <pc:chgData name="Shang-Wei Lin" userId="d614b8a91a354671" providerId="LiveId" clId="{33310EA3-FD7E-9141-8996-F9B9BDC4A0AF}" dt="2022-09-01T15:01:08.280" v="791"/>
        <pc:sldMkLst>
          <pc:docMk/>
          <pc:sldMk cId="2542299425" sldId="633"/>
        </pc:sldMkLst>
      </pc:sldChg>
      <pc:sldChg chg="addSp delSp modSp mod modAnim">
        <pc:chgData name="Shang-Wei Lin" userId="d614b8a91a354671" providerId="LiveId" clId="{33310EA3-FD7E-9141-8996-F9B9BDC4A0AF}" dt="2022-08-28T09:33:57.579" v="420"/>
        <pc:sldMkLst>
          <pc:docMk/>
          <pc:sldMk cId="3479826972" sldId="645"/>
        </pc:sldMkLst>
        <pc:spChg chg="del">
          <ac:chgData name="Shang-Wei Lin" userId="d614b8a91a354671" providerId="LiveId" clId="{33310EA3-FD7E-9141-8996-F9B9BDC4A0AF}" dt="2022-08-28T09:17:52.397" v="156" actId="478"/>
          <ac:spMkLst>
            <pc:docMk/>
            <pc:sldMk cId="3479826972" sldId="645"/>
            <ac:spMk id="2" creationId="{00000000-0000-0000-0000-000000000000}"/>
          </ac:spMkLst>
        </pc:spChg>
        <pc:spChg chg="add del mod">
          <ac:chgData name="Shang-Wei Lin" userId="d614b8a91a354671" providerId="LiveId" clId="{33310EA3-FD7E-9141-8996-F9B9BDC4A0AF}" dt="2022-08-28T09:21:53.688" v="170" actId="478"/>
          <ac:spMkLst>
            <pc:docMk/>
            <pc:sldMk cId="3479826972" sldId="645"/>
            <ac:spMk id="4" creationId="{18F70264-3E89-8773-64C1-789F3BDEE2C4}"/>
          </ac:spMkLst>
        </pc:spChg>
        <pc:spChg chg="add mod">
          <ac:chgData name="Shang-Wei Lin" userId="d614b8a91a354671" providerId="LiveId" clId="{33310EA3-FD7E-9141-8996-F9B9BDC4A0AF}" dt="2022-08-28T09:28:06.221" v="276" actId="164"/>
          <ac:spMkLst>
            <pc:docMk/>
            <pc:sldMk cId="3479826972" sldId="645"/>
            <ac:spMk id="5" creationId="{33AA8FC2-9BCE-46C9-973C-55B4121C7B64}"/>
          </ac:spMkLst>
        </pc:spChg>
        <pc:spChg chg="add del mod">
          <ac:chgData name="Shang-Wei Lin" userId="d614b8a91a354671" providerId="LiveId" clId="{33310EA3-FD7E-9141-8996-F9B9BDC4A0AF}" dt="2022-08-28T09:23:29.745" v="183" actId="478"/>
          <ac:spMkLst>
            <pc:docMk/>
            <pc:sldMk cId="3479826972" sldId="645"/>
            <ac:spMk id="6" creationId="{CC2764E8-CC1D-D140-F5EE-4D4725B24275}"/>
          </ac:spMkLst>
        </pc:spChg>
        <pc:spChg chg="add mod">
          <ac:chgData name="Shang-Wei Lin" userId="d614b8a91a354671" providerId="LiveId" clId="{33310EA3-FD7E-9141-8996-F9B9BDC4A0AF}" dt="2022-08-28T09:28:06.221" v="276" actId="164"/>
          <ac:spMkLst>
            <pc:docMk/>
            <pc:sldMk cId="3479826972" sldId="645"/>
            <ac:spMk id="7" creationId="{9817BBC6-02CB-4CC5-43A4-408BDF7EBFF3}"/>
          </ac:spMkLst>
        </pc:spChg>
        <pc:spChg chg="add mod">
          <ac:chgData name="Shang-Wei Lin" userId="d614b8a91a354671" providerId="LiveId" clId="{33310EA3-FD7E-9141-8996-F9B9BDC4A0AF}" dt="2022-08-28T09:29:52.868" v="287" actId="164"/>
          <ac:spMkLst>
            <pc:docMk/>
            <pc:sldMk cId="3479826972" sldId="645"/>
            <ac:spMk id="10" creationId="{52B796E2-102C-3ED8-17B5-6CD6318F35A2}"/>
          </ac:spMkLst>
        </pc:spChg>
        <pc:spChg chg="add mod">
          <ac:chgData name="Shang-Wei Lin" userId="d614b8a91a354671" providerId="LiveId" clId="{33310EA3-FD7E-9141-8996-F9B9BDC4A0AF}" dt="2022-08-28T09:29:52.868" v="287" actId="164"/>
          <ac:spMkLst>
            <pc:docMk/>
            <pc:sldMk cId="3479826972" sldId="645"/>
            <ac:spMk id="11" creationId="{0933274C-0D91-90D1-FA24-3647C02A853D}"/>
          </ac:spMkLst>
        </pc:spChg>
        <pc:spChg chg="add mod">
          <ac:chgData name="Shang-Wei Lin" userId="d614b8a91a354671" providerId="LiveId" clId="{33310EA3-FD7E-9141-8996-F9B9BDC4A0AF}" dt="2022-08-28T09:33:38.126" v="419" actId="1076"/>
          <ac:spMkLst>
            <pc:docMk/>
            <pc:sldMk cId="3479826972" sldId="645"/>
            <ac:spMk id="15" creationId="{38F12F24-036D-E00B-E84E-38066AD5FE77}"/>
          </ac:spMkLst>
        </pc:spChg>
        <pc:grpChg chg="add mod">
          <ac:chgData name="Shang-Wei Lin" userId="d614b8a91a354671" providerId="LiveId" clId="{33310EA3-FD7E-9141-8996-F9B9BDC4A0AF}" dt="2022-08-28T09:31:04.678" v="316" actId="164"/>
          <ac:grpSpMkLst>
            <pc:docMk/>
            <pc:sldMk cId="3479826972" sldId="645"/>
            <ac:grpSpMk id="12" creationId="{7855B8BE-A18D-08E0-9788-186726264D26}"/>
          </ac:grpSpMkLst>
        </pc:grpChg>
        <pc:grpChg chg="add mod">
          <ac:chgData name="Shang-Wei Lin" userId="d614b8a91a354671" providerId="LiveId" clId="{33310EA3-FD7E-9141-8996-F9B9BDC4A0AF}" dt="2022-08-28T09:31:04.678" v="316" actId="164"/>
          <ac:grpSpMkLst>
            <pc:docMk/>
            <pc:sldMk cId="3479826972" sldId="645"/>
            <ac:grpSpMk id="13" creationId="{30DCE5DF-0B62-200F-FC99-E1F7CE454624}"/>
          </ac:grpSpMkLst>
        </pc:grpChg>
        <pc:grpChg chg="add mod">
          <ac:chgData name="Shang-Wei Lin" userId="d614b8a91a354671" providerId="LiveId" clId="{33310EA3-FD7E-9141-8996-F9B9BDC4A0AF}" dt="2022-08-28T09:31:04.678" v="316" actId="164"/>
          <ac:grpSpMkLst>
            <pc:docMk/>
            <pc:sldMk cId="3479826972" sldId="645"/>
            <ac:grpSpMk id="14" creationId="{76741696-9E00-8593-CE4E-C279CF5418B5}"/>
          </ac:grpSpMkLst>
        </pc:grpChg>
        <pc:picChg chg="add mod">
          <ac:chgData name="Shang-Wei Lin" userId="d614b8a91a354671" providerId="LiveId" clId="{33310EA3-FD7E-9141-8996-F9B9BDC4A0AF}" dt="2022-08-28T09:30:10.264" v="309" actId="1036"/>
          <ac:picMkLst>
            <pc:docMk/>
            <pc:sldMk cId="3479826972" sldId="645"/>
            <ac:picMk id="3" creationId="{D3B5BD21-D68C-8B47-A33D-6B4ED952272D}"/>
          </ac:picMkLst>
        </pc:picChg>
        <pc:picChg chg="del">
          <ac:chgData name="Shang-Wei Lin" userId="d614b8a91a354671" providerId="LiveId" clId="{33310EA3-FD7E-9141-8996-F9B9BDC4A0AF}" dt="2022-08-28T09:17:46.968" v="155" actId="478"/>
          <ac:picMkLst>
            <pc:docMk/>
            <pc:sldMk cId="3479826972" sldId="645"/>
            <ac:picMk id="1026" creationId="{00000000-0000-0000-0000-000000000000}"/>
          </ac:picMkLst>
        </pc:picChg>
        <pc:cxnChg chg="add mod">
          <ac:chgData name="Shang-Wei Lin" userId="d614b8a91a354671" providerId="LiveId" clId="{33310EA3-FD7E-9141-8996-F9B9BDC4A0AF}" dt="2022-08-28T09:29:52.868" v="287" actId="164"/>
          <ac:cxnSpMkLst>
            <pc:docMk/>
            <pc:sldMk cId="3479826972" sldId="645"/>
            <ac:cxnSpMk id="9" creationId="{FAFEBF17-8D81-5279-D67B-CAEC01DD37E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2:28.168"/>
    </inkml:context>
    <inkml:brush xml:id="br0">
      <inkml:brushProperty name="width" value="0.1" units="cm"/>
      <inkml:brushProperty name="height" value="0.1" units="cm"/>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5:40.028"/>
    </inkml:context>
    <inkml:brush xml:id="br0">
      <inkml:brushProperty name="width" value="0.05" units="cm"/>
      <inkml:brushProperty name="height" value="0.05" units="cm"/>
    </inkml:brush>
  </inkml:definitions>
  <inkml:trace contextRef="#ctx0" brushRef="#br0">1 1 24575,'7'24'0,"4"10"0,-5-17 0,13 27 0,12 19 0,2 10-1537,-1-9 0,2 5 1537,-3-4 0,0 2 0,13 21 0,-1-3 0,-17-32 0,0-1-510,14 27 0,-2-2 510,3 13 0,-6-14 0,1 2 0,-12-27 0,-2-1-82,1 10 1,-1-4 81,0-3 0,2 35 0,-16-54 0,-1 29 0,-7 36 0,0-28 847,0-7 0,0-2-847,0-12 1905,0-6-1905,4-18 199,-2-16-199,2 4 0,4-5 0,-6 0 459,9-1-459,-4 14 0,11 11 0,4 25 0,-1-15 0,2 31 0,-10-4 0,-4-12 0,-2 22 0,-7-55 0,0 6 0,0-17 0,4-5 0,1-1 0,4 1 0,5 0 0,-8 0 0,7 1 0,-1 11 0,-1-4 0,1 6 0,-1 12 0,-9-21 0,4 37 0,-6-31 0,5 17 0,-4-16 0,7-6 0,-2 5 0,3-14 0,-4 7 0,9-7 0,14 9 0,-3-3 0,19 10 0,-14-4 0,34 40 0,-27-27 0,14 24 0,-36-34 0,0-4 0,-4-7 0,9-1 0,-10-7 0,9 2 0,-3-4 0,5 0 0,0 5 0,-6-4 0,-1 4 0,-5-1 0,-1 0 0,1 5 0,5 0 0,-4 0 0,10 2 0,-10-3 0,9-2 0,4-2 0,15-4 0,36-13 0,-20 5 0,9-11 0,-34 12 0,-9 3 0,-4 4 0,-2 0 0,0 4 0,-3 7 0,9 0 0,0 9 0,0-9 0,-5 3 0,-3-9 0,-2 8 0,25 18 0,2 21 0,4-1 0,0 3-422,4 14 422,-9-16 0,0-4 0,-1-5 0,-5-10 0,-7-11 0,-1-26 0,-5-3 0,6-10 0,12-17 0,4-6 0,21-17-405,-6 5 0,4 1 405,-15 23 0,-1 2 0,35-30 0,-25 36 0,-12-6 0,-24 25 0,-2-4 0,-5 5 0,-1 4 1232,1 1-1232,0 0 0,5 8 0,1-11 0,6 12 0,-5-13 0,3 4 0,-3-5 0,31-14 0,-13-1 0,16-2 0,2 0 0,-4-4 0,42-4 0,-50 12 0,25-2 0,-20-3 0,0 8 0,-15-10 0,-20 14 0,4-8 0,-9 5 0,3 4 0,-7-2 0,6 2 0,-2-4 0,5-5 0,-5 4 0,4-9 0,-3 3 0,0-5 0,3 0 0,3-7 0,0 5 0,0 1 0,-3 8 0,-5 5 0,10-5 0,-3-1 0,4-6 0,-9 5 0,3 2 0,-8 0 0,6 8 0,-6-7 0,3 8 0,-4-4 0,4 1 0,-3-1 0,3 0 0,-4 1 0,4-6 0,-2-9 0,2-7 0,-4 0 0,0 2 0,0 7 0,0 6 0,0 1 0,0 5 0,0 0 0,0 1 0,0-1 0,0 1 0,0 3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4:12.629"/>
    </inkml:context>
    <inkml:brush xml:id="br0">
      <inkml:brushProperty name="width" value="0.05" units="cm"/>
      <inkml:brushProperty name="height" value="0.05" units="cm"/>
    </inkml:brush>
  </inkml:definitions>
  <inkml:trace contextRef="#ctx0" brushRef="#br0">410 4901 24575,'0'-21'0,"0"-7"0,-5-2 0,-3-15 0,-6-14 0,-9-10 0,-1-12-671,4 35 0,-2 0 671,-20-37 0,18 37 0,-2 0 0,-22-27 274,0 2-274,10 19 0,10 15 0,12 11 0,11 16 0,9-5 1012,24 4-1012,13-2 56,6 0-56,-1 0 0,10-9 0,-14 2 0,2 0 0,-27 4 0,-13 7 0,-4 1 0,-5-6 0,0 7 0,-10-11 0,-7 4 0,-8-9 0,0 0 0,-17-11 0,19 3 0,-19-6 0,10-10 0,9 3 0,-6-7 0,25-3 0,-2 27 0,11-24 0,13 16 0,-5-6 0,24-6 0,3 1 0,3-1 0,14-3 0,-14 1 0,2 0-581,19 2 581,6-21 0,-5 16 0,-19 17 0,0 2 0,12-3 0,18-1 0,-13 8 0,-19 13 0,-16 9 0,-9 2 0,-6 2 581,1 2-581,0-3 0,-1 0 0,6-2 0,0-6 0,2-4 0,-7 2 0,0 0 0,-9 5 0,4 1 0,0-1 0,1 0 0,4 1 0,5-6 0,-4 4 0,5-10 0,-6 4 0,1 1 0,0-5 0,1-2 0,-1-1 0,13-43 0,-15 9 0,15-35-998,-13 0 998,-1 38 0,0-1 0,0-12 0,2-6 0,2-2 0,1-6 0,0 7 0,-3 3 0,1 2 0,7-24 0,-1 14 0,-11 46 0,3 12 0,-6 12 0,5 1 0,5-7 0,-4 5 0,29-28 0,-12 16 0,46-41 0,-36 27 0,24-18 30,-21 7 0,-1 0-30,14-10-890,-11 7 0,7-11 1,-5 5 889,-8 8 0,-1 2 0,13-16 0,-1 1 0,4-12 0,-26 50 0,6-13 0,-13 27 809,12-11-809,-14 11 2798,3 8-2798,4-2 0,7 3 0,-6 0 0,-3 0 0,-6 0 0,7 0 0,1-5 0,5 4 0,0-15 0,-11 10 0,36-21 0,-24 15 0,47-18 0,-35 15 0,9-5 0,2-2 0,15-4 0,20-9 0,-38 14 0,-5 9 0,-20 1 0,20-2 0,-17 7 0,-4 0 0,1 2 0,-14 2 0,4-2 0,16 4 0,-3 0 0,37 0 0,3 0 0,5 0-237,-18 0 0,1 0 237,11 0 0,-4 0 0,5 0 0,-15 0 0,-2 0 0,43 0 0,-18 0 0,-40 0 0,-5 0 0,-1 4 0,-6-3 0,-9 2 474,-9 1-474,3-3 0,-4 7 0,5-7 0,-4 6 0,2-2 0,-2 4 0,4 0 0,0-1 0,-1 1 0,6 0 0,14 25 0,-10-19 0,9 24 0,-14-25 0,-6 1 0,4-3 0,-10 3 0,3-5 0,-4 9 0,0-9 0,0 4 0,0-5 0,0 5 0,0-4 0,0 4 0,0 0 0,0-4 0,0 10 0,0-10 0,0 9 0,-6 4 0,0 0 0,-5 9 0,5-11 0,-2-1 0,7-1 0,-3-9 0,0 4 0,3-5 0,-3 0 0,0-5 0,3 4 0,-2-3 0,3 4 0,0 5 0,0-4 0,0 4 0,0-6 0,0 1 0,0 0 0,0-1 0,0-3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4:22.013"/>
    </inkml:context>
    <inkml:brush xml:id="br0">
      <inkml:brushProperty name="width" value="0.05" units="cm"/>
      <inkml:brushProperty name="height" value="0.05" units="cm"/>
    </inkml:brush>
  </inkml:definitions>
  <inkml:trace contextRef="#ctx0" brushRef="#br0">1 2217 24575,'4'-4'0,"8"-17"0,3 13 0,3-14 0,1 17 0,-13-3 0,7 7 0,-8-3 0,4 4 0,0 0 0,-1 0 0,1 0 0,-1 0 0,1 0 0,0 0 0,-1 0 0,14-5 0,-5-1 0,37-22 0,17-26-916,-16 3 0,1-4 916,-12 15 0,-1-1 0,20-22 0,-6 5-430,-8 17 430,-10 7 0,-2 2 0,-7 12 0,-5 0 0,-5 15 0,-5 5 1790,13 6-1790,33-5 472,-16 5-472,23-6 0,-31-11 0,60-11-1450,-36-6 1450,15-7 0,-1-1 0,-17 1-82,-12 0 1,-2 0 81,-4 0 0,-7 3 0,17-18 0,-29 24 0,12-9 1438,-23 25-1438,-2 3 175,19-23-175,-9 14 0,17-30 0,-7 27 0,27-32 0,-4 19 0,-8-2 0,0 2 0,9 6 0,1-12 0,-31 31 0,-2 2 0,3 5 0,-1 0 0,1 0 0,-9 0 0,-5 4 0,-1-3 0,1 3 0,5-4 0,2 5 0,4-4 0,9 4 0,0-5 0,1-5 0,-2 4 0,-12-8 0,-2 8 0,-6-3 0,7 4 0,-5 0 0,4 0 0,-6-3 0,6 2 0,9-9 0,7 4 0,26-16 0,-14 8 0,45-18 0,-49 18 0,28-8 0,-17 2 0,-7 0 0,33-12 0,-40 9 0,28-7 0,-38 9 0,12 1 0,-5-5 0,-14 13 0,8-13 0,-17 9 0,1 1 0,-4 1 0,1 5 0,0-12 0,7-6 0,0-19 0,1 17 0,-8-1 0,-3 21 0,0 1 0,-3-1 0,7 4 0,-7-2 0,6 2 0,-6-4 0,7 5 0,-7-4 0,3 3 0,-1 0 0,-2-2 0,7 2 0,-7-4 0,7 1 0,-3-1 0,3 0 0,-3 1 0,3-1 0,-4 0 0,5 1 0,-4-1 0,3 4 0,-8-2 0,8 2 0,-7-4 0,7 1 0,-3-1 0,3 0 0,1 1 0,-4-1 0,2 4 0,-6-2 0,7 6 0,-3-7 0,3 3 0,1 0 0,-4-2 0,-1 6 0,-4-3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5:30.854"/>
    </inkml:context>
    <inkml:brush xml:id="br0">
      <inkml:brushProperty name="width" value="0.05" units="cm"/>
      <inkml:brushProperty name="height" value="0.05" units="cm"/>
      <inkml:brushProperty name="color" value="#0432FF"/>
    </inkml:brush>
  </inkml:definitions>
  <inkml:trace contextRef="#ctx0" brushRef="#br0">1 1 24575,'8'4'0,"6"5"0,-4-8 0,17 9 0,-2 2 0,20 9 0,3 0 0,0 4 0,-2-5 0,-16-2 0,5 5 0,-13-11 0,7 5 0,-9-7 0,-4 0 0,4 0 0,-10-1 0,4-3 0,-10 1 0,4-6 0,-7 7 0,7-7 0,-7 7 0,6-7 0,-2 6 0,4 2 0,0 6 0,1 4 0,-4 2 0,8 0 0,-12 0 0,11-5 0,-12 10 0,8-8 0,-3 17 0,0-2 0,0-7 0,-2-1 0,-3-17 0,2 1 0,-3 0 0,0-1 0,4-3 0,-3 3 0,3-3 0,1 9 0,8 17 0,1 1 0,11 14 0,-1 22 0,-3-15 0,2 18 0,-11-33 0,1 6 0,-3-24 0,1 6 0,3-27 0,54-18 0,-27 5 0,41-5 0,-26 14 0,-21 5 0,6 3 0,-26-2 0,-11 7 0,5 2 0,-4 0 0,5 10 0,-1-10 0,0 4 0,1 0 0,-5-4 0,3 0 0,-3-6 0,4-4 0,-1 0 0,1 0 0,21 0 0,5 0 0,13 0 0,-9 0 0,-17 0 0,-7 4 0,-11 1 0,4 0 0,-7 2 0,7-2 0,-4 0 0,1 3 0,3-7 0,-3 2 0,3-3 0,1 0 0,0 4 0,-1-3 0,1 7 0,5 2 0,-3 6 0,21 24 0,-1 5 0,5-5 0,-9-7 0,-7-18 0,-10-9 0,10 4 0,-5-15 0,6-1 0,19-28 0,-5 13 0,8-15 0,-13 21 0,-15 13 0,-4 2 0,-4 9 0,-2 0 0,9 0 0,-4 0 0,4 0 0,-5-4 0,-4 3 0,2-7 0,-2 7 0,9-3 0,2 5 0,5-4 0,7 4 0,33 7 0,3-8 0,28 7-607,-12-16 607,0 0 0,12 0-547,-29 0 1,-1 0 546,21 0 0,7 5 0,-67-4 0,-5 8 0,-9-5 574,9 11-574,-8-5 1126,0 4-1126,-2-10 0,-3 0 0,4-4 0,0-9 0,5-3 0,3-9 0,4 0 0,0 5 0,-6 2 0,-5 4 0,-2 2 0,-3-1 0,5-12 0,-1 9 0,8-22 0,9 8 0,1-12 0,7-10 0,-11 20 0,-3-7 0,-5 18 0,-6 2 0,1 1 0,-1 5 0,-5-3 0,4 6 0,-3-5 0,0 6 0,2-4 0,-2 0 0,5-5 0,4-1 0,-3-6 0,5 0 0,-11 6 0,4 0 0,-8 7 0,7 3 0,-7-3 0,2 4 0,1-1 0,-3-3 0,3 3 0,0-3 0,1-1 0,-1 0 0,5-5 0,-4 4 0,11-16 0,-4 8 0,5-17 0,-7 18 0,-3-4 0,0 16 0,-6-3 0,7 3 0,-7-3 0,7-1 0,-4 0 0,1 1 0,3 3 0,-7-3 0,6 7 0,-6-6 0,7 6 0,-7-7 0,3 3 0,0 1 0,-3-4 0,2 7 0,-3-3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5:40.028"/>
    </inkml:context>
    <inkml:brush xml:id="br0">
      <inkml:brushProperty name="width" value="0.05" units="cm"/>
      <inkml:brushProperty name="height" value="0.05" units="cm"/>
    </inkml:brush>
  </inkml:definitions>
  <inkml:trace contextRef="#ctx0" brushRef="#br0">1 1 24575,'7'24'0,"4"10"0,-5-17 0,13 27 0,12 19 0,2 10-1537,-1-9 0,2 5 1537,-3-4 0,0 2 0,13 21 0,-1-3 0,-17-32 0,0-1-510,14 27 0,-2-2 510,3 13 0,-6-14 0,1 2 0,-12-27 0,-2-1-82,1 10 1,-1-4 81,0-3 0,2 35 0,-16-54 0,-1 29 0,-7 36 0,0-28 847,0-7 0,0-2-847,0-12 1905,0-6-1905,4-18 199,-2-16-199,2 4 0,4-5 0,-6 0 459,9-1-459,-4 14 0,11 11 0,4 25 0,-1-15 0,2 31 0,-10-4 0,-4-12 0,-2 22 0,-7-55 0,0 6 0,0-17 0,4-5 0,1-1 0,4 1 0,5 0 0,-8 0 0,7 1 0,-1 11 0,-1-4 0,1 6 0,-1 12 0,-9-21 0,4 37 0,-6-31 0,5 17 0,-4-16 0,7-6 0,-2 5 0,3-14 0,-4 7 0,9-7 0,14 9 0,-3-3 0,19 10 0,-14-4 0,34 40 0,-27-27 0,14 24 0,-36-34 0,0-4 0,-4-7 0,9-1 0,-10-7 0,9 2 0,-3-4 0,5 0 0,0 5 0,-6-4 0,-1 4 0,-5-1 0,-1 0 0,1 5 0,5 0 0,-4 0 0,10 2 0,-10-3 0,9-2 0,4-2 0,15-4 0,36-13 0,-20 5 0,9-11 0,-34 12 0,-9 3 0,-4 4 0,-2 0 0,0 4 0,-3 7 0,9 0 0,0 9 0,0-9 0,-5 3 0,-3-9 0,-2 8 0,25 18 0,2 21 0,4-1 0,0 3-422,4 14 422,-9-16 0,0-4 0,-1-5 0,-5-10 0,-7-11 0,-1-26 0,-5-3 0,6-10 0,12-17 0,4-6 0,21-17-405,-6 5 0,4 1 405,-15 23 0,-1 2 0,35-30 0,-25 36 0,-12-6 0,-24 25 0,-2-4 0,-5 5 0,-1 4 1232,1 1-1232,0 0 0,5 8 0,1-11 0,6 12 0,-5-13 0,3 4 0,-3-5 0,31-14 0,-13-1 0,16-2 0,2 0 0,-4-4 0,42-4 0,-50 12 0,25-2 0,-20-3 0,0 8 0,-15-10 0,-20 14 0,4-8 0,-9 5 0,3 4 0,-7-2 0,6 2 0,-2-4 0,5-5 0,-5 4 0,4-9 0,-3 3 0,0-5 0,3 0 0,3-7 0,0 5 0,0 1 0,-3 8 0,-5 5 0,10-5 0,-3-1 0,4-6 0,-9 5 0,3 2 0,-8 0 0,6 8 0,-6-7 0,3 8 0,-4-4 0,4 1 0,-3-1 0,3 0 0,-4 1 0,4-6 0,-2-9 0,2-7 0,-4 0 0,0 2 0,0 7 0,0 6 0,0 1 0,0 5 0,0 0 0,0 1 0,0-1 0,0 1 0,0 3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2:28.168"/>
    </inkml:context>
    <inkml:brush xml:id="br0">
      <inkml:brushProperty name="width" value="0.1" units="cm"/>
      <inkml:brushProperty name="height" value="0.1" units="cm"/>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4:12.629"/>
    </inkml:context>
    <inkml:brush xml:id="br0">
      <inkml:brushProperty name="width" value="0.05" units="cm"/>
      <inkml:brushProperty name="height" value="0.05" units="cm"/>
    </inkml:brush>
  </inkml:definitions>
  <inkml:trace contextRef="#ctx0" brushRef="#br0">410 4901 24575,'0'-21'0,"0"-7"0,-5-2 0,-3-15 0,-6-14 0,-9-10 0,-1-12-671,4 35 0,-2 0 671,-20-37 0,18 37 0,-2 0 0,-22-27 274,0 2-274,10 19 0,10 15 0,12 11 0,11 16 0,9-5 1012,24 4-1012,13-2 56,6 0-56,-1 0 0,10-9 0,-14 2 0,2 0 0,-27 4 0,-13 7 0,-4 1 0,-5-6 0,0 7 0,-10-11 0,-7 4 0,-8-9 0,0 0 0,-17-11 0,19 3 0,-19-6 0,10-10 0,9 3 0,-6-7 0,25-3 0,-2 27 0,11-24 0,13 16 0,-5-6 0,24-6 0,3 1 0,3-1 0,14-3 0,-14 1 0,2 0-581,19 2 581,6-21 0,-5 16 0,-19 17 0,0 2 0,12-3 0,18-1 0,-13 8 0,-19 13 0,-16 9 0,-9 2 0,-6 2 581,1 2-581,0-3 0,-1 0 0,6-2 0,0-6 0,2-4 0,-7 2 0,0 0 0,-9 5 0,4 1 0,0-1 0,1 0 0,4 1 0,5-6 0,-4 4 0,5-10 0,-6 4 0,1 1 0,0-5 0,1-2 0,-1-1 0,13-43 0,-15 9 0,15-35-998,-13 0 998,-1 38 0,0-1 0,0-12 0,2-6 0,2-2 0,1-6 0,0 7 0,-3 3 0,1 2 0,7-24 0,-1 14 0,-11 46 0,3 12 0,-6 12 0,5 1 0,5-7 0,-4 5 0,29-28 0,-12 16 0,46-41 0,-36 27 0,24-18 30,-21 7 0,-1 0-30,14-10-890,-11 7 0,7-11 1,-5 5 889,-8 8 0,-1 2 0,13-16 0,-1 1 0,4-12 0,-26 50 0,6-13 0,-13 27 809,12-11-809,-14 11 2798,3 8-2798,4-2 0,7 3 0,-6 0 0,-3 0 0,-6 0 0,7 0 0,1-5 0,5 4 0,0-15 0,-11 10 0,36-21 0,-24 15 0,47-18 0,-35 15 0,9-5 0,2-2 0,15-4 0,20-9 0,-38 14 0,-5 9 0,-20 1 0,20-2 0,-17 7 0,-4 0 0,1 2 0,-14 2 0,4-2 0,16 4 0,-3 0 0,37 0 0,3 0 0,5 0-237,-18 0 0,1 0 237,11 0 0,-4 0 0,5 0 0,-15 0 0,-2 0 0,43 0 0,-18 0 0,-40 0 0,-5 0 0,-1 4 0,-6-3 0,-9 2 474,-9 1-474,3-3 0,-4 7 0,5-7 0,-4 6 0,2-2 0,-2 4 0,4 0 0,0-1 0,-1 1 0,6 0 0,14 25 0,-10-19 0,9 24 0,-14-25 0,-6 1 0,4-3 0,-10 3 0,3-5 0,-4 9 0,0-9 0,0 4 0,0-5 0,0 5 0,0-4 0,0 4 0,0 0 0,0-4 0,0 10 0,0-10 0,0 9 0,-6 4 0,0 0 0,-5 9 0,5-11 0,-2-1 0,7-1 0,-3-9 0,0 4 0,3-5 0,-3 0 0,0-5 0,3 4 0,-2-3 0,3 4 0,0 5 0,0-4 0,0 4 0,0-6 0,0 1 0,0 0 0,0-1 0,0-3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4:22.013"/>
    </inkml:context>
    <inkml:brush xml:id="br0">
      <inkml:brushProperty name="width" value="0.05" units="cm"/>
      <inkml:brushProperty name="height" value="0.05" units="cm"/>
    </inkml:brush>
  </inkml:definitions>
  <inkml:trace contextRef="#ctx0" brushRef="#br0">1 2217 24575,'4'-4'0,"8"-17"0,3 13 0,3-14 0,1 17 0,-13-3 0,7 7 0,-8-3 0,4 4 0,0 0 0,-1 0 0,1 0 0,-1 0 0,1 0 0,0 0 0,-1 0 0,14-5 0,-5-1 0,37-22 0,17-26-916,-16 3 0,1-4 916,-12 15 0,-1-1 0,20-22 0,-6 5-430,-8 17 430,-10 7 0,-2 2 0,-7 12 0,-5 0 0,-5 15 0,-5 5 1790,13 6-1790,33-5 472,-16 5-472,23-6 0,-31-11 0,60-11-1450,-36-6 1450,15-7 0,-1-1 0,-17 1-82,-12 0 1,-2 0 81,-4 0 0,-7 3 0,17-18 0,-29 24 0,12-9 1438,-23 25-1438,-2 3 175,19-23-175,-9 14 0,17-30 0,-7 27 0,27-32 0,-4 19 0,-8-2 0,0 2 0,9 6 0,1-12 0,-31 31 0,-2 2 0,3 5 0,-1 0 0,1 0 0,-9 0 0,-5 4 0,-1-3 0,1 3 0,5-4 0,2 5 0,4-4 0,9 4 0,0-5 0,1-5 0,-2 4 0,-12-8 0,-2 8 0,-6-3 0,7 4 0,-5 0 0,4 0 0,-6-3 0,6 2 0,9-9 0,7 4 0,26-16 0,-14 8 0,45-18 0,-49 18 0,28-8 0,-17 2 0,-7 0 0,33-12 0,-40 9 0,28-7 0,-38 9 0,12 1 0,-5-5 0,-14 13 0,8-13 0,-17 9 0,1 1 0,-4 1 0,1 5 0,0-12 0,7-6 0,0-19 0,1 17 0,-8-1 0,-3 21 0,0 1 0,-3-1 0,7 4 0,-7-2 0,6 2 0,-6-4 0,7 5 0,-7-4 0,3 3 0,-1 0 0,-2-2 0,7 2 0,-7-4 0,7 1 0,-3-1 0,3 0 0,-3 1 0,3-1 0,-4 0 0,5 1 0,-4-1 0,3 4 0,-8-2 0,8 2 0,-7-4 0,7 1 0,-3-1 0,3 0 0,1 1 0,-4-1 0,2 4 0,-6-2 0,7 6 0,-3-7 0,3 3 0,1 0 0,-4-2 0,-1 6 0,-4-3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11:05:30.854"/>
    </inkml:context>
    <inkml:brush xml:id="br0">
      <inkml:brushProperty name="width" value="0.05" units="cm"/>
      <inkml:brushProperty name="height" value="0.05" units="cm"/>
      <inkml:brushProperty name="color" value="#0432FF"/>
    </inkml:brush>
  </inkml:definitions>
  <inkml:trace contextRef="#ctx0" brushRef="#br0">1 1 24575,'8'4'0,"6"5"0,-4-8 0,17 9 0,-2 2 0,20 9 0,3 0 0,0 4 0,-2-5 0,-16-2 0,5 5 0,-13-11 0,7 5 0,-9-7 0,-4 0 0,4 0 0,-10-1 0,4-3 0,-10 1 0,4-6 0,-7 7 0,7-7 0,-7 7 0,6-7 0,-2 6 0,4 2 0,0 6 0,1 4 0,-4 2 0,8 0 0,-12 0 0,11-5 0,-12 10 0,8-8 0,-3 17 0,0-2 0,0-7 0,-2-1 0,-3-17 0,2 1 0,-3 0 0,0-1 0,4-3 0,-3 3 0,3-3 0,1 9 0,8 17 0,1 1 0,11 14 0,-1 22 0,-3-15 0,2 18 0,-11-33 0,1 6 0,-3-24 0,1 6 0,3-27 0,54-18 0,-27 5 0,41-5 0,-26 14 0,-21 5 0,6 3 0,-26-2 0,-11 7 0,5 2 0,-4 0 0,5 10 0,-1-10 0,0 4 0,1 0 0,-5-4 0,3 0 0,-3-6 0,4-4 0,-1 0 0,1 0 0,21 0 0,5 0 0,13 0 0,-9 0 0,-17 0 0,-7 4 0,-11 1 0,4 0 0,-7 2 0,7-2 0,-4 0 0,1 3 0,3-7 0,-3 2 0,3-3 0,1 0 0,0 4 0,-1-3 0,1 7 0,5 2 0,-3 6 0,21 24 0,-1 5 0,5-5 0,-9-7 0,-7-18 0,-10-9 0,10 4 0,-5-15 0,6-1 0,19-28 0,-5 13 0,8-15 0,-13 21 0,-15 13 0,-4 2 0,-4 9 0,-2 0 0,9 0 0,-4 0 0,4 0 0,-5-4 0,-4 3 0,2-7 0,-2 7 0,9-3 0,2 5 0,5-4 0,7 4 0,33 7 0,3-8 0,28 7-607,-12-16 607,0 0 0,12 0-547,-29 0 1,-1 0 546,21 0 0,7 5 0,-67-4 0,-5 8 0,-9-5 574,9 11-574,-8-5 1126,0 4-1126,-2-10 0,-3 0 0,4-4 0,0-9 0,5-3 0,3-9 0,4 0 0,0 5 0,-6 2 0,-5 4 0,-2 2 0,-3-1 0,5-12 0,-1 9 0,8-22 0,9 8 0,1-12 0,7-10 0,-11 20 0,-3-7 0,-5 18 0,-6 2 0,1 1 0,-1 5 0,-5-3 0,4 6 0,-3-5 0,0 6 0,2-4 0,-2 0 0,5-5 0,4-1 0,-3-6 0,5 0 0,-11 6 0,4 0 0,-8 7 0,7 3 0,-7-3 0,2 4 0,1-1 0,-3-3 0,3 3 0,0-3 0,1-1 0,-1 0 0,5-5 0,-4 4 0,11-16 0,-4 8 0,5-17 0,-7 18 0,-3-4 0,0 16 0,-6-3 0,7 3 0,-7-3 0,7-1 0,-4 0 0,1 1 0,3 3 0,-7-3 0,6 7 0,-6-6 0,7 6 0,-7-7 0,3 3 0,0 1 0,-3-4 0,2 7 0,-3-3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11134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module, we will learn greedy algorithms</a:t>
            </a:r>
            <a:r>
              <a:rPr lang="en-GB" baseline="0" dirty="0"/>
              <a:t> for solving optimization problems in graphs.</a:t>
            </a:r>
          </a:p>
          <a:p>
            <a:r>
              <a:rPr lang="en-GB" baseline="0" dirty="0"/>
              <a:t>Greedy algorithm is a general strategy of algorithm design with many applications. Here it is applied to graphs.</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7525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module basically consists of three parts. </a:t>
            </a:r>
          </a:p>
          <a:p>
            <a:r>
              <a:rPr lang="en-GB" baseline="0" dirty="0"/>
              <a:t>The first part is about the general strategy of greedy algorithms. The other two parts are the Dijkstra’s algorithm and Prim’s algorithm respectively.</a:t>
            </a:r>
          </a:p>
          <a:p>
            <a:r>
              <a:rPr lang="en-GB" baseline="0" dirty="0"/>
              <a:t>The following are our objectives of learning.</a:t>
            </a:r>
          </a:p>
          <a:p>
            <a:r>
              <a:rPr lang="en-GB" baseline="0" dirty="0"/>
              <a:t>First, we should be able to explain the strategy of greedy algorithms, for solving optimization problems. When faced with tough choices, how would </a:t>
            </a:r>
          </a:p>
          <a:p>
            <a:r>
              <a:rPr lang="en-GB" baseline="0" dirty="0"/>
              <a:t>a greedy algorithm make a decision? Would that decision be good or bad? We will discuss about such questions soon.</a:t>
            </a:r>
          </a:p>
          <a:p>
            <a:r>
              <a:rPr lang="en-GB" baseline="0" dirty="0"/>
              <a:t>Then, we will learn the Dijkstra’s algorithm for solving the problem of finding single-source shortest paths. After the learning, we should be able to </a:t>
            </a:r>
          </a:p>
          <a:p>
            <a:r>
              <a:rPr lang="en-GB" baseline="0" dirty="0"/>
              <a:t>describe the ideas and pseudo code of the Dijkstra’s algorithm, including what data structures should be used. </a:t>
            </a:r>
          </a:p>
          <a:p>
            <a:r>
              <a:rPr lang="en-GB" baseline="0" dirty="0"/>
              <a:t>Although greedy algorithms are powerful, sometimes their solutions may not be optimal. However, in the case of Dijkstra’s algorithm, the </a:t>
            </a:r>
          </a:p>
          <a:p>
            <a:r>
              <a:rPr lang="en-GB" baseline="0" dirty="0"/>
              <a:t>greedy algorithm turns out to be optimal. In other words, the paths found by Dijkstra’s algorithm is truly the shortest. That, however, need to be proved mathematically.</a:t>
            </a:r>
          </a:p>
          <a:p>
            <a:r>
              <a:rPr lang="en-GB" baseline="0" dirty="0"/>
              <a:t>Therefore, we should be able to prove the correctness of Dijkstra’s algorithm, using the mathematical language.</a:t>
            </a:r>
          </a:p>
          <a:p>
            <a:r>
              <a:rPr lang="en-GB" baseline="0" dirty="0"/>
              <a:t>The second greedy algorithm we will learn is the Prim’s algorithm, which is for finding the minimum spanning trees of graphs, or MST in short.</a:t>
            </a:r>
          </a:p>
          <a:p>
            <a:r>
              <a:rPr lang="en-GB" baseline="0" dirty="0"/>
              <a:t>Again, Prim’s algorithm is a greedy algorithm, but can return the optimal solution. And we should be able to mathematically prove its correctness.</a:t>
            </a:r>
          </a:p>
          <a:p>
            <a:endParaRPr lang="en-GB" baseline="0"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2234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Greedy algorithms represent a general strategy for algorithm design. Typically greedy algorithms are used to solve the so-called optimization problems. In such a problem, the objective is for the algorithm to find a solution to either minimize the total cost, or to maximize the total benefit. This makes sense in reality, where we want to reduce the loss, and increase the gain or profit. To this end, the algorithm needs to make a series of choices, so that in totality, we can achieve the desired outcome.</a:t>
            </a:r>
          </a:p>
          <a:p>
            <a:r>
              <a:rPr kumimoji="1" lang="en-US" sz="1200" kern="1200" dirty="0">
                <a:solidFill>
                  <a:schemeClr val="tx1"/>
                </a:solidFill>
                <a:effectLst/>
                <a:latin typeface="Times New Roman" pitchFamily="18" charset="0"/>
                <a:ea typeface="+mn-ea"/>
                <a:cs typeface="+mn-cs"/>
              </a:rPr>
              <a:t>The greedy algorithms are a class of algorithms to solve optimization problems. Here, we call them “greedy” because these algorithms only use the knowledge available at the time, to make the next choice. So “greedy” implicates a certain kind of short-sightedness. For example, when you try to find a job, there could be different objectives: one is the generosity of the pay scale and another is to have a good career development, or simply whether you like the job or not. Which one is easier to judge? Often times, the pay scale is easier to compare and make a choice. So, if among several job offers, you simply choose the one with the highest salary, it means you have used the greedy algorithm.</a:t>
            </a:r>
            <a:endParaRPr kumimoji="1" lang="en-SG"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In the greedy algorithm, each individual choice will look the best with the knowledge available at the time, that is, in the short term. But in the long term, it may not be the best. The strength of greedy algorithm is that it’s easy to make an individual choice, but we cannot guarantee that it is optimal overall.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68068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not expensive to compute each individual choices because they are easy to make.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However, once a choice has been made, it cannot be undone even if you find out later that it was a bad choice. For example, if you choose a job with high salary but later you find that it is very demanding or has low job security,  your choice cannot be undone, and you will have to pay the cost for your greedy choice.</a:t>
            </a:r>
            <a:endParaRPr kumimoji="1" lang="en-US" sz="1200" b="1"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Therefore, we cannot guarantee that greedy algorithms can always produce the optimal solution for a problem. In this module, however, we are going to see that greedy algorithms actually work well. Under certain conditions, they can indeed give you the optimal solutions. Hence this is a short overview of the greedy algorithms. In the next lecture, we are going to learn two examples on using greedy algorithms to solve optimization problems in graphs. One is to find the shortest paths in a graph, and the other is to find the minimum spanning tree of a graph.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val="29106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21</a:t>
            </a:fld>
            <a:endParaRPr lang="en-US" altLang="en-US"/>
          </a:p>
        </p:txBody>
      </p:sp>
    </p:spTree>
    <p:extLst>
      <p:ext uri="{BB962C8B-B14F-4D97-AF65-F5344CB8AC3E}">
        <p14:creationId xmlns:p14="http://schemas.microsoft.com/office/powerpoint/2010/main" val="306630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39</a:t>
            </a:fld>
            <a:endParaRPr lang="en-US" altLang="en-US"/>
          </a:p>
        </p:txBody>
      </p:sp>
    </p:spTree>
    <p:extLst>
      <p:ext uri="{BB962C8B-B14F-4D97-AF65-F5344CB8AC3E}">
        <p14:creationId xmlns:p14="http://schemas.microsoft.com/office/powerpoint/2010/main" val="4065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
        <p:nvSpPr>
          <p:cNvPr id="18" name="Rectangle 17"/>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9" name="Rectangle 8"/>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29.png"/><Relationship Id="rId21" Type="http://schemas.openxmlformats.org/officeDocument/2006/relationships/image" Target="../media/image26.png"/><Relationship Id="rId34" Type="http://schemas.openxmlformats.org/officeDocument/2006/relationships/image" Target="../media/image34.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customXml" Target="../ink/ink2.xml"/><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8.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customXml" Target="../ink/ink1.xml"/><Relationship Id="rId28" Type="http://schemas.openxmlformats.org/officeDocument/2006/relationships/image" Target="../media/image30.png"/><Relationship Id="rId36" Type="http://schemas.openxmlformats.org/officeDocument/2006/relationships/image" Target="../media/image36.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customXml" Target="../ink/ink5.xml"/><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customXml" Target="../ink/ink3.xml"/><Relationship Id="rId30" Type="http://schemas.openxmlformats.org/officeDocument/2006/relationships/image" Target="../media/image31.png"/><Relationship Id="rId35" Type="http://schemas.openxmlformats.org/officeDocument/2006/relationships/image" Target="../media/image35.png"/><Relationship Id="rId8" Type="http://schemas.openxmlformats.org/officeDocument/2006/relationships/image" Target="../media/image13.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30.png"/><Relationship Id="rId26" Type="http://schemas.openxmlformats.org/officeDocument/2006/relationships/image" Target="../media/image36.png"/><Relationship Id="rId3" Type="http://schemas.openxmlformats.org/officeDocument/2006/relationships/image" Target="../media/image8.png"/><Relationship Id="rId21" Type="http://schemas.openxmlformats.org/officeDocument/2006/relationships/customXml" Target="../ink/ink10.xml"/><Relationship Id="rId34" Type="http://schemas.openxmlformats.org/officeDocument/2006/relationships/image" Target="../media/image4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customXml" Target="../ink/ink8.xml"/><Relationship Id="rId25" Type="http://schemas.openxmlformats.org/officeDocument/2006/relationships/image" Target="../media/image35.png"/><Relationship Id="rId33" Type="http://schemas.openxmlformats.org/officeDocument/2006/relationships/image" Target="../media/image47.png"/><Relationship Id="rId2" Type="http://schemas.openxmlformats.org/officeDocument/2006/relationships/image" Target="../media/image40.png"/><Relationship Id="rId16" Type="http://schemas.openxmlformats.org/officeDocument/2006/relationships/image" Target="../media/image29.png"/><Relationship Id="rId20" Type="http://schemas.openxmlformats.org/officeDocument/2006/relationships/image" Target="../media/image31.png"/><Relationship Id="rId29"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39.png"/><Relationship Id="rId24" Type="http://schemas.openxmlformats.org/officeDocument/2006/relationships/image" Target="../media/image34.png"/><Relationship Id="rId32" Type="http://schemas.openxmlformats.org/officeDocument/2006/relationships/image" Target="../media/image46.png"/><Relationship Id="rId37" Type="http://schemas.openxmlformats.org/officeDocument/2006/relationships/image" Target="../media/image370.png"/><Relationship Id="rId5" Type="http://schemas.openxmlformats.org/officeDocument/2006/relationships/image" Target="../media/image10.png"/><Relationship Id="rId15" Type="http://schemas.openxmlformats.org/officeDocument/2006/relationships/customXml" Target="../ink/ink7.xml"/><Relationship Id="rId23" Type="http://schemas.openxmlformats.org/officeDocument/2006/relationships/image" Target="../media/image33.png"/><Relationship Id="rId28" Type="http://schemas.openxmlformats.org/officeDocument/2006/relationships/image" Target="../media/image42.png"/><Relationship Id="rId10" Type="http://schemas.openxmlformats.org/officeDocument/2006/relationships/image" Target="../media/image15.png"/><Relationship Id="rId19" Type="http://schemas.openxmlformats.org/officeDocument/2006/relationships/customXml" Target="../ink/ink9.xml"/><Relationship Id="rId31" Type="http://schemas.openxmlformats.org/officeDocument/2006/relationships/image" Target="../media/image4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ctrTitle"/>
          </p:nvPr>
        </p:nvSpPr>
        <p:spPr>
          <a:xfrm>
            <a:off x="130526" y="2596057"/>
            <a:ext cx="8716777" cy="1208688"/>
          </a:xfrm>
        </p:spPr>
        <p:txBody>
          <a:bodyPr/>
          <a:lstStyle/>
          <a:p>
            <a:r>
              <a:rPr lang="en-GB" sz="4000" dirty="0"/>
              <a:t>SC2001/CE2101/ CZ2101: Algorithm Design and Analysis</a:t>
            </a:r>
          </a:p>
        </p:txBody>
      </p:sp>
      <p:sp>
        <p:nvSpPr>
          <p:cNvPr id="16" name="Subtitle 1"/>
          <p:cNvSpPr>
            <a:spLocks noGrp="1"/>
          </p:cNvSpPr>
          <p:nvPr>
            <p:ph type="subTitle" idx="1"/>
          </p:nvPr>
        </p:nvSpPr>
        <p:spPr>
          <a:xfrm>
            <a:off x="-65568" y="3955373"/>
            <a:ext cx="9525000" cy="333444"/>
          </a:xfrm>
        </p:spPr>
        <p:txBody>
          <a:bodyPr/>
          <a:lstStyle/>
          <a:p>
            <a:r>
              <a:rPr lang="en-GB" dirty="0"/>
              <a:t>Greedy Algorithms; </a:t>
            </a:r>
          </a:p>
          <a:p>
            <a:r>
              <a:rPr lang="en-GB" dirty="0" err="1"/>
              <a:t>Dijkstra’s</a:t>
            </a:r>
            <a:r>
              <a:rPr lang="en-GB" dirty="0"/>
              <a:t> Algorithm; Prim’s Algorithm</a:t>
            </a:r>
          </a:p>
        </p:txBody>
      </p:sp>
      <p:sp>
        <p:nvSpPr>
          <p:cNvPr id="3" name="Text Placeholder 4">
            <a:extLst>
              <a:ext uri="{FF2B5EF4-FFF2-40B4-BE49-F238E27FC236}">
                <a16:creationId xmlns:a16="http://schemas.microsoft.com/office/drawing/2014/main" id="{6DE290EF-67CA-06BC-5ACD-3CEE1B597802}"/>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SG" dirty="0"/>
              <a:t>Instructor: Assoc. Prof. </a:t>
            </a:r>
            <a:r>
              <a:rPr lang="en-SG"/>
              <a:t>ZHANG Hanwang</a:t>
            </a:r>
            <a:endParaRPr lang="en-SG" dirty="0"/>
          </a:p>
        </p:txBody>
      </p:sp>
      <p:sp>
        <p:nvSpPr>
          <p:cNvPr id="5" name="TextBox 4">
            <a:extLst>
              <a:ext uri="{FF2B5EF4-FFF2-40B4-BE49-F238E27FC236}">
                <a16:creationId xmlns:a16="http://schemas.microsoft.com/office/drawing/2014/main" id="{C6D89943-C646-8700-A2BB-AB5B31F7A64B}"/>
              </a:ext>
            </a:extLst>
          </p:cNvPr>
          <p:cNvSpPr txBox="1"/>
          <p:nvPr/>
        </p:nvSpPr>
        <p:spPr>
          <a:xfrm>
            <a:off x="4351503" y="6030747"/>
            <a:ext cx="4495800" cy="369332"/>
          </a:xfrm>
          <a:prstGeom prst="rect">
            <a:avLst/>
          </a:prstGeom>
          <a:noFill/>
        </p:spPr>
        <p:txBody>
          <a:bodyPr wrap="square" rtlCol="0">
            <a:spAutoFit/>
          </a:bodyPr>
          <a:lstStyle/>
          <a:p>
            <a:r>
              <a:rPr lang="en-US" sz="1800" dirty="0">
                <a:solidFill>
                  <a:schemeClr val="accent3">
                    <a:lumMod val="50000"/>
                  </a:schemeClr>
                </a:solidFill>
              </a:rPr>
              <a:t>Courtesy of Dr. </a:t>
            </a:r>
            <a:r>
              <a:rPr lang="en-US" sz="1800" dirty="0" err="1">
                <a:solidFill>
                  <a:schemeClr val="accent3">
                    <a:lumMod val="50000"/>
                  </a:schemeClr>
                </a:solidFill>
              </a:rPr>
              <a:t>Ke</a:t>
            </a:r>
            <a:r>
              <a:rPr lang="en-US" sz="1800" dirty="0">
                <a:solidFill>
                  <a:schemeClr val="accent3">
                    <a:lumMod val="50000"/>
                  </a:schemeClr>
                </a:solidFill>
              </a:rPr>
              <a:t> Yiping, Kelly’s slides</a:t>
            </a:r>
          </a:p>
        </p:txBody>
      </p:sp>
    </p:spTree>
    <p:extLst>
      <p:ext uri="{BB962C8B-B14F-4D97-AF65-F5344CB8AC3E}">
        <p14:creationId xmlns:p14="http://schemas.microsoft.com/office/powerpoint/2010/main" val="37278110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Basic Steps</a:t>
            </a:r>
            <a:endParaRPr sz="3600" dirty="0"/>
          </a:p>
        </p:txBody>
      </p:sp>
      <p:sp>
        <p:nvSpPr>
          <p:cNvPr id="5" name="Content Placeholder 4"/>
          <p:cNvSpPr>
            <a:spLocks noGrp="1"/>
          </p:cNvSpPr>
          <p:nvPr>
            <p:ph sz="quarter" idx="17"/>
          </p:nvPr>
        </p:nvSpPr>
        <p:spPr>
          <a:xfrm>
            <a:off x="457200" y="1471614"/>
            <a:ext cx="8229600" cy="4062912"/>
          </a:xfrm>
        </p:spPr>
        <p:txBody>
          <a:bodyPr/>
          <a:lstStyle/>
          <a:p>
            <a:pPr marL="0" indent="0" eaLnBrk="1" hangingPunct="1">
              <a:spcBef>
                <a:spcPts val="0"/>
              </a:spcBef>
              <a:buNone/>
              <a:defRPr/>
            </a:pPr>
            <a:r>
              <a:rPr lang="en-US" altLang="en-US" sz="2400" b="1" dirty="0">
                <a:solidFill>
                  <a:schemeClr val="tx1"/>
                </a:solidFill>
              </a:rPr>
              <a:t>The basic steps are:</a:t>
            </a:r>
          </a:p>
          <a:p>
            <a:pPr marL="0" indent="0" eaLnBrk="1" hangingPunct="1">
              <a:spcBef>
                <a:spcPts val="0"/>
              </a:spcBef>
              <a:buNone/>
              <a:defRPr/>
            </a:pPr>
            <a:endParaRPr lang="en-US" altLang="en-US" sz="2400" b="1" dirty="0">
              <a:solidFill>
                <a:schemeClr val="tx1"/>
              </a:solidFill>
            </a:endParaRPr>
          </a:p>
          <a:p>
            <a:pPr marL="457200" indent="-457200" eaLnBrk="1" hangingPunct="1">
              <a:spcBef>
                <a:spcPts val="0"/>
              </a:spcBef>
              <a:buClrTx/>
              <a:buFont typeface="+mj-lt"/>
              <a:buAutoNum type="arabicPeriod"/>
              <a:defRPr/>
            </a:pPr>
            <a:r>
              <a:rPr lang="en-US" altLang="en-US" dirty="0" err="1">
                <a:solidFill>
                  <a:schemeClr val="tx1"/>
                </a:solidFill>
              </a:rPr>
              <a:t>Initialise</a:t>
            </a:r>
            <a:r>
              <a:rPr lang="en-US" altLang="en-US" dirty="0">
                <a:solidFill>
                  <a:schemeClr val="tx1"/>
                </a:solidFill>
              </a:rPr>
              <a:t> </a:t>
            </a:r>
            <a:r>
              <a:rPr lang="en-US" altLang="en-US" b="1" dirty="0">
                <a:solidFill>
                  <a:srgbClr val="000099"/>
                </a:solidFill>
              </a:rPr>
              <a:t>d</a:t>
            </a:r>
            <a:r>
              <a:rPr lang="en-US" altLang="en-US" dirty="0">
                <a:solidFill>
                  <a:schemeClr val="tx1"/>
                </a:solidFill>
              </a:rPr>
              <a:t> and </a:t>
            </a:r>
            <a:r>
              <a:rPr lang="en-US" altLang="en-US" b="1" dirty="0">
                <a:solidFill>
                  <a:srgbClr val="000099"/>
                </a:solidFill>
              </a:rPr>
              <a:t>pi</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
                <a:schemeClr val="tx1"/>
              </a:buClr>
              <a:buFont typeface="+mj-lt"/>
              <a:buAutoNum type="arabicPeriod" startAt="2"/>
              <a:defRPr/>
            </a:pPr>
            <a:r>
              <a:rPr lang="en-US" altLang="en-US" dirty="0">
                <a:solidFill>
                  <a:schemeClr val="tx1"/>
                </a:solidFill>
              </a:rPr>
              <a:t>Set </a:t>
            </a:r>
            <a:r>
              <a:rPr lang="en-US" altLang="en-US" b="1" dirty="0">
                <a:solidFill>
                  <a:srgbClr val="C00000"/>
                </a:solidFill>
              </a:rPr>
              <a:t>S</a:t>
            </a:r>
            <a:r>
              <a:rPr lang="en-US" altLang="en-US" dirty="0">
                <a:solidFill>
                  <a:schemeClr val="tx1"/>
                </a:solidFill>
              </a:rPr>
              <a:t> to empty</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Tx/>
              <a:buFont typeface="+mj-lt"/>
              <a:buAutoNum type="arabicPeriod" startAt="3"/>
              <a:defRPr/>
            </a:pPr>
            <a:r>
              <a:rPr lang="en-US" altLang="en-US" dirty="0">
                <a:solidFill>
                  <a:schemeClr val="tx1"/>
                </a:solidFill>
              </a:rPr>
              <a:t>While there are still vertices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endParaRPr lang="en-US" altLang="en-US" dirty="0">
              <a:solidFill>
                <a:srgbClr val="C00000"/>
              </a:solidFill>
            </a:endParaRPr>
          </a:p>
          <a:p>
            <a:pPr marL="882650" lvl="1" indent="-346075" eaLnBrk="1" hangingPunct="1">
              <a:spcBef>
                <a:spcPts val="800"/>
              </a:spcBef>
              <a:buClrTx/>
              <a:buFont typeface="+mj-lt"/>
              <a:buAutoNum type="romanLcPeriod"/>
              <a:defRPr/>
            </a:pPr>
            <a:r>
              <a:rPr lang="en-US" altLang="en-US" dirty="0">
                <a:solidFill>
                  <a:schemeClr val="tx1"/>
                </a:solidFill>
              </a:rPr>
              <a:t>Move </a:t>
            </a:r>
            <a:r>
              <a:rPr lang="en-US" altLang="en-US" b="1" i="1" dirty="0">
                <a:solidFill>
                  <a:srgbClr val="FF0000"/>
                </a:solidFill>
              </a:rPr>
              <a:t>u</a:t>
            </a:r>
            <a:r>
              <a:rPr lang="en-US" altLang="en-US" dirty="0">
                <a:solidFill>
                  <a:schemeClr val="tx1"/>
                </a:solidFill>
              </a:rPr>
              <a:t>, the vertex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r>
              <a:rPr lang="en-US" altLang="en-US" dirty="0">
                <a:solidFill>
                  <a:schemeClr val="tx1"/>
                </a:solidFill>
              </a:rPr>
              <a:t> that has the shortest path estimate from source, to </a:t>
            </a:r>
            <a:r>
              <a:rPr lang="en-US" altLang="en-US" b="1" dirty="0">
                <a:solidFill>
                  <a:srgbClr val="C00000"/>
                </a:solidFill>
              </a:rPr>
              <a:t>S</a:t>
            </a:r>
            <a:r>
              <a:rPr lang="en-US" altLang="en-US" dirty="0">
                <a:solidFill>
                  <a:schemeClr val="tx1"/>
                </a:solidFill>
              </a:rPr>
              <a:t> </a:t>
            </a:r>
          </a:p>
          <a:p>
            <a:pPr marL="882650" lvl="1" indent="-346075" eaLnBrk="1" hangingPunct="1">
              <a:spcBef>
                <a:spcPts val="800"/>
              </a:spcBef>
              <a:buClr>
                <a:schemeClr val="tx1"/>
              </a:buClr>
              <a:buFont typeface="+mj-lt"/>
              <a:buAutoNum type="romanLcPeriod"/>
              <a:defRPr/>
            </a:pPr>
            <a:r>
              <a:rPr lang="en-US" altLang="en-US" dirty="0">
                <a:solidFill>
                  <a:schemeClr val="tx1"/>
                </a:solidFill>
              </a:rPr>
              <a:t>For all the vertices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r>
              <a:rPr lang="en-US" altLang="en-US" dirty="0">
                <a:solidFill>
                  <a:schemeClr val="tx1"/>
                </a:solidFill>
              </a:rPr>
              <a:t> that are connected to </a:t>
            </a:r>
            <a:r>
              <a:rPr lang="en-US" altLang="en-US" b="1" i="1" dirty="0">
                <a:solidFill>
                  <a:srgbClr val="FF0000"/>
                </a:solidFill>
              </a:rPr>
              <a:t>u</a:t>
            </a:r>
            <a:r>
              <a:rPr lang="en-US" altLang="en-US" dirty="0">
                <a:solidFill>
                  <a:schemeClr val="tx1"/>
                </a:solidFill>
              </a:rPr>
              <a:t>, update their estimates of shortest distances to the source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A Toy Example</a:t>
            </a:r>
            <a:endParaRPr sz="3600" dirty="0"/>
          </a:p>
        </p:txBody>
      </p:sp>
      <p:sp>
        <p:nvSpPr>
          <p:cNvPr id="99" name="Line 79"/>
          <p:cNvSpPr>
            <a:spLocks noChangeShapeType="1"/>
          </p:cNvSpPr>
          <p:nvPr/>
        </p:nvSpPr>
        <p:spPr bwMode="auto">
          <a:xfrm flipV="1">
            <a:off x="2566880" y="251488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3" name="TextBox 122"/>
          <p:cNvSpPr txBox="1"/>
          <p:nvPr/>
        </p:nvSpPr>
        <p:spPr>
          <a:xfrm>
            <a:off x="1020622" y="2646225"/>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2976501" y="2159783"/>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1827177" y="3244908"/>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2317233" y="3246648"/>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3815332" y="3251217"/>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1179260" y="4112725"/>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4297022" y="3237381"/>
            <a:ext cx="291623" cy="369332"/>
          </a:xfrm>
          <a:prstGeom prst="rect">
            <a:avLst/>
          </a:prstGeom>
          <a:noFill/>
        </p:spPr>
        <p:txBody>
          <a:bodyPr wrap="square" rtlCol="0">
            <a:spAutoFit/>
          </a:bodyPr>
          <a:lstStyle/>
          <a:p>
            <a:r>
              <a:rPr lang="en-SG" sz="1800" b="0" dirty="0">
                <a:latin typeface="+mn-lt"/>
              </a:rPr>
              <a:t>6</a:t>
            </a:r>
          </a:p>
        </p:txBody>
      </p:sp>
      <p:sp>
        <p:nvSpPr>
          <p:cNvPr id="131" name="TextBox 130"/>
          <p:cNvSpPr txBox="1"/>
          <p:nvPr/>
        </p:nvSpPr>
        <p:spPr>
          <a:xfrm>
            <a:off x="3221532" y="3736906"/>
            <a:ext cx="291623" cy="369332"/>
          </a:xfrm>
          <a:prstGeom prst="rect">
            <a:avLst/>
          </a:prstGeom>
          <a:noFill/>
        </p:spPr>
        <p:txBody>
          <a:bodyPr wrap="square" rtlCol="0">
            <a:spAutoFit/>
          </a:bodyPr>
          <a:lstStyle/>
          <a:p>
            <a:r>
              <a:rPr lang="en-SG" sz="1800" b="0" dirty="0">
                <a:latin typeface="+mn-lt"/>
              </a:rPr>
              <a:t>7</a:t>
            </a:r>
          </a:p>
        </p:txBody>
      </p:sp>
      <p:sp>
        <p:nvSpPr>
          <p:cNvPr id="132" name="TextBox 131"/>
          <p:cNvSpPr txBox="1"/>
          <p:nvPr/>
        </p:nvSpPr>
        <p:spPr>
          <a:xfrm>
            <a:off x="3033000" y="4433839"/>
            <a:ext cx="291623" cy="369332"/>
          </a:xfrm>
          <a:prstGeom prst="rect">
            <a:avLst/>
          </a:prstGeom>
          <a:noFill/>
        </p:spPr>
        <p:txBody>
          <a:bodyPr wrap="square" rtlCol="0">
            <a:spAutoFit/>
          </a:bodyPr>
          <a:lstStyle/>
          <a:p>
            <a:r>
              <a:rPr lang="en-SG" sz="1800" b="0" dirty="0">
                <a:latin typeface="+mn-lt"/>
              </a:rPr>
              <a:t>2</a:t>
            </a:r>
          </a:p>
        </p:txBody>
      </p:sp>
      <p:sp>
        <p:nvSpPr>
          <p:cNvPr id="137" name="TextBox 136"/>
          <p:cNvSpPr txBox="1"/>
          <p:nvPr/>
        </p:nvSpPr>
        <p:spPr>
          <a:xfrm>
            <a:off x="2101028" y="1924412"/>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8" name="TextBox 137"/>
          <p:cNvSpPr txBox="1"/>
          <p:nvPr/>
        </p:nvSpPr>
        <p:spPr>
          <a:xfrm>
            <a:off x="4086760" y="1924412"/>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9" name="TextBox 138"/>
          <p:cNvSpPr txBox="1"/>
          <p:nvPr/>
        </p:nvSpPr>
        <p:spPr>
          <a:xfrm>
            <a:off x="688959" y="3038211"/>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40" name="TextBox 139"/>
          <p:cNvSpPr txBox="1"/>
          <p:nvPr/>
        </p:nvSpPr>
        <p:spPr>
          <a:xfrm>
            <a:off x="2113206" y="4662016"/>
            <a:ext cx="291623" cy="369332"/>
          </a:xfrm>
          <a:prstGeom prst="rect">
            <a:avLst/>
          </a:prstGeom>
          <a:noFill/>
        </p:spPr>
        <p:txBody>
          <a:bodyPr wrap="square" rtlCol="0">
            <a:spAutoFit/>
          </a:bodyPr>
          <a:lstStyle/>
          <a:p>
            <a:r>
              <a:rPr lang="en-SG" sz="1800" i="1" dirty="0">
                <a:solidFill>
                  <a:srgbClr val="800000"/>
                </a:solidFill>
                <a:latin typeface="+mn-lt"/>
              </a:rPr>
              <a:t>x</a:t>
            </a:r>
          </a:p>
        </p:txBody>
      </p:sp>
      <p:sp>
        <p:nvSpPr>
          <p:cNvPr id="141" name="TextBox 140"/>
          <p:cNvSpPr txBox="1"/>
          <p:nvPr/>
        </p:nvSpPr>
        <p:spPr>
          <a:xfrm>
            <a:off x="4094542" y="4662016"/>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42" name="TextBox 141"/>
          <p:cNvSpPr txBox="1"/>
          <p:nvPr/>
        </p:nvSpPr>
        <p:spPr>
          <a:xfrm>
            <a:off x="2940924" y="3204478"/>
            <a:ext cx="291623" cy="369332"/>
          </a:xfrm>
          <a:prstGeom prst="rect">
            <a:avLst/>
          </a:prstGeom>
          <a:noFill/>
        </p:spPr>
        <p:txBody>
          <a:bodyPr wrap="square" rtlCol="0">
            <a:spAutoFit/>
          </a:bodyPr>
          <a:lstStyle/>
          <a:p>
            <a:r>
              <a:rPr lang="en-SG" sz="1800" b="0" dirty="0">
                <a:latin typeface="+mn-lt"/>
              </a:rPr>
              <a:t>9</a:t>
            </a:r>
          </a:p>
        </p:txBody>
      </p:sp>
      <p:sp>
        <p:nvSpPr>
          <p:cNvPr id="157" name="TextBox 156"/>
          <p:cNvSpPr txBox="1"/>
          <p:nvPr/>
        </p:nvSpPr>
        <p:spPr>
          <a:xfrm>
            <a:off x="2079863" y="2346896"/>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41" name="Rounded Rectangle 40"/>
          <p:cNvSpPr/>
          <p:nvPr/>
        </p:nvSpPr>
        <p:spPr>
          <a:xfrm>
            <a:off x="1926801" y="22623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9" name="TextBox 48"/>
          <p:cNvSpPr txBox="1"/>
          <p:nvPr/>
        </p:nvSpPr>
        <p:spPr>
          <a:xfrm>
            <a:off x="688959" y="342957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0" name="Rounded Rectangle 49"/>
          <p:cNvSpPr/>
          <p:nvPr/>
        </p:nvSpPr>
        <p:spPr>
          <a:xfrm>
            <a:off x="535897" y="335525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5" name="TextBox 54"/>
          <p:cNvSpPr txBox="1"/>
          <p:nvPr/>
        </p:nvSpPr>
        <p:spPr>
          <a:xfrm>
            <a:off x="4078554" y="2336622"/>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6" name="Rounded Rectangle 55"/>
          <p:cNvSpPr/>
          <p:nvPr/>
        </p:nvSpPr>
        <p:spPr>
          <a:xfrm>
            <a:off x="3925492" y="22623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7" name="TextBox 56"/>
          <p:cNvSpPr txBox="1"/>
          <p:nvPr/>
        </p:nvSpPr>
        <p:spPr>
          <a:xfrm>
            <a:off x="2079863" y="42455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8" name="Rounded Rectangle 57"/>
          <p:cNvSpPr/>
          <p:nvPr/>
        </p:nvSpPr>
        <p:spPr>
          <a:xfrm>
            <a:off x="1926801" y="41712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9" name="TextBox 58"/>
          <p:cNvSpPr txBox="1"/>
          <p:nvPr/>
        </p:nvSpPr>
        <p:spPr>
          <a:xfrm>
            <a:off x="4073377" y="42455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60" name="Rounded Rectangle 59"/>
          <p:cNvSpPr/>
          <p:nvPr/>
        </p:nvSpPr>
        <p:spPr>
          <a:xfrm>
            <a:off x="3920315" y="41712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61" name="Line 79"/>
          <p:cNvSpPr>
            <a:spLocks noChangeShapeType="1"/>
          </p:cNvSpPr>
          <p:nvPr/>
        </p:nvSpPr>
        <p:spPr bwMode="auto">
          <a:xfrm flipV="1">
            <a:off x="2566880" y="4455499"/>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2" name="Line 79"/>
          <p:cNvSpPr>
            <a:spLocks noChangeShapeType="1"/>
          </p:cNvSpPr>
          <p:nvPr/>
        </p:nvSpPr>
        <p:spPr bwMode="auto">
          <a:xfrm rot="5400000" flipV="1">
            <a:off x="1650750" y="34763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3" name="Line 79"/>
          <p:cNvSpPr>
            <a:spLocks noChangeShapeType="1"/>
          </p:cNvSpPr>
          <p:nvPr/>
        </p:nvSpPr>
        <p:spPr bwMode="auto">
          <a:xfrm rot="5400000" flipV="1">
            <a:off x="1432697" y="34763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4" name="Line 79"/>
          <p:cNvSpPr>
            <a:spLocks noChangeShapeType="1"/>
          </p:cNvSpPr>
          <p:nvPr/>
        </p:nvSpPr>
        <p:spPr bwMode="auto">
          <a:xfrm rot="5400000" flipV="1">
            <a:off x="3653415" y="34763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5" name="Line 79"/>
          <p:cNvSpPr>
            <a:spLocks noChangeShapeType="1"/>
          </p:cNvSpPr>
          <p:nvPr/>
        </p:nvSpPr>
        <p:spPr bwMode="auto">
          <a:xfrm rot="5400000" flipV="1">
            <a:off x="3435362" y="34763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6" name="Line 79"/>
          <p:cNvSpPr>
            <a:spLocks noChangeShapeType="1"/>
          </p:cNvSpPr>
          <p:nvPr/>
        </p:nvSpPr>
        <p:spPr bwMode="auto">
          <a:xfrm rot="5400000">
            <a:off x="1011903" y="2447396"/>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7" name="Line 79"/>
          <p:cNvSpPr>
            <a:spLocks noChangeShapeType="1"/>
          </p:cNvSpPr>
          <p:nvPr/>
        </p:nvSpPr>
        <p:spPr bwMode="auto">
          <a:xfrm rot="16200000" flipH="1">
            <a:off x="1084934" y="3699173"/>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8" name="Line 79"/>
          <p:cNvSpPr>
            <a:spLocks noChangeShapeType="1"/>
          </p:cNvSpPr>
          <p:nvPr/>
        </p:nvSpPr>
        <p:spPr bwMode="auto">
          <a:xfrm rot="5400000">
            <a:off x="2532565" y="2762258"/>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9" name="Line 79"/>
          <p:cNvSpPr>
            <a:spLocks noChangeShapeType="1"/>
          </p:cNvSpPr>
          <p:nvPr/>
        </p:nvSpPr>
        <p:spPr bwMode="auto">
          <a:xfrm rot="5400000" flipV="1">
            <a:off x="2260562" y="2523251"/>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39" name="Rounded Rectangle 38"/>
          <p:cNvSpPr/>
          <p:nvPr/>
        </p:nvSpPr>
        <p:spPr>
          <a:xfrm>
            <a:off x="665590" y="3417692"/>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0" name="TextBox 39"/>
          <p:cNvSpPr txBox="1"/>
          <p:nvPr/>
        </p:nvSpPr>
        <p:spPr>
          <a:xfrm>
            <a:off x="736600" y="3400517"/>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43" name="Rounded Rectangle 42"/>
          <p:cNvSpPr/>
          <p:nvPr/>
        </p:nvSpPr>
        <p:spPr>
          <a:xfrm>
            <a:off x="2057317" y="42398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2" name="TextBox 41"/>
          <p:cNvSpPr txBox="1"/>
          <p:nvPr/>
        </p:nvSpPr>
        <p:spPr>
          <a:xfrm>
            <a:off x="2113206" y="4260224"/>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44" name="Rounded Rectangle 43"/>
          <p:cNvSpPr/>
          <p:nvPr/>
        </p:nvSpPr>
        <p:spPr>
          <a:xfrm>
            <a:off x="2064632" y="2324389"/>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5" name="TextBox 44"/>
          <p:cNvSpPr txBox="1"/>
          <p:nvPr/>
        </p:nvSpPr>
        <p:spPr>
          <a:xfrm>
            <a:off x="2065233" y="2346896"/>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46" name="Line 79"/>
          <p:cNvSpPr>
            <a:spLocks noChangeAspect="1" noChangeShapeType="1"/>
          </p:cNvSpPr>
          <p:nvPr/>
        </p:nvSpPr>
        <p:spPr bwMode="auto">
          <a:xfrm rot="16200000" flipH="1">
            <a:off x="929903" y="4000027"/>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47" name="Rounded Rectangle 46"/>
          <p:cNvSpPr/>
          <p:nvPr/>
        </p:nvSpPr>
        <p:spPr>
          <a:xfrm>
            <a:off x="4046749" y="42398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8" name="TextBox 47"/>
          <p:cNvSpPr txBox="1"/>
          <p:nvPr/>
        </p:nvSpPr>
        <p:spPr>
          <a:xfrm>
            <a:off x="4058747" y="4267539"/>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51" name="Rounded Rectangle 50"/>
          <p:cNvSpPr/>
          <p:nvPr/>
        </p:nvSpPr>
        <p:spPr>
          <a:xfrm>
            <a:off x="4046749" y="2330881"/>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2" name="TextBox 51"/>
          <p:cNvSpPr txBox="1"/>
          <p:nvPr/>
        </p:nvSpPr>
        <p:spPr>
          <a:xfrm>
            <a:off x="4050259" y="2349322"/>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53" name="TextBox 52"/>
          <p:cNvSpPr txBox="1"/>
          <p:nvPr/>
        </p:nvSpPr>
        <p:spPr>
          <a:xfrm>
            <a:off x="2101028" y="2351364"/>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54" name="Line 79"/>
          <p:cNvSpPr>
            <a:spLocks noChangeShapeType="1"/>
          </p:cNvSpPr>
          <p:nvPr/>
        </p:nvSpPr>
        <p:spPr bwMode="auto">
          <a:xfrm flipV="1">
            <a:off x="2732093" y="4830130"/>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0" name="TextBox 69"/>
          <p:cNvSpPr txBox="1"/>
          <p:nvPr/>
        </p:nvSpPr>
        <p:spPr>
          <a:xfrm>
            <a:off x="4073377" y="2355912"/>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71" name="Line 79"/>
          <p:cNvSpPr>
            <a:spLocks noChangeShapeType="1"/>
          </p:cNvSpPr>
          <p:nvPr/>
        </p:nvSpPr>
        <p:spPr bwMode="auto">
          <a:xfrm rot="5400000" flipV="1">
            <a:off x="1433026" y="3547665"/>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2" name="TextBox 71"/>
          <p:cNvSpPr txBox="1"/>
          <p:nvPr/>
        </p:nvSpPr>
        <p:spPr>
          <a:xfrm>
            <a:off x="4086761" y="2352489"/>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73" name="Line 79"/>
          <p:cNvSpPr>
            <a:spLocks noChangeShapeType="1"/>
          </p:cNvSpPr>
          <p:nvPr/>
        </p:nvSpPr>
        <p:spPr bwMode="auto">
          <a:xfrm flipV="1">
            <a:off x="2732093" y="2159783"/>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grpSp>
        <p:nvGrpSpPr>
          <p:cNvPr id="74" name="Group 73"/>
          <p:cNvGrpSpPr/>
          <p:nvPr/>
        </p:nvGrpSpPr>
        <p:grpSpPr>
          <a:xfrm>
            <a:off x="5047486" y="1206500"/>
            <a:ext cx="3543452" cy="4204890"/>
            <a:chOff x="5047486" y="1562100"/>
            <a:chExt cx="3543452" cy="4204890"/>
          </a:xfrm>
        </p:grpSpPr>
        <p:sp>
          <p:nvSpPr>
            <p:cNvPr id="75" name="TextBox 74"/>
            <p:cNvSpPr txBox="1"/>
            <p:nvPr/>
          </p:nvSpPr>
          <p:spPr>
            <a:xfrm>
              <a:off x="6405760" y="2707576"/>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u</a:t>
              </a:r>
              <a:endParaRPr lang="en-US" sz="2000" i="1" dirty="0">
                <a:solidFill>
                  <a:srgbClr val="CC0099"/>
                </a:solidFill>
                <a:latin typeface="+mn-lt"/>
              </a:endParaRPr>
            </a:p>
          </p:txBody>
        </p:sp>
        <p:sp>
          <p:nvSpPr>
            <p:cNvPr id="76" name="Rounded Rectangle 75"/>
            <p:cNvSpPr/>
            <p:nvPr/>
          </p:nvSpPr>
          <p:spPr>
            <a:xfrm>
              <a:off x="6252698" y="2633255"/>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7" name="TextBox 76"/>
            <p:cNvSpPr txBox="1"/>
            <p:nvPr/>
          </p:nvSpPr>
          <p:spPr>
            <a:xfrm>
              <a:off x="8085985" y="2699747"/>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v</a:t>
              </a:r>
              <a:endParaRPr lang="en-US" sz="2000" i="1" dirty="0">
                <a:solidFill>
                  <a:srgbClr val="CC0099"/>
                </a:solidFill>
                <a:latin typeface="+mn-lt"/>
              </a:endParaRPr>
            </a:p>
          </p:txBody>
        </p:sp>
        <p:sp>
          <p:nvSpPr>
            <p:cNvPr id="78" name="Rounded Rectangle 77"/>
            <p:cNvSpPr/>
            <p:nvPr/>
          </p:nvSpPr>
          <p:spPr>
            <a:xfrm>
              <a:off x="7932923" y="262542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9" name="TextBox 78"/>
            <p:cNvSpPr txBox="1"/>
            <p:nvPr/>
          </p:nvSpPr>
          <p:spPr>
            <a:xfrm>
              <a:off x="640576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x</a:t>
              </a:r>
              <a:endParaRPr lang="en-US" sz="2000" i="1" dirty="0">
                <a:solidFill>
                  <a:srgbClr val="CC0099"/>
                </a:solidFill>
                <a:latin typeface="+mn-lt"/>
              </a:endParaRPr>
            </a:p>
          </p:txBody>
        </p:sp>
        <p:sp>
          <p:nvSpPr>
            <p:cNvPr id="80" name="Rounded Rectangle 79"/>
            <p:cNvSpPr/>
            <p:nvPr/>
          </p:nvSpPr>
          <p:spPr>
            <a:xfrm>
              <a:off x="625269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1" name="TextBox 80"/>
            <p:cNvSpPr txBox="1"/>
            <p:nvPr/>
          </p:nvSpPr>
          <p:spPr>
            <a:xfrm>
              <a:off x="810392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y</a:t>
              </a:r>
              <a:endParaRPr lang="en-US" sz="2000" i="1" dirty="0">
                <a:solidFill>
                  <a:srgbClr val="CC0099"/>
                </a:solidFill>
                <a:latin typeface="+mn-lt"/>
              </a:endParaRPr>
            </a:p>
          </p:txBody>
        </p:sp>
        <p:sp>
          <p:nvSpPr>
            <p:cNvPr id="82" name="Rounded Rectangle 81"/>
            <p:cNvSpPr/>
            <p:nvPr/>
          </p:nvSpPr>
          <p:spPr>
            <a:xfrm>
              <a:off x="795085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3" name="TextBox 82"/>
            <p:cNvSpPr txBox="1"/>
            <p:nvPr/>
          </p:nvSpPr>
          <p:spPr>
            <a:xfrm>
              <a:off x="5333927" y="3727628"/>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s</a:t>
              </a:r>
              <a:endParaRPr lang="en-US" sz="2000" i="1" dirty="0">
                <a:solidFill>
                  <a:srgbClr val="CC0099"/>
                </a:solidFill>
                <a:latin typeface="+mn-lt"/>
              </a:endParaRPr>
            </a:p>
          </p:txBody>
        </p:sp>
        <p:sp>
          <p:nvSpPr>
            <p:cNvPr id="84" name="Rounded Rectangle 83"/>
            <p:cNvSpPr/>
            <p:nvPr/>
          </p:nvSpPr>
          <p:spPr>
            <a:xfrm>
              <a:off x="5180865" y="3653307"/>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5" name="Line 79"/>
            <p:cNvSpPr>
              <a:spLocks noChangeShapeType="1"/>
            </p:cNvSpPr>
            <p:nvPr/>
          </p:nvSpPr>
          <p:spPr bwMode="auto">
            <a:xfrm flipV="1">
              <a:off x="6907408" y="2870483"/>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6" name="Line 79"/>
            <p:cNvSpPr>
              <a:spLocks noChangeShapeType="1"/>
            </p:cNvSpPr>
            <p:nvPr/>
          </p:nvSpPr>
          <p:spPr bwMode="auto">
            <a:xfrm flipV="1">
              <a:off x="6907408" y="4811099"/>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7" name="Line 79"/>
            <p:cNvSpPr>
              <a:spLocks noChangeShapeType="1"/>
            </p:cNvSpPr>
            <p:nvPr/>
          </p:nvSpPr>
          <p:spPr bwMode="auto">
            <a:xfrm rot="16200000" flipV="1">
              <a:off x="5890595" y="3825593"/>
              <a:ext cx="137160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8" name="Line 79"/>
            <p:cNvSpPr>
              <a:spLocks noChangeShapeType="1"/>
            </p:cNvSpPr>
            <p:nvPr/>
          </p:nvSpPr>
          <p:spPr bwMode="auto">
            <a:xfrm>
              <a:off x="5561802" y="4156227"/>
              <a:ext cx="680038" cy="654872"/>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cxnSp>
          <p:nvCxnSpPr>
            <p:cNvPr id="89" name="Straight Connector 88"/>
            <p:cNvCxnSpPr/>
            <p:nvPr/>
          </p:nvCxnSpPr>
          <p:spPr>
            <a:xfrm>
              <a:off x="5047486" y="1562100"/>
              <a:ext cx="0" cy="42048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53966" y="1731075"/>
              <a:ext cx="2598996" cy="707886"/>
            </a:xfrm>
            <a:prstGeom prst="rect">
              <a:avLst/>
            </a:prstGeom>
            <a:solidFill>
              <a:srgbClr val="B51723"/>
            </a:solidFill>
          </p:spPr>
          <p:txBody>
            <a:bodyPr wrap="square" rtlCol="0">
              <a:spAutoFit/>
            </a:bodyPr>
            <a:lstStyle/>
            <a:p>
              <a:pPr algn="ctr"/>
              <a:r>
                <a:rPr lang="en-US" sz="2000" b="0" dirty="0">
                  <a:solidFill>
                    <a:schemeClr val="bg1"/>
                  </a:solidFill>
                  <a:latin typeface="+mn-lt"/>
                </a:rPr>
                <a:t>Shortest paths from </a:t>
              </a:r>
              <a:r>
                <a:rPr lang="en-US" sz="2000" dirty="0">
                  <a:solidFill>
                    <a:schemeClr val="bg1"/>
                  </a:solidFill>
                  <a:latin typeface="+mn-lt"/>
                </a:rPr>
                <a:t>s</a:t>
              </a:r>
              <a:r>
                <a:rPr lang="en-US" sz="2000" b="0" dirty="0">
                  <a:solidFill>
                    <a:schemeClr val="bg1"/>
                  </a:solidFill>
                  <a:latin typeface="+mn-lt"/>
                </a:rPr>
                <a:t> to other vertices</a:t>
              </a:r>
            </a:p>
          </p:txBody>
        </p:sp>
      </p:grpSp>
      <p:sp>
        <p:nvSpPr>
          <p:cNvPr id="91" name="TextBox 90"/>
          <p:cNvSpPr txBox="1"/>
          <p:nvPr/>
        </p:nvSpPr>
        <p:spPr>
          <a:xfrm>
            <a:off x="5573460" y="4150825"/>
            <a:ext cx="291623" cy="369332"/>
          </a:xfrm>
          <a:prstGeom prst="rect">
            <a:avLst/>
          </a:prstGeom>
          <a:noFill/>
        </p:spPr>
        <p:txBody>
          <a:bodyPr wrap="square" rtlCol="0">
            <a:spAutoFit/>
          </a:bodyPr>
          <a:lstStyle/>
          <a:p>
            <a:r>
              <a:rPr lang="en-SG" sz="1800" b="0" dirty="0">
                <a:latin typeface="+mn-lt"/>
              </a:rPr>
              <a:t>5</a:t>
            </a:r>
          </a:p>
        </p:txBody>
      </p:sp>
      <p:sp>
        <p:nvSpPr>
          <p:cNvPr id="92" name="TextBox 91"/>
          <p:cNvSpPr txBox="1"/>
          <p:nvPr/>
        </p:nvSpPr>
        <p:spPr>
          <a:xfrm>
            <a:off x="6609833" y="3272048"/>
            <a:ext cx="291623" cy="369332"/>
          </a:xfrm>
          <a:prstGeom prst="rect">
            <a:avLst/>
          </a:prstGeom>
          <a:noFill/>
        </p:spPr>
        <p:txBody>
          <a:bodyPr wrap="square" rtlCol="0">
            <a:spAutoFit/>
          </a:bodyPr>
          <a:lstStyle/>
          <a:p>
            <a:r>
              <a:rPr lang="en-SG" sz="1800" b="0" dirty="0">
                <a:latin typeface="+mn-lt"/>
              </a:rPr>
              <a:t>3</a:t>
            </a:r>
          </a:p>
        </p:txBody>
      </p:sp>
      <p:sp>
        <p:nvSpPr>
          <p:cNvPr id="93" name="TextBox 92"/>
          <p:cNvSpPr txBox="1"/>
          <p:nvPr/>
        </p:nvSpPr>
        <p:spPr>
          <a:xfrm>
            <a:off x="7231001" y="2147083"/>
            <a:ext cx="291623" cy="369332"/>
          </a:xfrm>
          <a:prstGeom prst="rect">
            <a:avLst/>
          </a:prstGeom>
          <a:noFill/>
        </p:spPr>
        <p:txBody>
          <a:bodyPr wrap="square" rtlCol="0">
            <a:spAutoFit/>
          </a:bodyPr>
          <a:lstStyle/>
          <a:p>
            <a:r>
              <a:rPr lang="en-SG" sz="1800" b="0" dirty="0">
                <a:latin typeface="+mn-lt"/>
              </a:rPr>
              <a:t>1</a:t>
            </a:r>
          </a:p>
        </p:txBody>
      </p:sp>
      <p:sp>
        <p:nvSpPr>
          <p:cNvPr id="94" name="TextBox 93"/>
          <p:cNvSpPr txBox="1"/>
          <p:nvPr/>
        </p:nvSpPr>
        <p:spPr>
          <a:xfrm>
            <a:off x="7236700" y="4497339"/>
            <a:ext cx="291623" cy="369332"/>
          </a:xfrm>
          <a:prstGeom prst="rect">
            <a:avLst/>
          </a:prstGeom>
          <a:noFill/>
        </p:spPr>
        <p:txBody>
          <a:bodyPr wrap="square" rtlCol="0">
            <a:spAutoFit/>
          </a:bodyPr>
          <a:lstStyle/>
          <a:p>
            <a:r>
              <a:rPr lang="en-SG" sz="1800" b="0" dirty="0">
                <a:latin typeface="+mn-lt"/>
              </a:rPr>
              <a:t>2</a:t>
            </a:r>
          </a:p>
        </p:txBody>
      </p:sp>
      <p:graphicFrame>
        <p:nvGraphicFramePr>
          <p:cNvPr id="3" name="Table 3">
            <a:extLst>
              <a:ext uri="{FF2B5EF4-FFF2-40B4-BE49-F238E27FC236}">
                <a16:creationId xmlns:a16="http://schemas.microsoft.com/office/drawing/2014/main" id="{6AC45003-8309-496A-B979-18DC45A8A1BF}"/>
              </a:ext>
            </a:extLst>
          </p:cNvPr>
          <p:cNvGraphicFramePr>
            <a:graphicFrameLocks noGrp="1"/>
          </p:cNvGraphicFramePr>
          <p:nvPr>
            <p:extLst>
              <p:ext uri="{D42A27DB-BD31-4B8C-83A1-F6EECF244321}">
                <p14:modId xmlns:p14="http://schemas.microsoft.com/office/powerpoint/2010/main" val="698924432"/>
              </p:ext>
            </p:extLst>
          </p:nvPr>
        </p:nvGraphicFramePr>
        <p:xfrm>
          <a:off x="698442" y="5573520"/>
          <a:ext cx="3374935" cy="744309"/>
        </p:xfrm>
        <a:graphic>
          <a:graphicData uri="http://schemas.openxmlformats.org/drawingml/2006/table">
            <a:tbl>
              <a:tblPr firstRow="1" bandRow="1">
                <a:tableStyleId>{21E4AEA4-8DFA-4A89-87EB-49C32662AFE0}</a:tableStyleId>
              </a:tblPr>
              <a:tblGrid>
                <a:gridCol w="674987">
                  <a:extLst>
                    <a:ext uri="{9D8B030D-6E8A-4147-A177-3AD203B41FA5}">
                      <a16:colId xmlns:a16="http://schemas.microsoft.com/office/drawing/2014/main" val="1627256503"/>
                    </a:ext>
                  </a:extLst>
                </a:gridCol>
                <a:gridCol w="674987">
                  <a:extLst>
                    <a:ext uri="{9D8B030D-6E8A-4147-A177-3AD203B41FA5}">
                      <a16:colId xmlns:a16="http://schemas.microsoft.com/office/drawing/2014/main" val="3739488238"/>
                    </a:ext>
                  </a:extLst>
                </a:gridCol>
                <a:gridCol w="674987">
                  <a:extLst>
                    <a:ext uri="{9D8B030D-6E8A-4147-A177-3AD203B41FA5}">
                      <a16:colId xmlns:a16="http://schemas.microsoft.com/office/drawing/2014/main" val="2197359163"/>
                    </a:ext>
                  </a:extLst>
                </a:gridCol>
                <a:gridCol w="674987">
                  <a:extLst>
                    <a:ext uri="{9D8B030D-6E8A-4147-A177-3AD203B41FA5}">
                      <a16:colId xmlns:a16="http://schemas.microsoft.com/office/drawing/2014/main" val="2794164340"/>
                    </a:ext>
                  </a:extLst>
                </a:gridCol>
                <a:gridCol w="674987">
                  <a:extLst>
                    <a:ext uri="{9D8B030D-6E8A-4147-A177-3AD203B41FA5}">
                      <a16:colId xmlns:a16="http://schemas.microsoft.com/office/drawing/2014/main" val="487062888"/>
                    </a:ext>
                  </a:extLst>
                </a:gridCol>
              </a:tblGrid>
              <a:tr h="319351">
                <a:tc>
                  <a:txBody>
                    <a:bodyPr/>
                    <a:lstStyle/>
                    <a:p>
                      <a:pPr algn="ctr"/>
                      <a:r>
                        <a:rPr lang="en-US" dirty="0"/>
                        <a:t>s</a:t>
                      </a:r>
                    </a:p>
                  </a:txBody>
                  <a:tcPr/>
                </a:tc>
                <a:tc>
                  <a:txBody>
                    <a:bodyPr/>
                    <a:lstStyle/>
                    <a:p>
                      <a:pPr algn="ctr"/>
                      <a:r>
                        <a:rPr lang="en-US" dirty="0"/>
                        <a:t>x</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y</a:t>
                      </a:r>
                    </a:p>
                  </a:txBody>
                  <a:tcPr/>
                </a:tc>
                <a:extLst>
                  <a:ext uri="{0D108BD9-81ED-4DB2-BD59-A6C34878D82A}">
                    <a16:rowId xmlns:a16="http://schemas.microsoft.com/office/drawing/2014/main" val="993623513"/>
                  </a:ext>
                </a:extLst>
              </a:tr>
              <a:tr h="39956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2257465"/>
                  </a:ext>
                </a:extLst>
              </a:tr>
            </a:tbl>
          </a:graphicData>
        </a:graphic>
      </p:graphicFrame>
      <p:graphicFrame>
        <p:nvGraphicFramePr>
          <p:cNvPr id="5" name="Table 3">
            <a:extLst>
              <a:ext uri="{FF2B5EF4-FFF2-40B4-BE49-F238E27FC236}">
                <a16:creationId xmlns:a16="http://schemas.microsoft.com/office/drawing/2014/main" id="{EA032EE1-62C7-8235-66F6-27319B690B3C}"/>
              </a:ext>
            </a:extLst>
          </p:cNvPr>
          <p:cNvGraphicFramePr>
            <a:graphicFrameLocks noGrp="1"/>
          </p:cNvGraphicFramePr>
          <p:nvPr>
            <p:extLst>
              <p:ext uri="{D42A27DB-BD31-4B8C-83A1-F6EECF244321}">
                <p14:modId xmlns:p14="http://schemas.microsoft.com/office/powerpoint/2010/main" val="3645813370"/>
              </p:ext>
            </p:extLst>
          </p:nvPr>
        </p:nvGraphicFramePr>
        <p:xfrm>
          <a:off x="4800528" y="5568986"/>
          <a:ext cx="3374935" cy="744309"/>
        </p:xfrm>
        <a:graphic>
          <a:graphicData uri="http://schemas.openxmlformats.org/drawingml/2006/table">
            <a:tbl>
              <a:tblPr firstRow="1" bandRow="1">
                <a:tableStyleId>{00A15C55-8517-42AA-B614-E9B94910E393}</a:tableStyleId>
              </a:tblPr>
              <a:tblGrid>
                <a:gridCol w="674987">
                  <a:extLst>
                    <a:ext uri="{9D8B030D-6E8A-4147-A177-3AD203B41FA5}">
                      <a16:colId xmlns:a16="http://schemas.microsoft.com/office/drawing/2014/main" val="1627256503"/>
                    </a:ext>
                  </a:extLst>
                </a:gridCol>
                <a:gridCol w="674987">
                  <a:extLst>
                    <a:ext uri="{9D8B030D-6E8A-4147-A177-3AD203B41FA5}">
                      <a16:colId xmlns:a16="http://schemas.microsoft.com/office/drawing/2014/main" val="3739488238"/>
                    </a:ext>
                  </a:extLst>
                </a:gridCol>
                <a:gridCol w="674987">
                  <a:extLst>
                    <a:ext uri="{9D8B030D-6E8A-4147-A177-3AD203B41FA5}">
                      <a16:colId xmlns:a16="http://schemas.microsoft.com/office/drawing/2014/main" val="2197359163"/>
                    </a:ext>
                  </a:extLst>
                </a:gridCol>
                <a:gridCol w="674987">
                  <a:extLst>
                    <a:ext uri="{9D8B030D-6E8A-4147-A177-3AD203B41FA5}">
                      <a16:colId xmlns:a16="http://schemas.microsoft.com/office/drawing/2014/main" val="2794164340"/>
                    </a:ext>
                  </a:extLst>
                </a:gridCol>
                <a:gridCol w="674987">
                  <a:extLst>
                    <a:ext uri="{9D8B030D-6E8A-4147-A177-3AD203B41FA5}">
                      <a16:colId xmlns:a16="http://schemas.microsoft.com/office/drawing/2014/main" val="487062888"/>
                    </a:ext>
                  </a:extLst>
                </a:gridCol>
              </a:tblGrid>
              <a:tr h="319351">
                <a:tc>
                  <a:txBody>
                    <a:bodyPr/>
                    <a:lstStyle/>
                    <a:p>
                      <a:pPr algn="ctr"/>
                      <a:r>
                        <a:rPr lang="en-US" dirty="0"/>
                        <a:t>s</a:t>
                      </a:r>
                    </a:p>
                  </a:txBody>
                  <a:tcPr/>
                </a:tc>
                <a:tc>
                  <a:txBody>
                    <a:bodyPr/>
                    <a:lstStyle/>
                    <a:p>
                      <a:pPr algn="ctr"/>
                      <a:r>
                        <a:rPr lang="en-US" dirty="0"/>
                        <a:t>x</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y</a:t>
                      </a:r>
                    </a:p>
                  </a:txBody>
                  <a:tcPr/>
                </a:tc>
                <a:extLst>
                  <a:ext uri="{0D108BD9-81ED-4DB2-BD59-A6C34878D82A}">
                    <a16:rowId xmlns:a16="http://schemas.microsoft.com/office/drawing/2014/main" val="993623513"/>
                  </a:ext>
                </a:extLst>
              </a:tr>
              <a:tr h="39956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2257465"/>
                  </a:ext>
                </a:extLst>
              </a:tr>
            </a:tbl>
          </a:graphicData>
        </a:graphic>
      </p:graphicFrame>
      <p:sp>
        <p:nvSpPr>
          <p:cNvPr id="6" name="TextBox 5">
            <a:extLst>
              <a:ext uri="{FF2B5EF4-FFF2-40B4-BE49-F238E27FC236}">
                <a16:creationId xmlns:a16="http://schemas.microsoft.com/office/drawing/2014/main" id="{8FED3B42-2949-11CF-3BEA-559069ACAA9D}"/>
              </a:ext>
            </a:extLst>
          </p:cNvPr>
          <p:cNvSpPr txBox="1"/>
          <p:nvPr/>
        </p:nvSpPr>
        <p:spPr>
          <a:xfrm>
            <a:off x="349788" y="5498799"/>
            <a:ext cx="372218" cy="461665"/>
          </a:xfrm>
          <a:prstGeom prst="rect">
            <a:avLst/>
          </a:prstGeom>
          <a:noFill/>
        </p:spPr>
        <p:txBody>
          <a:bodyPr wrap="none" rtlCol="0">
            <a:spAutoFit/>
          </a:bodyPr>
          <a:lstStyle/>
          <a:p>
            <a:r>
              <a:rPr lang="en-US" dirty="0">
                <a:solidFill>
                  <a:srgbClr val="000099"/>
                </a:solidFill>
              </a:rPr>
              <a:t>d</a:t>
            </a:r>
          </a:p>
        </p:txBody>
      </p:sp>
      <p:sp>
        <p:nvSpPr>
          <p:cNvPr id="7" name="TextBox 6">
            <a:extLst>
              <a:ext uri="{FF2B5EF4-FFF2-40B4-BE49-F238E27FC236}">
                <a16:creationId xmlns:a16="http://schemas.microsoft.com/office/drawing/2014/main" id="{72FD387D-70BA-7784-6B08-9654121EFCC0}"/>
              </a:ext>
            </a:extLst>
          </p:cNvPr>
          <p:cNvSpPr txBox="1"/>
          <p:nvPr/>
        </p:nvSpPr>
        <p:spPr>
          <a:xfrm>
            <a:off x="4378383" y="5503347"/>
            <a:ext cx="457176" cy="461665"/>
          </a:xfrm>
          <a:prstGeom prst="rect">
            <a:avLst/>
          </a:prstGeom>
          <a:noFill/>
        </p:spPr>
        <p:txBody>
          <a:bodyPr wrap="none" rtlCol="0">
            <a:spAutoFit/>
          </a:bodyPr>
          <a:lstStyle/>
          <a:p>
            <a:r>
              <a:rPr lang="en-US" dirty="0"/>
              <a:t>pi</a:t>
            </a:r>
          </a:p>
        </p:txBody>
      </p:sp>
      <p:sp>
        <p:nvSpPr>
          <p:cNvPr id="8" name="TextBox 7">
            <a:extLst>
              <a:ext uri="{FF2B5EF4-FFF2-40B4-BE49-F238E27FC236}">
                <a16:creationId xmlns:a16="http://schemas.microsoft.com/office/drawing/2014/main" id="{CCA9C3E8-EB69-C52A-37D4-E2269BEDB79C}"/>
              </a:ext>
            </a:extLst>
          </p:cNvPr>
          <p:cNvSpPr txBox="1"/>
          <p:nvPr/>
        </p:nvSpPr>
        <p:spPr>
          <a:xfrm>
            <a:off x="464465" y="1423733"/>
            <a:ext cx="782587" cy="523220"/>
          </a:xfrm>
          <a:prstGeom prst="rect">
            <a:avLst/>
          </a:prstGeom>
          <a:noFill/>
        </p:spPr>
        <p:txBody>
          <a:bodyPr wrap="none" rtlCol="0">
            <a:spAutoFit/>
          </a:bodyPr>
          <a:lstStyle/>
          <a:p>
            <a:r>
              <a:rPr lang="en-US" sz="2800" dirty="0">
                <a:solidFill>
                  <a:srgbClr val="C00000"/>
                </a:solidFill>
              </a:rPr>
              <a:t>S: {</a:t>
            </a:r>
          </a:p>
        </p:txBody>
      </p:sp>
      <p:sp>
        <p:nvSpPr>
          <p:cNvPr id="9" name="TextBox 8">
            <a:extLst>
              <a:ext uri="{FF2B5EF4-FFF2-40B4-BE49-F238E27FC236}">
                <a16:creationId xmlns:a16="http://schemas.microsoft.com/office/drawing/2014/main" id="{95AFF536-BEAD-3A6C-38D8-C0D5DE5329C4}"/>
              </a:ext>
            </a:extLst>
          </p:cNvPr>
          <p:cNvSpPr txBox="1"/>
          <p:nvPr/>
        </p:nvSpPr>
        <p:spPr>
          <a:xfrm>
            <a:off x="3118669" y="1398348"/>
            <a:ext cx="324128" cy="523220"/>
          </a:xfrm>
          <a:prstGeom prst="rect">
            <a:avLst/>
          </a:prstGeom>
          <a:noFill/>
        </p:spPr>
        <p:txBody>
          <a:bodyPr wrap="none" rtlCol="0">
            <a:spAutoFit/>
          </a:bodyPr>
          <a:lstStyle/>
          <a:p>
            <a:r>
              <a:rPr lang="en-US" sz="2800" dirty="0">
                <a:solidFill>
                  <a:srgbClr val="C00000"/>
                </a:solidFill>
              </a:rPr>
              <a:t>}</a:t>
            </a:r>
          </a:p>
        </p:txBody>
      </p:sp>
    </p:spTree>
    <p:extLst>
      <p:ext uri="{BB962C8B-B14F-4D97-AF65-F5344CB8AC3E}">
        <p14:creationId xmlns:p14="http://schemas.microsoft.com/office/powerpoint/2010/main" val="217316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50"/>
                                        </p:tgtEl>
                                        <p:attrNameLst>
                                          <p:attrName>stroke.color</p:attrName>
                                        </p:attrNameLst>
                                      </p:cBhvr>
                                      <p:to>
                                        <a:srgbClr val="CC0099"/>
                                      </p:to>
                                    </p:animClr>
                                    <p:set>
                                      <p:cBhvr>
                                        <p:cTn id="10" dur="500" fill="hold"/>
                                        <p:tgtEl>
                                          <p:spTgt spid="50"/>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7"/>
                                        </p:tgtEl>
                                        <p:attrNameLst>
                                          <p:attrName>stroke.color</p:attrName>
                                        </p:attrNameLst>
                                      </p:cBhvr>
                                      <p:to>
                                        <a:srgbClr val="0070C0"/>
                                      </p:to>
                                    </p:animClr>
                                    <p:set>
                                      <p:cBhvr>
                                        <p:cTn id="21" dur="500" fill="hold"/>
                                        <p:tgtEl>
                                          <p:spTgt spid="67"/>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7"/>
                                        </p:tgtEl>
                                      </p:cBhvr>
                                    </p:animEffect>
                                    <p:set>
                                      <p:cBhvr>
                                        <p:cTn id="35" dur="1" fill="hold">
                                          <p:stCondLst>
                                            <p:cond delay="499"/>
                                          </p:stCondLst>
                                        </p:cTn>
                                        <p:tgtEl>
                                          <p:spTgt spid="157"/>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66"/>
                                        </p:tgtEl>
                                        <p:attrNameLst>
                                          <p:attrName>stroke.color</p:attrName>
                                        </p:attrNameLst>
                                      </p:cBhvr>
                                      <p:to>
                                        <a:srgbClr val="0070C0"/>
                                      </p:to>
                                    </p:animClr>
                                    <p:set>
                                      <p:cBhvr>
                                        <p:cTn id="38" dur="500" fill="hold"/>
                                        <p:tgtEl>
                                          <p:spTgt spid="66"/>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58"/>
                                        </p:tgtEl>
                                        <p:attrNameLst>
                                          <p:attrName>stroke.color</p:attrName>
                                        </p:attrNameLst>
                                      </p:cBhvr>
                                      <p:to>
                                        <a:srgbClr val="CC0099"/>
                                      </p:to>
                                    </p:animClr>
                                    <p:set>
                                      <p:cBhvr>
                                        <p:cTn id="49" dur="500" fill="hold"/>
                                        <p:tgtEl>
                                          <p:spTgt spid="58"/>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61"/>
                                        </p:tgtEl>
                                        <p:attrNameLst>
                                          <p:attrName>stroke.color</p:attrName>
                                        </p:attrNameLst>
                                      </p:cBhvr>
                                      <p:to>
                                        <a:srgbClr val="0070C0"/>
                                      </p:to>
                                    </p:animClr>
                                    <p:set>
                                      <p:cBhvr>
                                        <p:cTn id="62" dur="500" fill="hold"/>
                                        <p:tgtEl>
                                          <p:spTgt spid="61"/>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68"/>
                                        </p:tgtEl>
                                        <p:attrNameLst>
                                          <p:attrName>stroke.color</p:attrName>
                                        </p:attrNameLst>
                                      </p:cBhvr>
                                      <p:to>
                                        <a:srgbClr val="0070C0"/>
                                      </p:to>
                                    </p:animClr>
                                    <p:set>
                                      <p:cBhvr>
                                        <p:cTn id="76" dur="500" fill="hold"/>
                                        <p:tgtEl>
                                          <p:spTgt spid="68"/>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62"/>
                                        </p:tgtEl>
                                        <p:attrNameLst>
                                          <p:attrName>stroke.color</p:attrName>
                                        </p:attrNameLst>
                                      </p:cBhvr>
                                      <p:to>
                                        <a:srgbClr val="0070C0"/>
                                      </p:to>
                                    </p:animClr>
                                    <p:set>
                                      <p:cBhvr>
                                        <p:cTn id="90" dur="500" fill="hold"/>
                                        <p:tgtEl>
                                          <p:spTgt spid="62"/>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60"/>
                                        </p:tgtEl>
                                        <p:attrNameLst>
                                          <p:attrName>stroke.color</p:attrName>
                                        </p:attrNameLst>
                                      </p:cBhvr>
                                      <p:to>
                                        <a:srgbClr val="CC0099"/>
                                      </p:to>
                                    </p:animClr>
                                    <p:set>
                                      <p:cBhvr>
                                        <p:cTn id="98" dur="500" fill="hold"/>
                                        <p:tgtEl>
                                          <p:spTgt spid="60"/>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righ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52"/>
                                        </p:tgtEl>
                                      </p:cBhvr>
                                    </p:animEffect>
                                    <p:set>
                                      <p:cBhvr>
                                        <p:cTn id="108" dur="1" fill="hold">
                                          <p:stCondLst>
                                            <p:cond delay="499"/>
                                          </p:stCondLst>
                                        </p:cTn>
                                        <p:tgtEl>
                                          <p:spTgt spid="52"/>
                                        </p:tgtEl>
                                        <p:attrNameLst>
                                          <p:attrName>style.visibility</p:attrName>
                                        </p:attrNameLst>
                                      </p:cBhvr>
                                      <p:to>
                                        <p:strVal val="hidden"/>
                                      </p:to>
                                    </p:set>
                                  </p:childTnLst>
                                </p:cTn>
                              </p:par>
                              <p:par>
                                <p:cTn id="109" presetID="7" presetClass="emph" presetSubtype="2" fill="hold" nodeType="withEffect">
                                  <p:stCondLst>
                                    <p:cond delay="0"/>
                                  </p:stCondLst>
                                  <p:childTnLst>
                                    <p:animClr clrSpc="rgb" dir="cw">
                                      <p:cBhvr>
                                        <p:cTn id="110" dur="500" fill="hold"/>
                                        <p:tgtEl>
                                          <p:spTgt spid="64"/>
                                        </p:tgtEl>
                                        <p:attrNameLst>
                                          <p:attrName>stroke.color</p:attrName>
                                        </p:attrNameLst>
                                      </p:cBhvr>
                                      <p:to>
                                        <a:srgbClr val="0070C0"/>
                                      </p:to>
                                    </p:animClr>
                                    <p:set>
                                      <p:cBhvr>
                                        <p:cTn id="111" dur="500" fill="hold"/>
                                        <p:tgtEl>
                                          <p:spTgt spid="6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69"/>
                                        </p:tgtEl>
                                        <p:attrNameLst>
                                          <p:attrName>stroke.color</p:attrName>
                                        </p:attrNameLst>
                                      </p:cBhvr>
                                      <p:to>
                                        <a:srgbClr val="0070C0"/>
                                      </p:to>
                                    </p:animClr>
                                    <p:set>
                                      <p:cBhvr>
                                        <p:cTn id="114" dur="500" fill="hold"/>
                                        <p:tgtEl>
                                          <p:spTgt spid="69"/>
                                        </p:tgtEl>
                                        <p:attrNameLst>
                                          <p:attrName>stroke.on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500" fill="hold"/>
                                        <p:tgtEl>
                                          <p:spTgt spid="41"/>
                                        </p:tgtEl>
                                        <p:attrNameLst>
                                          <p:attrName>stroke.color</p:attrName>
                                        </p:attrNameLst>
                                      </p:cBhvr>
                                      <p:to>
                                        <a:srgbClr val="CC0099"/>
                                      </p:to>
                                    </p:animClr>
                                    <p:set>
                                      <p:cBhvr>
                                        <p:cTn id="122" dur="5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wipe(up)">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500" fill="hold"/>
                                        <p:tgtEl>
                                          <p:spTgt spid="63"/>
                                        </p:tgtEl>
                                        <p:attrNameLst>
                                          <p:attrName>stroke.color</p:attrName>
                                        </p:attrNameLst>
                                      </p:cBhvr>
                                      <p:to>
                                        <a:srgbClr val="0070C0"/>
                                      </p:to>
                                    </p:animClr>
                                    <p:set>
                                      <p:cBhvr>
                                        <p:cTn id="132" dur="500" fill="hold"/>
                                        <p:tgtEl>
                                          <p:spTgt spid="63"/>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0"/>
                                        </p:tgtEl>
                                      </p:cBhvr>
                                    </p:animEffect>
                                    <p:set>
                                      <p:cBhvr>
                                        <p:cTn id="137" dur="1" fill="hold">
                                          <p:stCondLst>
                                            <p:cond delay="499"/>
                                          </p:stCondLst>
                                        </p:cTn>
                                        <p:tgtEl>
                                          <p:spTgt spid="70"/>
                                        </p:tgtEl>
                                        <p:attrNameLst>
                                          <p:attrName>style.visibility</p:attrName>
                                        </p:attrNameLst>
                                      </p:cBhvr>
                                      <p:to>
                                        <p:strVal val="hidden"/>
                                      </p:to>
                                    </p:set>
                                  </p:childTnLst>
                                </p:cTn>
                              </p:par>
                              <p:par>
                                <p:cTn id="138" presetID="7" presetClass="emph" presetSubtype="2" fill="hold" nodeType="withEffect">
                                  <p:stCondLst>
                                    <p:cond delay="0"/>
                                  </p:stCondLst>
                                  <p:childTnLst>
                                    <p:animClr clrSpc="rgb" dir="cw">
                                      <p:cBhvr>
                                        <p:cTn id="139" dur="500" fill="hold"/>
                                        <p:tgtEl>
                                          <p:spTgt spid="99"/>
                                        </p:tgtEl>
                                        <p:attrNameLst>
                                          <p:attrName>stroke.color</p:attrName>
                                        </p:attrNameLst>
                                      </p:cBhvr>
                                      <p:to>
                                        <a:srgbClr val="0070C0"/>
                                      </p:to>
                                    </p:animClr>
                                    <p:set>
                                      <p:cBhvr>
                                        <p:cTn id="140" dur="500" fill="hold"/>
                                        <p:tgtEl>
                                          <p:spTgt spid="99"/>
                                        </p:tgtEl>
                                        <p:attrNameLst>
                                          <p:attrName>stroke.on</p:attrName>
                                        </p:attrNameLst>
                                      </p:cBhvr>
                                      <p:to>
                                        <p:strVal val="true"/>
                                      </p:to>
                                    </p:set>
                                  </p:childTnLst>
                                </p:cTn>
                              </p:par>
                              <p:par>
                                <p:cTn id="141" presetID="10"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fade">
                                      <p:cBhvr>
                                        <p:cTn id="143" dur="500"/>
                                        <p:tgtEl>
                                          <p:spTgt spid="72"/>
                                        </p:tgtEl>
                                      </p:cBhvr>
                                    </p:animEffec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500" fill="hold"/>
                                        <p:tgtEl>
                                          <p:spTgt spid="56"/>
                                        </p:tgtEl>
                                        <p:attrNameLst>
                                          <p:attrName>stroke.color</p:attrName>
                                        </p:attrNameLst>
                                      </p:cBhvr>
                                      <p:to>
                                        <a:srgbClr val="CC0099"/>
                                      </p:to>
                                    </p:animClr>
                                    <p:set>
                                      <p:cBhvr>
                                        <p:cTn id="148" dur="500" fill="hold"/>
                                        <p:tgtEl>
                                          <p:spTgt spid="56"/>
                                        </p:tgtEl>
                                        <p:attrNameLst>
                                          <p:attrName>stroke.on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wipe(right)">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22" presetClass="entr" presetSubtype="4"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wipe(down)">
                                      <p:cBhvr>
                                        <p:cTn id="163" dur="500"/>
                                        <p:tgtEl>
                                          <p:spTgt spid="9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wipe(down)">
                                      <p:cBhvr>
                                        <p:cTn id="166" dur="500"/>
                                        <p:tgtEl>
                                          <p:spTgt spid="9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wipe(down)">
                                      <p:cBhvr>
                                        <p:cTn id="1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49" grpId="0"/>
      <p:bldP spid="55" grpId="0"/>
      <p:bldP spid="57" grpId="0"/>
      <p:bldP spid="59" grpId="0"/>
      <p:bldP spid="39" grpId="0" animBg="1"/>
      <p:bldP spid="40" grpId="0"/>
      <p:bldP spid="43" grpId="0" animBg="1"/>
      <p:bldP spid="42" grpId="0"/>
      <p:bldP spid="44" grpId="0" animBg="1"/>
      <p:bldP spid="45" grpId="0"/>
      <p:bldP spid="45" grpId="1"/>
      <p:bldP spid="46" grpId="0" animBg="1"/>
      <p:bldP spid="47" grpId="0" animBg="1"/>
      <p:bldP spid="48" grpId="0"/>
      <p:bldP spid="51" grpId="0" animBg="1"/>
      <p:bldP spid="52" grpId="0"/>
      <p:bldP spid="52" grpId="1"/>
      <p:bldP spid="53" grpId="0" animBg="1"/>
      <p:bldP spid="54" grpId="0" animBg="1"/>
      <p:bldP spid="70" grpId="0" animBg="1"/>
      <p:bldP spid="70" grpId="1" animBg="1"/>
      <p:bldP spid="71" grpId="0" animBg="1"/>
      <p:bldP spid="72" grpId="0" animBg="1"/>
      <p:bldP spid="73" grpId="0" animBg="1"/>
      <p:bldP spid="91" grpId="0"/>
      <p:bldP spid="92" grpId="0"/>
      <p:bldP spid="93" grpId="0"/>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sz="3600" dirty="0"/>
              <a:t>Algorithm</a:t>
            </a:r>
          </a:p>
        </p:txBody>
      </p:sp>
      <p:sp>
        <p:nvSpPr>
          <p:cNvPr id="5" name="Content Placeholder 4"/>
          <p:cNvSpPr>
            <a:spLocks noGrp="1"/>
          </p:cNvSpPr>
          <p:nvPr>
            <p:ph sz="quarter" idx="17"/>
          </p:nvPr>
        </p:nvSpPr>
        <p:spPr>
          <a:xfrm>
            <a:off x="457200" y="1471613"/>
            <a:ext cx="8229600" cy="4539720"/>
          </a:xfrm>
        </p:spPr>
        <p:txBody>
          <a:bodyPr/>
          <a:lstStyle/>
          <a:p>
            <a:pPr marL="292100" indent="-292100" eaLnBrk="1" hangingPunct="1">
              <a:spcBef>
                <a:spcPts val="800"/>
              </a:spcBef>
              <a:buFont typeface="Monotype Sorts" pitchFamily="2" charset="2"/>
              <a:buNone/>
              <a:defRPr/>
            </a:pPr>
            <a:r>
              <a:rPr lang="en-US" altLang="en-US" sz="2000" b="1" dirty="0">
                <a:solidFill>
                  <a:schemeClr val="tx1"/>
                </a:solidFill>
              </a:rPr>
              <a:t>Dijkstra_ShortestPath ( Graph G, Node </a:t>
            </a:r>
            <a:r>
              <a:rPr lang="en-US" altLang="en-US" sz="2000" b="1" dirty="0">
                <a:solidFill>
                  <a:srgbClr val="CC0099"/>
                </a:solidFill>
              </a:rPr>
              <a:t>source</a:t>
            </a:r>
            <a:r>
              <a:rPr lang="en-US" altLang="en-US" sz="2000" b="1" dirty="0">
                <a:solidFill>
                  <a:schemeClr val="tx1"/>
                </a:solidFill>
              </a:rPr>
              <a:t> ) </a:t>
            </a:r>
            <a:r>
              <a:rPr lang="en-US" altLang="en-US" sz="2000" dirty="0">
                <a:solidFill>
                  <a:schemeClr val="tx1"/>
                </a:solidFill>
              </a:rPr>
              <a:t>{</a:t>
            </a:r>
          </a:p>
          <a:p>
            <a:pPr marL="292100" indent="-292100" eaLnBrk="1" hangingPunct="1">
              <a:spcBef>
                <a:spcPts val="800"/>
              </a:spcBef>
              <a:buFont typeface="Monotype Sorts" pitchFamily="2" charset="2"/>
              <a:buNone/>
              <a:defRPr/>
            </a:pPr>
            <a:r>
              <a:rPr lang="en-US" altLang="en-US" sz="2000" dirty="0">
                <a:solidFill>
                  <a:schemeClr val="tx1"/>
                </a:solidFill>
              </a:rPr>
              <a:t>	for each vertex </a:t>
            </a:r>
            <a:r>
              <a:rPr lang="en-US" altLang="en-US" sz="2000" dirty="0">
                <a:solidFill>
                  <a:srgbClr val="CC0099"/>
                </a:solidFill>
              </a:rPr>
              <a:t>v</a:t>
            </a:r>
            <a:r>
              <a:rPr lang="en-US" altLang="en-US" sz="2000" dirty="0">
                <a:solidFill>
                  <a:schemeClr val="tx1"/>
                </a:solidFill>
              </a:rPr>
              <a:t> {</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infinity;</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 null pointer;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0;     </a:t>
            </a:r>
            <a:r>
              <a:rPr lang="en-US" altLang="en-US" sz="2000" dirty="0">
                <a:solidFill>
                  <a:srgbClr val="008000"/>
                </a:solidFill>
              </a:rPr>
              <a:t>// S[v] is 1 if v is in S</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                         </a:t>
            </a:r>
            <a:r>
              <a:rPr lang="en-US" altLang="en-US" sz="2000" dirty="0">
                <a:solidFill>
                  <a:srgbClr val="008000"/>
                </a:solidFill>
              </a:rPr>
              <a:t>// S[v] is 0 if v is not in S</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source</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put all vertices in priority queue, Q, in d[</a:t>
            </a:r>
            <a:r>
              <a:rPr lang="en-US" altLang="en-US" sz="2000" dirty="0">
                <a:solidFill>
                  <a:srgbClr val="CC0099"/>
                </a:solidFill>
              </a:rPr>
              <a:t>v</a:t>
            </a:r>
            <a:r>
              <a:rPr lang="en-US" altLang="en-US" sz="2000" dirty="0">
                <a:solidFill>
                  <a:schemeClr val="tx1"/>
                </a:solidFill>
              </a:rPr>
              <a:t>]’s increasing order;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while not Empty(Q) {</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CC0099"/>
                </a:solidFill>
              </a:rPr>
              <a:t>u</a:t>
            </a:r>
            <a:r>
              <a:rPr lang="en-US" altLang="en-US" sz="2000" dirty="0">
                <a:solidFill>
                  <a:srgbClr val="0070C0"/>
                </a:solidFill>
              </a:rPr>
              <a:t> </a:t>
            </a:r>
            <a:r>
              <a:rPr lang="en-US" altLang="en-US" sz="2000" dirty="0">
                <a:solidFill>
                  <a:schemeClr val="tx1"/>
                </a:solidFill>
              </a:rPr>
              <a:t>=</a:t>
            </a:r>
            <a:r>
              <a:rPr lang="en-US" altLang="en-US" sz="2000" dirty="0">
                <a:solidFill>
                  <a:srgbClr val="0070C0"/>
                </a:solidFill>
              </a:rPr>
              <a:t> </a:t>
            </a:r>
            <a:r>
              <a:rPr lang="en-US" altLang="en-US" sz="2000" dirty="0" err="1">
                <a:solidFill>
                  <a:schemeClr val="tx1"/>
                </a:solidFill>
              </a:rPr>
              <a:t>ExtractCheapest</a:t>
            </a:r>
            <a:r>
              <a:rPr lang="en-US" altLang="en-US" sz="2000" dirty="0">
                <a:solidFill>
                  <a:schemeClr val="tx1"/>
                </a:solidFill>
              </a:rPr>
              <a:t>(Q);</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u</a:t>
            </a:r>
            <a:r>
              <a:rPr lang="en-US" altLang="en-US" sz="2000" dirty="0">
                <a:solidFill>
                  <a:schemeClr val="tx1"/>
                </a:solidFill>
              </a:rPr>
              <a:t>] = 1;</a:t>
            </a:r>
            <a:r>
              <a:rPr lang="en-US" altLang="en-US" sz="2000" dirty="0">
                <a:solidFill>
                  <a:srgbClr val="0070C0"/>
                </a:solidFill>
              </a:rPr>
              <a:t>      </a:t>
            </a:r>
            <a:r>
              <a:rPr lang="en-US" altLang="en-US" sz="2000" dirty="0">
                <a:solidFill>
                  <a:srgbClr val="008000"/>
                </a:solidFill>
              </a:rPr>
              <a:t>/* Add u to S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lang="en-US" sz="3600" dirty="0"/>
              <a:t>Algorithm</a:t>
            </a:r>
          </a:p>
        </p:txBody>
      </p:sp>
      <p:sp>
        <p:nvSpPr>
          <p:cNvPr id="71683" name="Content Placeholder 4"/>
          <p:cNvSpPr>
            <a:spLocks noGrp="1"/>
          </p:cNvSpPr>
          <p:nvPr>
            <p:ph sz="quarter" idx="17"/>
          </p:nvPr>
        </p:nvSpPr>
        <p:spPr>
          <a:xfrm>
            <a:off x="411020" y="1471613"/>
            <a:ext cx="8229600" cy="3659187"/>
          </a:xfrm>
        </p:spPr>
        <p:txBody>
          <a:bodyPr/>
          <a:lstStyle/>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for each vertex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adjacent to </a:t>
            </a:r>
            <a:r>
              <a:rPr lang="en-US" altLang="en-US" sz="2000" dirty="0">
                <a:solidFill>
                  <a:srgbClr val="CC0099"/>
                </a:solidFill>
              </a:rPr>
              <a:t>u</a:t>
            </a:r>
          </a:p>
          <a:p>
            <a:pPr defTabSz="341313" eaLnBrk="1" hangingPunct="1">
              <a:spcBef>
                <a:spcPts val="800"/>
              </a:spcBef>
              <a:buFont typeface="Monotype Sorts" pitchFamily="2" charset="2"/>
              <a:buNone/>
            </a:pPr>
            <a:r>
              <a:rPr lang="en-US" altLang="en-US" sz="2000" dirty="0">
                <a:solidFill>
                  <a:srgbClr val="CC0099"/>
                </a:solidFill>
              </a:rPr>
              <a:t>			</a:t>
            </a:r>
            <a:r>
              <a:rPr lang="en-US" altLang="en-US" sz="2000" dirty="0">
                <a:solidFill>
                  <a:schemeClr val="tx1"/>
                </a:solidFill>
              </a:rPr>
              <a:t>if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1 and d[</a:t>
            </a:r>
            <a:r>
              <a:rPr lang="en-US" altLang="en-US" sz="2000" dirty="0">
                <a:solidFill>
                  <a:srgbClr val="CC0099"/>
                </a:solidFill>
              </a:rPr>
              <a:t>v</a:t>
            </a:r>
            <a:r>
              <a:rPr lang="en-US" altLang="en-US" sz="2000" dirty="0">
                <a:solidFill>
                  <a:schemeClr val="tx1"/>
                </a:solidFill>
              </a:rPr>
              <a:t>] &gt;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 {</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remove</a:t>
            </a:r>
            <a:r>
              <a:rPr lang="en-US" altLang="en-US" sz="2000" dirty="0">
                <a:solidFill>
                  <a:srgbClr val="0070C0"/>
                </a:solidFill>
              </a:rPr>
              <a: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from</a:t>
            </a:r>
            <a:r>
              <a:rPr lang="en-US" altLang="en-US" sz="2000" dirty="0">
                <a:solidFill>
                  <a:srgbClr val="0070C0"/>
                </a:solidFill>
              </a:rPr>
              <a:t> </a:t>
            </a:r>
            <a:r>
              <a:rPr lang="en-US" altLang="en-US" sz="2000" dirty="0">
                <a:solidFill>
                  <a:schemeClr val="tx1"/>
                </a:solidFill>
              </a:rPr>
              <a:t>Q</a:t>
            </a:r>
            <a:r>
              <a:rPr lang="en-US" altLang="en-US" sz="2000" dirty="0">
                <a:solidFill>
                  <a:srgbClr val="0070C0"/>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a:t>
            </a:r>
            <a:r>
              <a:rPr lang="en-US" altLang="en-US" sz="2000" dirty="0">
                <a:solidFill>
                  <a:srgbClr val="0070C0"/>
                </a:solidFill>
              </a:rPr>
              <a:t> </a:t>
            </a:r>
            <a:r>
              <a:rPr lang="en-US" altLang="en-US" sz="2000" dirty="0">
                <a:solidFill>
                  <a:srgbClr val="CC0099"/>
                </a:solidFill>
              </a:rPr>
              <a:t>u</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insert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into</a:t>
            </a:r>
            <a:r>
              <a:rPr lang="en-US" altLang="en-US" sz="2000" dirty="0">
                <a:solidFill>
                  <a:srgbClr val="0070C0"/>
                </a:solidFill>
              </a:rPr>
              <a:t> </a:t>
            </a:r>
            <a:r>
              <a:rPr lang="en-US" altLang="en-US" sz="2000" dirty="0">
                <a:solidFill>
                  <a:schemeClr val="tx1"/>
                </a:solidFill>
              </a:rPr>
              <a:t>Q according to its d[</a:t>
            </a:r>
            <a:r>
              <a:rPr lang="en-US" altLang="en-US" sz="2000" dirty="0">
                <a:solidFill>
                  <a:srgbClr val="CC0099"/>
                </a:solidFill>
              </a:rPr>
              <a:t>v</a:t>
            </a:r>
            <a:r>
              <a:rPr lang="en-US" altLang="en-US" sz="2000" dirty="0">
                <a:solidFill>
                  <a:schemeClr val="tx1"/>
                </a:solidFill>
              </a:rPr>
              <a:t>];</a:t>
            </a:r>
          </a:p>
          <a:p>
            <a:pPr eaLnBrk="1" hangingPunct="1">
              <a:spcBef>
                <a:spcPts val="800"/>
              </a:spcBef>
              <a:buFont typeface="Monotype Sorts" pitchFamily="2" charset="2"/>
              <a:buNone/>
            </a:pPr>
            <a:r>
              <a:rPr lang="en-US" altLang="en-US" sz="2000" dirty="0">
                <a:solidFill>
                  <a:schemeClr val="tx1"/>
                </a:solidFill>
              </a:rPr>
              <a:t>	      }</a:t>
            </a:r>
          </a:p>
          <a:p>
            <a:pPr eaLnBrk="1" hangingPunct="1">
              <a:spcBef>
                <a:spcPts val="800"/>
              </a:spcBef>
              <a:buFont typeface="Monotype Sorts" pitchFamily="2" charset="2"/>
              <a:buNone/>
            </a:pPr>
            <a:r>
              <a:rPr lang="en-US" altLang="en-US" sz="2000" dirty="0">
                <a:solidFill>
                  <a:schemeClr val="tx1"/>
                </a:solidFill>
              </a:rPr>
              <a:t>   }</a:t>
            </a:r>
            <a:r>
              <a:rPr lang="en-US" altLang="en-US" sz="2000" dirty="0">
                <a:solidFill>
                  <a:srgbClr val="0070C0"/>
                </a:solidFill>
              </a:rPr>
              <a:t> </a:t>
            </a:r>
            <a:r>
              <a:rPr lang="en-US" altLang="en-US" sz="2000" dirty="0">
                <a:solidFill>
                  <a:srgbClr val="008000"/>
                </a:solidFill>
              </a:rPr>
              <a:t>// end of while loop</a:t>
            </a:r>
          </a:p>
          <a:p>
            <a:pPr eaLnBrk="1" hangingPunct="1">
              <a:spcBef>
                <a:spcPts val="800"/>
              </a:spcBef>
              <a:buFont typeface="Monotype Sorts" pitchFamily="2" charset="2"/>
              <a:buNone/>
            </a:pPr>
            <a:r>
              <a:rPr lang="en-US" altLang="en-US" sz="2000" dirty="0">
                <a:solidFill>
                  <a:schemeClr val="tx1"/>
                </a:solidFill>
              </a:rPr>
              <a:t>}</a:t>
            </a:r>
          </a:p>
        </p:txBody>
      </p:sp>
      <p:sp>
        <p:nvSpPr>
          <p:cNvPr id="4" name="Content Placeholder 4"/>
          <p:cNvSpPr txBox="1">
            <a:spLocks/>
          </p:cNvSpPr>
          <p:nvPr/>
        </p:nvSpPr>
        <p:spPr bwMode="auto">
          <a:xfrm>
            <a:off x="411020" y="5378450"/>
            <a:ext cx="8407956" cy="738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Font typeface="Wingdings" panose="05000000000000000000" pitchFamily="2" charset="2"/>
              <a:buNone/>
            </a:pPr>
            <a:r>
              <a:rPr lang="en-US" altLang="en-US" sz="2000" kern="0" dirty="0">
                <a:solidFill>
                  <a:schemeClr val="tx1"/>
                </a:solidFill>
              </a:rPr>
              <a:t>Worst case time complexity of Dijkstra’s algorithm is </a:t>
            </a:r>
            <a:r>
              <a:rPr lang="en-US" altLang="en-US" sz="2000" i="1" kern="0" dirty="0">
                <a:solidFill>
                  <a:srgbClr val="C00000"/>
                </a:solidFill>
                <a:sym typeface="Symbol" panose="05050102010706020507" pitchFamily="18" charset="2"/>
              </a:rPr>
              <a:t>O</a:t>
            </a:r>
            <a:r>
              <a:rPr lang="en-US" altLang="en-US" sz="2000" kern="0" dirty="0">
                <a:solidFill>
                  <a:srgbClr val="C00000"/>
                </a:solidFill>
              </a:rPr>
              <a:t>(|</a:t>
            </a:r>
            <a:r>
              <a:rPr lang="en-US" altLang="en-US" sz="2000" i="1" kern="0" dirty="0">
                <a:solidFill>
                  <a:srgbClr val="C00000"/>
                </a:solidFill>
              </a:rPr>
              <a:t>V|</a:t>
            </a:r>
            <a:r>
              <a:rPr lang="en-US" altLang="en-US" sz="2000" kern="0" baseline="30000" dirty="0">
                <a:solidFill>
                  <a:srgbClr val="C00000"/>
                </a:solidFill>
              </a:rPr>
              <a:t>2</a:t>
            </a:r>
            <a:r>
              <a:rPr lang="en-US" altLang="en-US" sz="2000" kern="0" dirty="0">
                <a:solidFill>
                  <a:srgbClr val="C00000"/>
                </a:solidFill>
              </a:rPr>
              <a:t>) </a:t>
            </a:r>
          </a:p>
          <a:p>
            <a:pPr marL="0" indent="0" eaLnBrk="1" hangingPunct="1">
              <a:buFont typeface="Wingdings" panose="05000000000000000000" pitchFamily="2" charset="2"/>
              <a:buNone/>
            </a:pPr>
            <a:r>
              <a:rPr lang="en-US" altLang="en-US" sz="2000" kern="0" dirty="0">
                <a:solidFill>
                  <a:schemeClr val="tx1"/>
                </a:solidFill>
              </a:rPr>
              <a:t>(</a:t>
            </a:r>
            <a:r>
              <a:rPr lang="en-US" altLang="en-US" sz="2000" kern="0" dirty="0">
                <a:solidFill>
                  <a:srgbClr val="C00000"/>
                </a:solidFill>
              </a:rPr>
              <a:t>analysis not required</a:t>
            </a:r>
            <a:r>
              <a:rPr lang="en-US" altLang="en-US" sz="2000" kern="0" dirty="0">
                <a:solidFill>
                  <a:schemeClr val="tx1"/>
                </a:solidFill>
              </a:rPr>
              <a:t>).</a:t>
            </a:r>
          </a:p>
          <a:p>
            <a:pPr eaLnBrk="1" hangingPunct="1">
              <a:buFont typeface="Monotype Sorts" pitchFamily="2" charset="2"/>
              <a:buNone/>
            </a:pPr>
            <a:endParaRPr lang="en-US" altLang="en-US" sz="2000" kern="0" dirty="0">
              <a:solidFill>
                <a:schemeClr val="tx1"/>
              </a:solidFill>
            </a:endParaRPr>
          </a:p>
        </p:txBody>
      </p:sp>
      <p:grpSp>
        <p:nvGrpSpPr>
          <p:cNvPr id="12" name="Group 11">
            <a:extLst>
              <a:ext uri="{FF2B5EF4-FFF2-40B4-BE49-F238E27FC236}">
                <a16:creationId xmlns:a16="http://schemas.microsoft.com/office/drawing/2014/main" id="{916C4287-3D97-D83E-C112-10376C1E6CA0}"/>
              </a:ext>
            </a:extLst>
          </p:cNvPr>
          <p:cNvGrpSpPr/>
          <p:nvPr/>
        </p:nvGrpSpPr>
        <p:grpSpPr>
          <a:xfrm>
            <a:off x="6311900" y="1643461"/>
            <a:ext cx="2138065" cy="2407443"/>
            <a:chOff x="6146800" y="1326357"/>
            <a:chExt cx="2138065" cy="2407443"/>
          </a:xfrm>
        </p:grpSpPr>
        <p:sp>
          <p:nvSpPr>
            <p:cNvPr id="3" name="Oval 2">
              <a:extLst>
                <a:ext uri="{FF2B5EF4-FFF2-40B4-BE49-F238E27FC236}">
                  <a16:creationId xmlns:a16="http://schemas.microsoft.com/office/drawing/2014/main" id="{CC5B1D9A-276B-3F75-0EA1-DDFF64CA3811}"/>
                </a:ext>
              </a:extLst>
            </p:cNvPr>
            <p:cNvSpPr/>
            <p:nvPr/>
          </p:nvSpPr>
          <p:spPr>
            <a:xfrm>
              <a:off x="6146800" y="1752600"/>
              <a:ext cx="11557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F4C6EF4-4F66-2021-09A1-F5F7DB03FCFA}"/>
                </a:ext>
              </a:extLst>
            </p:cNvPr>
            <p:cNvSpPr/>
            <p:nvPr/>
          </p:nvSpPr>
          <p:spPr>
            <a:xfrm>
              <a:off x="6515100" y="3084909"/>
              <a:ext cx="419100" cy="432594"/>
            </a:xfrm>
            <a:prstGeom prst="ellipse">
              <a:avLst/>
            </a:prstGeom>
            <a:solidFill>
              <a:srgbClr val="FF33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u</a:t>
              </a:r>
            </a:p>
          </p:txBody>
        </p:sp>
        <p:sp>
          <p:nvSpPr>
            <p:cNvPr id="6" name="Oval 5">
              <a:extLst>
                <a:ext uri="{FF2B5EF4-FFF2-40B4-BE49-F238E27FC236}">
                  <a16:creationId xmlns:a16="http://schemas.microsoft.com/office/drawing/2014/main" id="{95F53CA8-19B1-A31B-C402-310960D62607}"/>
                </a:ext>
              </a:extLst>
            </p:cNvPr>
            <p:cNvSpPr/>
            <p:nvPr/>
          </p:nvSpPr>
          <p:spPr>
            <a:xfrm>
              <a:off x="6515100" y="1986161"/>
              <a:ext cx="419100" cy="432594"/>
            </a:xfrm>
            <a:prstGeom prst="ellipse">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s</a:t>
              </a:r>
            </a:p>
          </p:txBody>
        </p:sp>
        <p:sp>
          <p:nvSpPr>
            <p:cNvPr id="7" name="TextBox 6">
              <a:extLst>
                <a:ext uri="{FF2B5EF4-FFF2-40B4-BE49-F238E27FC236}">
                  <a16:creationId xmlns:a16="http://schemas.microsoft.com/office/drawing/2014/main" id="{EFE71730-DC5B-BD8A-9CAE-6AE2F5E34194}"/>
                </a:ext>
              </a:extLst>
            </p:cNvPr>
            <p:cNvSpPr txBox="1"/>
            <p:nvPr/>
          </p:nvSpPr>
          <p:spPr>
            <a:xfrm>
              <a:off x="6515100" y="1326357"/>
              <a:ext cx="389850" cy="461665"/>
            </a:xfrm>
            <a:prstGeom prst="rect">
              <a:avLst/>
            </a:prstGeom>
            <a:noFill/>
          </p:spPr>
          <p:txBody>
            <a:bodyPr wrap="none" rtlCol="0">
              <a:spAutoFit/>
            </a:bodyPr>
            <a:lstStyle/>
            <a:p>
              <a:r>
                <a:rPr lang="en-US" dirty="0">
                  <a:solidFill>
                    <a:srgbClr val="C00000"/>
                  </a:solidFill>
                </a:rPr>
                <a:t>S</a:t>
              </a:r>
            </a:p>
          </p:txBody>
        </p:sp>
        <p:sp>
          <p:nvSpPr>
            <p:cNvPr id="8" name="TextBox 7">
              <a:extLst>
                <a:ext uri="{FF2B5EF4-FFF2-40B4-BE49-F238E27FC236}">
                  <a16:creationId xmlns:a16="http://schemas.microsoft.com/office/drawing/2014/main" id="{49A3F410-23F1-6B14-5015-4E94D8BFC4AA}"/>
                </a:ext>
              </a:extLst>
            </p:cNvPr>
            <p:cNvSpPr txBox="1"/>
            <p:nvPr/>
          </p:nvSpPr>
          <p:spPr>
            <a:xfrm rot="5400000">
              <a:off x="6688782" y="2411462"/>
              <a:ext cx="266700" cy="461665"/>
            </a:xfrm>
            <a:prstGeom prst="rect">
              <a:avLst/>
            </a:prstGeom>
            <a:noFill/>
          </p:spPr>
          <p:txBody>
            <a:bodyPr wrap="square" rtlCol="0">
              <a:spAutoFit/>
            </a:bodyPr>
            <a:lstStyle/>
            <a:p>
              <a:r>
                <a:rPr lang="en-US" dirty="0"/>
                <a:t>…</a:t>
              </a:r>
            </a:p>
          </p:txBody>
        </p:sp>
        <p:sp>
          <p:nvSpPr>
            <p:cNvPr id="9" name="Oval 8">
              <a:extLst>
                <a:ext uri="{FF2B5EF4-FFF2-40B4-BE49-F238E27FC236}">
                  <a16:creationId xmlns:a16="http://schemas.microsoft.com/office/drawing/2014/main" id="{72B90881-E030-1647-8CCD-A91993D9B56C}"/>
                </a:ext>
              </a:extLst>
            </p:cNvPr>
            <p:cNvSpPr/>
            <p:nvPr/>
          </p:nvSpPr>
          <p:spPr>
            <a:xfrm>
              <a:off x="7865765" y="2642294"/>
              <a:ext cx="419100" cy="432594"/>
            </a:xfrm>
            <a:prstGeom prst="ellipse">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v</a:t>
              </a:r>
            </a:p>
          </p:txBody>
        </p:sp>
        <p:cxnSp>
          <p:nvCxnSpPr>
            <p:cNvPr id="11" name="Straight Arrow Connector 10">
              <a:extLst>
                <a:ext uri="{FF2B5EF4-FFF2-40B4-BE49-F238E27FC236}">
                  <a16:creationId xmlns:a16="http://schemas.microsoft.com/office/drawing/2014/main" id="{F6006701-6ABB-BA80-24EA-9F33D84189DF}"/>
                </a:ext>
              </a:extLst>
            </p:cNvPr>
            <p:cNvCxnSpPr/>
            <p:nvPr/>
          </p:nvCxnSpPr>
          <p:spPr>
            <a:xfrm flipV="1">
              <a:off x="6946900" y="2934394"/>
              <a:ext cx="931565" cy="292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645722" y="1869105"/>
            <a:ext cx="7509163" cy="14361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Proof of Correctness</a:t>
            </a:r>
            <a:endParaRPr sz="3600" dirty="0"/>
          </a:p>
        </p:txBody>
      </p:sp>
      <p:sp>
        <p:nvSpPr>
          <p:cNvPr id="72707" name="Content Placeholder 4"/>
          <p:cNvSpPr>
            <a:spLocks noGrp="1"/>
          </p:cNvSpPr>
          <p:nvPr>
            <p:ph sz="quarter" idx="17"/>
          </p:nvPr>
        </p:nvSpPr>
        <p:spPr>
          <a:xfrm>
            <a:off x="761173" y="1971372"/>
            <a:ext cx="7265052" cy="1206932"/>
          </a:xfrm>
        </p:spPr>
        <p:txBody>
          <a:bodyPr/>
          <a:lstStyle/>
          <a:p>
            <a:pPr marL="0" indent="0" eaLnBrk="1" hangingPunct="1">
              <a:lnSpc>
                <a:spcPct val="90000"/>
              </a:lnSpc>
              <a:buNone/>
            </a:pPr>
            <a:r>
              <a:rPr lang="en-US" altLang="en-US" sz="2000" b="1" dirty="0"/>
              <a:t>Lemma 1</a:t>
            </a:r>
            <a:r>
              <a:rPr lang="en-US" altLang="en-US" sz="2000" dirty="0"/>
              <a:t>: </a:t>
            </a:r>
            <a:r>
              <a:rPr lang="en-US" altLang="en-US" sz="2000" dirty="0">
                <a:solidFill>
                  <a:schemeClr val="tx1"/>
                </a:solidFill>
              </a:rPr>
              <a:t>In a weighted graph G, suppose that a shortest path from x to z consists of a path P from x to y followed by a path Q from y to z. Then P is a shortest path from x to y and Q is a shortest path from y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22" name="Content Placeholder 4"/>
          <p:cNvSpPr txBox="1">
            <a:spLocks/>
          </p:cNvSpPr>
          <p:nvPr/>
        </p:nvSpPr>
        <p:spPr bwMode="auto">
          <a:xfrm>
            <a:off x="560725" y="4399163"/>
            <a:ext cx="7250690" cy="1889646"/>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Font typeface="Monotype Sorts" pitchFamily="2" charset="2"/>
              <a:buNone/>
            </a:pPr>
            <a:r>
              <a:rPr lang="en-US" altLang="en-US" kern="0" dirty="0">
                <a:solidFill>
                  <a:srgbClr val="C00000"/>
                </a:solidFill>
              </a:rPr>
              <a:t>Proof (By Contradiction):</a:t>
            </a:r>
          </a:p>
          <a:p>
            <a:pPr marL="0" lvl="1" indent="0" eaLnBrk="1" hangingPunct="1">
              <a:spcBef>
                <a:spcPts val="0"/>
              </a:spcBef>
              <a:buFont typeface="Monotype Sorts" pitchFamily="2" charset="2"/>
              <a:buNone/>
            </a:pPr>
            <a:r>
              <a:rPr lang="en-US" altLang="en-US" b="0" kern="0" dirty="0"/>
              <a:t>Assume that P is not the shortest path from x to y. Then there will be another path from x to y, P’ which is shorter than P. As a result P’ followed by Q will be a path </a:t>
            </a:r>
            <a:r>
              <a:rPr lang="en-US" altLang="en-US" kern="0" dirty="0">
                <a:solidFill>
                  <a:srgbClr val="800000"/>
                </a:solidFill>
              </a:rPr>
              <a:t>shorter</a:t>
            </a:r>
            <a:r>
              <a:rPr lang="en-US" altLang="en-US" b="0" kern="0" dirty="0">
                <a:solidFill>
                  <a:srgbClr val="C00000"/>
                </a:solidFill>
              </a:rPr>
              <a:t> </a:t>
            </a:r>
            <a:r>
              <a:rPr lang="en-US" altLang="en-US" b="0" kern="0" dirty="0"/>
              <a:t>than P followed by Q. But it was known that P followed by Q is the </a:t>
            </a:r>
            <a:r>
              <a:rPr lang="en-US" altLang="en-US" kern="0" dirty="0">
                <a:solidFill>
                  <a:srgbClr val="800000"/>
                </a:solidFill>
              </a:rPr>
              <a:t>shortest</a:t>
            </a:r>
            <a:r>
              <a:rPr lang="en-US" altLang="en-US" b="0" kern="0" dirty="0">
                <a:solidFill>
                  <a:srgbClr val="C00000"/>
                </a:solidFill>
              </a:rPr>
              <a:t> </a:t>
            </a:r>
            <a:r>
              <a:rPr lang="en-US" altLang="en-US" b="0" kern="0" dirty="0"/>
              <a:t>path. Contradiction. Same can be said about Q.</a:t>
            </a:r>
            <a:endParaRPr lang="en-US" altLang="en-US" sz="2400" b="0" kern="0" dirty="0"/>
          </a:p>
        </p:txBody>
      </p:sp>
      <p:grpSp>
        <p:nvGrpSpPr>
          <p:cNvPr id="23" name="Group 21"/>
          <p:cNvGrpSpPr>
            <a:grpSpLocks/>
          </p:cNvGrpSpPr>
          <p:nvPr/>
        </p:nvGrpSpPr>
        <p:grpSpPr bwMode="auto">
          <a:xfrm>
            <a:off x="1453250" y="3211559"/>
            <a:ext cx="6574623" cy="1122288"/>
            <a:chOff x="1040884" y="2404333"/>
            <a:chExt cx="6574623" cy="1122288"/>
          </a:xfrm>
        </p:grpSpPr>
        <p:sp>
          <p:nvSpPr>
            <p:cNvPr id="24" name="Oval 3"/>
            <p:cNvSpPr>
              <a:spLocks noChangeArrowheads="1"/>
            </p:cNvSpPr>
            <p:nvPr/>
          </p:nvSpPr>
          <p:spPr bwMode="auto">
            <a:xfrm>
              <a:off x="11430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5" name="Oval 4"/>
            <p:cNvSpPr>
              <a:spLocks noChangeArrowheads="1"/>
            </p:cNvSpPr>
            <p:nvPr/>
          </p:nvSpPr>
          <p:spPr bwMode="auto">
            <a:xfrm>
              <a:off x="40386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6" name="Oval 5"/>
            <p:cNvSpPr>
              <a:spLocks noChangeArrowheads="1"/>
            </p:cNvSpPr>
            <p:nvPr/>
          </p:nvSpPr>
          <p:spPr bwMode="auto">
            <a:xfrm>
              <a:off x="73914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7" name="Text Box 6"/>
            <p:cNvSpPr txBox="1">
              <a:spLocks noChangeArrowheads="1"/>
            </p:cNvSpPr>
            <p:nvPr/>
          </p:nvSpPr>
          <p:spPr bwMode="auto">
            <a:xfrm>
              <a:off x="1040884"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x</a:t>
              </a:r>
            </a:p>
          </p:txBody>
        </p:sp>
        <p:sp>
          <p:nvSpPr>
            <p:cNvPr id="28" name="Text Box 7"/>
            <p:cNvSpPr txBox="1">
              <a:spLocks noChangeArrowheads="1"/>
            </p:cNvSpPr>
            <p:nvPr/>
          </p:nvSpPr>
          <p:spPr bwMode="auto">
            <a:xfrm>
              <a:off x="3966513"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y</a:t>
              </a:r>
            </a:p>
          </p:txBody>
        </p:sp>
        <p:sp>
          <p:nvSpPr>
            <p:cNvPr id="29" name="Text Box 8"/>
            <p:cNvSpPr txBox="1">
              <a:spLocks noChangeArrowheads="1"/>
            </p:cNvSpPr>
            <p:nvPr/>
          </p:nvSpPr>
          <p:spPr bwMode="auto">
            <a:xfrm flipH="1">
              <a:off x="7360948" y="3126511"/>
              <a:ext cx="2545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z</a:t>
              </a:r>
            </a:p>
          </p:txBody>
        </p:sp>
        <p:sp>
          <p:nvSpPr>
            <p:cNvPr id="30" name="Line 9"/>
            <p:cNvSpPr>
              <a:spLocks noChangeShapeType="1"/>
            </p:cNvSpPr>
            <p:nvPr/>
          </p:nvSpPr>
          <p:spPr bwMode="auto">
            <a:xfrm>
              <a:off x="1295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 name="Line 10"/>
            <p:cNvSpPr>
              <a:spLocks noChangeShapeType="1"/>
            </p:cNvSpPr>
            <p:nvPr/>
          </p:nvSpPr>
          <p:spPr bwMode="auto">
            <a:xfrm>
              <a:off x="20574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 name="Line 11"/>
            <p:cNvSpPr>
              <a:spLocks noChangeShapeType="1"/>
            </p:cNvSpPr>
            <p:nvPr/>
          </p:nvSpPr>
          <p:spPr bwMode="auto">
            <a:xfrm>
              <a:off x="33528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3" name="Line 12"/>
            <p:cNvSpPr>
              <a:spLocks noChangeShapeType="1"/>
            </p:cNvSpPr>
            <p:nvPr/>
          </p:nvSpPr>
          <p:spPr bwMode="auto">
            <a:xfrm>
              <a:off x="42672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4" name="Line 13"/>
            <p:cNvSpPr>
              <a:spLocks noChangeShapeType="1"/>
            </p:cNvSpPr>
            <p:nvPr/>
          </p:nvSpPr>
          <p:spPr bwMode="auto">
            <a:xfrm>
              <a:off x="6629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 name="Line 14"/>
            <p:cNvSpPr>
              <a:spLocks noChangeShapeType="1"/>
            </p:cNvSpPr>
            <p:nvPr/>
          </p:nvSpPr>
          <p:spPr bwMode="auto">
            <a:xfrm>
              <a:off x="53340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6" name="AutoShape 15"/>
            <p:cNvSpPr>
              <a:spLocks/>
            </p:cNvSpPr>
            <p:nvPr/>
          </p:nvSpPr>
          <p:spPr bwMode="auto">
            <a:xfrm rot="5400000">
              <a:off x="2552700" y="1485900"/>
              <a:ext cx="152400" cy="2819400"/>
            </a:xfrm>
            <a:prstGeom prst="leftBrace">
              <a:avLst>
                <a:gd name="adj1" fmla="val 1541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37" name="AutoShape 16"/>
            <p:cNvSpPr>
              <a:spLocks/>
            </p:cNvSpPr>
            <p:nvPr/>
          </p:nvSpPr>
          <p:spPr bwMode="auto">
            <a:xfrm rot="5400000">
              <a:off x="5714804" y="1219004"/>
              <a:ext cx="210326" cy="3295266"/>
            </a:xfrm>
            <a:prstGeom prst="leftBrace">
              <a:avLst>
                <a:gd name="adj1" fmla="val 1166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38" name="Text Box 17"/>
            <p:cNvSpPr txBox="1">
              <a:spLocks noChangeArrowheads="1"/>
            </p:cNvSpPr>
            <p:nvPr/>
          </p:nvSpPr>
          <p:spPr bwMode="auto">
            <a:xfrm>
              <a:off x="2476500" y="2495490"/>
              <a:ext cx="35618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P</a:t>
              </a:r>
            </a:p>
          </p:txBody>
        </p:sp>
        <p:sp>
          <p:nvSpPr>
            <p:cNvPr id="39" name="Text Box 18"/>
            <p:cNvSpPr txBox="1">
              <a:spLocks noChangeArrowheads="1"/>
            </p:cNvSpPr>
            <p:nvPr/>
          </p:nvSpPr>
          <p:spPr bwMode="auto">
            <a:xfrm>
              <a:off x="5675681" y="2404333"/>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Q</a:t>
              </a:r>
            </a:p>
          </p:txBody>
        </p:sp>
      </p:grpSp>
      <p:sp>
        <p:nvSpPr>
          <p:cNvPr id="41"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Property of Shortest Path</a:t>
            </a:r>
          </a:p>
        </p:txBody>
      </p:sp>
    </p:spTree>
    <p:extLst>
      <p:ext uri="{BB962C8B-B14F-4D97-AF65-F5344CB8AC3E}">
        <p14:creationId xmlns:p14="http://schemas.microsoft.com/office/powerpoint/2010/main" val="281279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5445" y="1428328"/>
            <a:ext cx="7720953" cy="318754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endParaRPr sz="3600" dirty="0"/>
          </a:p>
        </p:txBody>
      </p:sp>
      <p:sp>
        <p:nvSpPr>
          <p:cNvPr id="72707" name="Content Placeholder 4"/>
          <p:cNvSpPr>
            <a:spLocks noGrp="1"/>
          </p:cNvSpPr>
          <p:nvPr>
            <p:ph sz="quarter" idx="17"/>
          </p:nvPr>
        </p:nvSpPr>
        <p:spPr>
          <a:xfrm>
            <a:off x="1049986" y="1530596"/>
            <a:ext cx="7265052" cy="2995964"/>
          </a:xfrm>
        </p:spPr>
        <p:txBody>
          <a:bodyPr/>
          <a:lstStyle/>
          <a:p>
            <a:pPr marL="0" indent="0" eaLnBrk="1" hangingPunct="1">
              <a:lnSpc>
                <a:spcPct val="120000"/>
              </a:lnSpc>
              <a:buNone/>
              <a:defRPr/>
            </a:pPr>
            <a:r>
              <a:rPr lang="en-US" altLang="en-US" sz="2000" b="1" dirty="0"/>
              <a:t>Theorem D1</a:t>
            </a:r>
            <a:r>
              <a:rPr lang="en-US" altLang="en-US" sz="2000" dirty="0"/>
              <a:t>: </a:t>
            </a:r>
            <a:r>
              <a:rPr lang="en-US" altLang="en-US" sz="2000" dirty="0">
                <a:solidFill>
                  <a:schemeClr val="tx1"/>
                </a:solidFill>
              </a:rPr>
              <a:t>Let G = (V, E, W) be a weighted graph with nonnegative weights. Let S be a subset of V and let s be a member of S. Assume that d[y] is the shortest distance in G from s to y, for each y in S. Let z be the next vertex chosen to go into S. If edge (y, z) is chosen to </a:t>
            </a:r>
            <a:r>
              <a:rPr lang="en-US" altLang="en-US" sz="2000" dirty="0" err="1">
                <a:solidFill>
                  <a:schemeClr val="tx1"/>
                </a:solidFill>
              </a:rPr>
              <a:t>minimise</a:t>
            </a:r>
            <a:r>
              <a:rPr lang="en-US" altLang="en-US" sz="2000" dirty="0">
                <a:solidFill>
                  <a:schemeClr val="tx1"/>
                </a:solidFill>
              </a:rPr>
              <a:t> d[y] + W(y, z) over all edges with one vertex in S and one vertex in V – S, then the path consisting of a shortest path from s to y followed by the edge (y, z) is the shortest path from s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42" name="Content Placeholder 4"/>
          <p:cNvSpPr txBox="1">
            <a:spLocks/>
          </p:cNvSpPr>
          <p:nvPr/>
        </p:nvSpPr>
        <p:spPr bwMode="auto">
          <a:xfrm>
            <a:off x="811910" y="4917732"/>
            <a:ext cx="6998590" cy="1092832"/>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20000"/>
              </a:lnSpc>
              <a:buNone/>
              <a:defRPr/>
            </a:pPr>
            <a:r>
              <a:rPr lang="en-US" altLang="en-US" sz="2000" kern="0" dirty="0">
                <a:solidFill>
                  <a:srgbClr val="C00000"/>
                </a:solidFill>
              </a:rPr>
              <a:t>Proof: </a:t>
            </a:r>
          </a:p>
          <a:p>
            <a:pPr marL="0" indent="0" eaLnBrk="1" hangingPunct="1">
              <a:spcBef>
                <a:spcPts val="0"/>
              </a:spcBef>
              <a:buNone/>
              <a:defRPr/>
            </a:pPr>
            <a:r>
              <a:rPr lang="en-US" altLang="en-US" sz="2000" b="0" kern="0" dirty="0">
                <a:solidFill>
                  <a:schemeClr val="tx1"/>
                </a:solidFill>
              </a:rPr>
              <a:t>We will show that there is no other path from s to z that is shorter.</a:t>
            </a:r>
          </a:p>
          <a:p>
            <a:pPr marL="457200" indent="-457200" eaLnBrk="1" hangingPunct="1">
              <a:lnSpc>
                <a:spcPct val="114000"/>
              </a:lnSpc>
              <a:defRPr/>
            </a:pPr>
            <a:endParaRPr lang="en-US" sz="2000" b="1" kern="0" dirty="0">
              <a:solidFill>
                <a:schemeClr val="tx1"/>
              </a:solidFill>
            </a:endParaRPr>
          </a:p>
        </p:txBody>
      </p:sp>
    </p:spTree>
    <p:extLst>
      <p:ext uri="{BB962C8B-B14F-4D97-AF65-F5344CB8AC3E}">
        <p14:creationId xmlns:p14="http://schemas.microsoft.com/office/powerpoint/2010/main" val="347225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a:extLst>
              <a:ext uri="{FF2B5EF4-FFF2-40B4-BE49-F238E27FC236}">
                <a16:creationId xmlns:a16="http://schemas.microsoft.com/office/drawing/2014/main" id="{1A5E4177-DA81-8419-70C5-AE012811B1FB}"/>
              </a:ext>
            </a:extLst>
          </p:cNvPr>
          <p:cNvSpPr/>
          <p:nvPr/>
        </p:nvSpPr>
        <p:spPr>
          <a:xfrm>
            <a:off x="4426572" y="3071280"/>
            <a:ext cx="1208880" cy="24023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DEE2BC4-7910-771E-7D6F-1E5DA5BB89A7}"/>
              </a:ext>
            </a:extLst>
          </p:cNvPr>
          <p:cNvSpPr>
            <a:spLocks noGrp="1"/>
          </p:cNvSpPr>
          <p:nvPr>
            <p:ph type="body" sz="quarter" idx="16"/>
          </p:nvPr>
        </p:nvSpPr>
        <p:spPr/>
        <p:txBody>
          <a:bodyPr/>
          <a:lstStyle/>
          <a:p>
            <a:r>
              <a:rPr lang="en-US" sz="3200" dirty="0"/>
              <a:t>Greedy choice is optimal</a:t>
            </a:r>
          </a:p>
        </p:txBody>
      </p:sp>
      <p:sp>
        <p:nvSpPr>
          <p:cNvPr id="4" name="Slide Number Placeholder 3">
            <a:extLst>
              <a:ext uri="{FF2B5EF4-FFF2-40B4-BE49-F238E27FC236}">
                <a16:creationId xmlns:a16="http://schemas.microsoft.com/office/drawing/2014/main" id="{C4628B72-E307-6254-F2CE-3D3B3CC95052}"/>
              </a:ext>
            </a:extLst>
          </p:cNvPr>
          <p:cNvSpPr>
            <a:spLocks noGrp="1"/>
          </p:cNvSpPr>
          <p:nvPr>
            <p:ph type="sldNum" sz="quarter" idx="20"/>
          </p:nvPr>
        </p:nvSpPr>
        <p:spPr/>
        <p:txBody>
          <a:bodyPr/>
          <a:lstStyle/>
          <a:p>
            <a:pPr>
              <a:defRPr/>
            </a:pPr>
            <a:fld id="{9EA8AC6B-18B7-411D-BC0A-DDF07DB1E0DE}" type="slidenum">
              <a:rPr lang="en-US" altLang="en-US" smtClean="0"/>
              <a:pPr>
                <a:defRPr/>
              </a:pPr>
              <a:t>16</a:t>
            </a:fld>
            <a:endParaRPr lang="en-US" altLang="en-US" dirty="0"/>
          </a:p>
        </p:txBody>
      </p:sp>
      <p:sp>
        <p:nvSpPr>
          <p:cNvPr id="5" name="Oval 4">
            <a:extLst>
              <a:ext uri="{FF2B5EF4-FFF2-40B4-BE49-F238E27FC236}">
                <a16:creationId xmlns:a16="http://schemas.microsoft.com/office/drawing/2014/main" id="{F62617AC-891C-2B7B-3EC7-AA5585129551}"/>
              </a:ext>
            </a:extLst>
          </p:cNvPr>
          <p:cNvSpPr/>
          <p:nvPr/>
        </p:nvSpPr>
        <p:spPr>
          <a:xfrm>
            <a:off x="727491" y="1722936"/>
            <a:ext cx="2427664" cy="4066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2D4B1B-F237-9D4D-C67F-DDA1B87072BF}"/>
                  </a:ext>
                </a:extLst>
              </p:cNvPr>
              <p:cNvSpPr txBox="1"/>
              <p:nvPr/>
            </p:nvSpPr>
            <p:spPr>
              <a:xfrm>
                <a:off x="1839046" y="5851195"/>
                <a:ext cx="2596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m:t>
                      </m:r>
                    </m:oMath>
                  </m:oMathPara>
                </a14:m>
                <a:endParaRPr lang="en-US" dirty="0"/>
              </a:p>
            </p:txBody>
          </p:sp>
        </mc:Choice>
        <mc:Fallback xmlns="">
          <p:sp>
            <p:nvSpPr>
              <p:cNvPr id="7" name="TextBox 6">
                <a:extLst>
                  <a:ext uri="{FF2B5EF4-FFF2-40B4-BE49-F238E27FC236}">
                    <a16:creationId xmlns:a16="http://schemas.microsoft.com/office/drawing/2014/main" id="{772D4B1B-F237-9D4D-C67F-DDA1B87072BF}"/>
                  </a:ext>
                </a:extLst>
              </p:cNvPr>
              <p:cNvSpPr txBox="1">
                <a:spLocks noRot="1" noChangeAspect="1" noMove="1" noResize="1" noEditPoints="1" noAdjustHandles="1" noChangeArrowheads="1" noChangeShapeType="1" noTextEdit="1"/>
              </p:cNvSpPr>
              <p:nvPr/>
            </p:nvSpPr>
            <p:spPr>
              <a:xfrm>
                <a:off x="1839046" y="5851195"/>
                <a:ext cx="259686" cy="369332"/>
              </a:xfrm>
              <a:prstGeom prst="rect">
                <a:avLst/>
              </a:prstGeom>
              <a:blipFill>
                <a:blip r:embed="rId2"/>
                <a:stretch>
                  <a:fillRect l="-18182" r="-18182" b="-10000"/>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6AFFA43C-1EFD-6E87-8368-2126E428CBAD}"/>
              </a:ext>
            </a:extLst>
          </p:cNvPr>
          <p:cNvSpPr/>
          <p:nvPr/>
        </p:nvSpPr>
        <p:spPr>
          <a:xfrm>
            <a:off x="1090347" y="4005764"/>
            <a:ext cx="136636" cy="1366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B365DA-7234-7DDC-92FA-AF15B9C67850}"/>
                  </a:ext>
                </a:extLst>
              </p:cNvPr>
              <p:cNvSpPr txBox="1"/>
              <p:nvPr/>
            </p:nvSpPr>
            <p:spPr>
              <a:xfrm>
                <a:off x="893979" y="3891652"/>
                <a:ext cx="1457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𝒔</m:t>
                      </m:r>
                    </m:oMath>
                  </m:oMathPara>
                </a14:m>
                <a:endParaRPr lang="en-US" sz="2000" dirty="0"/>
              </a:p>
            </p:txBody>
          </p:sp>
        </mc:Choice>
        <mc:Fallback xmlns="">
          <p:sp>
            <p:nvSpPr>
              <p:cNvPr id="9" name="TextBox 8">
                <a:extLst>
                  <a:ext uri="{FF2B5EF4-FFF2-40B4-BE49-F238E27FC236}">
                    <a16:creationId xmlns:a16="http://schemas.microsoft.com/office/drawing/2014/main" id="{06B365DA-7234-7DDC-92FA-AF15B9C67850}"/>
                  </a:ext>
                </a:extLst>
              </p:cNvPr>
              <p:cNvSpPr txBox="1">
                <a:spLocks noRot="1" noChangeAspect="1" noMove="1" noResize="1" noEditPoints="1" noAdjustHandles="1" noChangeArrowheads="1" noChangeShapeType="1" noTextEdit="1"/>
              </p:cNvSpPr>
              <p:nvPr/>
            </p:nvSpPr>
            <p:spPr>
              <a:xfrm>
                <a:off x="893979" y="3891652"/>
                <a:ext cx="145701" cy="307777"/>
              </a:xfrm>
              <a:prstGeom prst="rect">
                <a:avLst/>
              </a:prstGeom>
              <a:blipFill>
                <a:blip r:embed="rId3"/>
                <a:stretch>
                  <a:fillRect l="-38462" r="-30769"/>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F038DA28-90CF-3F58-30E3-8357D23E5F93}"/>
              </a:ext>
            </a:extLst>
          </p:cNvPr>
          <p:cNvSpPr/>
          <p:nvPr/>
        </p:nvSpPr>
        <p:spPr>
          <a:xfrm>
            <a:off x="4889370" y="4030718"/>
            <a:ext cx="283771" cy="289036"/>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A9E475-F5E1-2C68-9E3C-F48CCC990BE2}"/>
                  </a:ext>
                </a:extLst>
              </p:cNvPr>
              <p:cNvSpPr txBox="1"/>
              <p:nvPr/>
            </p:nvSpPr>
            <p:spPr>
              <a:xfrm>
                <a:off x="5246722" y="3975926"/>
                <a:ext cx="1457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𝒛</m:t>
                      </m:r>
                    </m:oMath>
                  </m:oMathPara>
                </a14:m>
                <a:endParaRPr lang="en-US" sz="2000" dirty="0"/>
              </a:p>
            </p:txBody>
          </p:sp>
        </mc:Choice>
        <mc:Fallback xmlns="">
          <p:sp>
            <p:nvSpPr>
              <p:cNvPr id="11" name="TextBox 10">
                <a:extLst>
                  <a:ext uri="{FF2B5EF4-FFF2-40B4-BE49-F238E27FC236}">
                    <a16:creationId xmlns:a16="http://schemas.microsoft.com/office/drawing/2014/main" id="{C5A9E475-F5E1-2C68-9E3C-F48CCC990BE2}"/>
                  </a:ext>
                </a:extLst>
              </p:cNvPr>
              <p:cNvSpPr txBox="1">
                <a:spLocks noRot="1" noChangeAspect="1" noMove="1" noResize="1" noEditPoints="1" noAdjustHandles="1" noChangeArrowheads="1" noChangeShapeType="1" noTextEdit="1"/>
              </p:cNvSpPr>
              <p:nvPr/>
            </p:nvSpPr>
            <p:spPr>
              <a:xfrm>
                <a:off x="5246722" y="3975926"/>
                <a:ext cx="145701" cy="307777"/>
              </a:xfrm>
              <a:prstGeom prst="rect">
                <a:avLst/>
              </a:prstGeom>
              <a:blipFill>
                <a:blip r:embed="rId4"/>
                <a:stretch>
                  <a:fillRect l="-41667" r="-41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4972A449-745A-9A70-2260-15A0F09E852B}"/>
              </a:ext>
            </a:extLst>
          </p:cNvPr>
          <p:cNvSpPr/>
          <p:nvPr/>
        </p:nvSpPr>
        <p:spPr>
          <a:xfrm>
            <a:off x="2450961" y="2508217"/>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C88121A-16F5-107A-B36D-3CC79F2534B6}"/>
              </a:ext>
            </a:extLst>
          </p:cNvPr>
          <p:cNvSpPr/>
          <p:nvPr/>
        </p:nvSpPr>
        <p:spPr>
          <a:xfrm>
            <a:off x="2475068" y="3132849"/>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2522AB-AF91-5783-9513-354164916486}"/>
              </a:ext>
            </a:extLst>
          </p:cNvPr>
          <p:cNvSpPr/>
          <p:nvPr/>
        </p:nvSpPr>
        <p:spPr>
          <a:xfrm>
            <a:off x="2461471" y="4954120"/>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EDC60D1-4613-8BD0-AE21-1F3CCB1D304E}"/>
              </a:ext>
            </a:extLst>
          </p:cNvPr>
          <p:cNvSpPr/>
          <p:nvPr/>
        </p:nvSpPr>
        <p:spPr>
          <a:xfrm>
            <a:off x="2461471" y="4183119"/>
            <a:ext cx="136636" cy="136635"/>
          </a:xfrm>
          <a:prstGeom prst="ellipse">
            <a:avLst/>
          </a:prstGeom>
          <a:solidFill>
            <a:srgbClr val="0033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86D98D-A6BD-183E-F8BC-B38F6161614E}"/>
                  </a:ext>
                </a:extLst>
              </p:cNvPr>
              <p:cNvSpPr txBox="1"/>
              <p:nvPr/>
            </p:nvSpPr>
            <p:spPr>
              <a:xfrm>
                <a:off x="2120608" y="2388314"/>
                <a:ext cx="3408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oMath>
                  </m:oMathPara>
                </a14:m>
                <a:endParaRPr lang="en-US" sz="2000" dirty="0"/>
              </a:p>
            </p:txBody>
          </p:sp>
        </mc:Choice>
        <mc:Fallback xmlns="">
          <p:sp>
            <p:nvSpPr>
              <p:cNvPr id="17" name="TextBox 16">
                <a:extLst>
                  <a:ext uri="{FF2B5EF4-FFF2-40B4-BE49-F238E27FC236}">
                    <a16:creationId xmlns:a16="http://schemas.microsoft.com/office/drawing/2014/main" id="{0A86D98D-A6BD-183E-F8BC-B38F6161614E}"/>
                  </a:ext>
                </a:extLst>
              </p:cNvPr>
              <p:cNvSpPr txBox="1">
                <a:spLocks noRot="1" noChangeAspect="1" noMove="1" noResize="1" noEditPoints="1" noAdjustHandles="1" noChangeArrowheads="1" noChangeShapeType="1" noTextEdit="1"/>
              </p:cNvSpPr>
              <p:nvPr/>
            </p:nvSpPr>
            <p:spPr>
              <a:xfrm>
                <a:off x="2120608" y="2388314"/>
                <a:ext cx="340863" cy="307777"/>
              </a:xfrm>
              <a:prstGeom prst="rect">
                <a:avLst/>
              </a:prstGeom>
              <a:blipFill>
                <a:blip r:embed="rId5"/>
                <a:stretch>
                  <a:fillRect l="-11111" r="-740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F01A33C-9108-6FB8-9ED7-6E884E2978D7}"/>
                  </a:ext>
                </a:extLst>
              </p:cNvPr>
              <p:cNvSpPr txBox="1"/>
              <p:nvPr/>
            </p:nvSpPr>
            <p:spPr>
              <a:xfrm>
                <a:off x="2107920" y="2978960"/>
                <a:ext cx="3408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dirty="0"/>
              </a:p>
            </p:txBody>
          </p:sp>
        </mc:Choice>
        <mc:Fallback xmlns="">
          <p:sp>
            <p:nvSpPr>
              <p:cNvPr id="18" name="TextBox 17">
                <a:extLst>
                  <a:ext uri="{FF2B5EF4-FFF2-40B4-BE49-F238E27FC236}">
                    <a16:creationId xmlns:a16="http://schemas.microsoft.com/office/drawing/2014/main" id="{EF01A33C-9108-6FB8-9ED7-6E884E2978D7}"/>
                  </a:ext>
                </a:extLst>
              </p:cNvPr>
              <p:cNvSpPr txBox="1">
                <a:spLocks noRot="1" noChangeAspect="1" noMove="1" noResize="1" noEditPoints="1" noAdjustHandles="1" noChangeArrowheads="1" noChangeShapeType="1" noTextEdit="1"/>
              </p:cNvSpPr>
              <p:nvPr/>
            </p:nvSpPr>
            <p:spPr>
              <a:xfrm>
                <a:off x="2107920" y="2978960"/>
                <a:ext cx="340863" cy="307777"/>
              </a:xfrm>
              <a:prstGeom prst="rect">
                <a:avLst/>
              </a:prstGeom>
              <a:blipFill>
                <a:blip r:embed="rId6"/>
                <a:stretch>
                  <a:fillRect l="-11111" r="-740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A0ED811-FD6B-EB5D-A377-C2594FE8D990}"/>
                  </a:ext>
                </a:extLst>
              </p:cNvPr>
              <p:cNvSpPr txBox="1"/>
              <p:nvPr/>
            </p:nvSpPr>
            <p:spPr>
              <a:xfrm>
                <a:off x="2089890" y="4807728"/>
                <a:ext cx="3504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oMath>
                  </m:oMathPara>
                </a14:m>
                <a:endParaRPr lang="en-US" sz="2000" dirty="0"/>
              </a:p>
            </p:txBody>
          </p:sp>
        </mc:Choice>
        <mc:Fallback xmlns="">
          <p:sp>
            <p:nvSpPr>
              <p:cNvPr id="20" name="TextBox 19">
                <a:extLst>
                  <a:ext uri="{FF2B5EF4-FFF2-40B4-BE49-F238E27FC236}">
                    <a16:creationId xmlns:a16="http://schemas.microsoft.com/office/drawing/2014/main" id="{2A0ED811-FD6B-EB5D-A377-C2594FE8D990}"/>
                  </a:ext>
                </a:extLst>
              </p:cNvPr>
              <p:cNvSpPr txBox="1">
                <a:spLocks noRot="1" noChangeAspect="1" noMove="1" noResize="1" noEditPoints="1" noAdjustHandles="1" noChangeArrowheads="1" noChangeShapeType="1" noTextEdit="1"/>
              </p:cNvSpPr>
              <p:nvPr/>
            </p:nvSpPr>
            <p:spPr>
              <a:xfrm>
                <a:off x="2089890" y="4807728"/>
                <a:ext cx="350481" cy="307777"/>
              </a:xfrm>
              <a:prstGeom prst="rect">
                <a:avLst/>
              </a:prstGeom>
              <a:blipFill>
                <a:blip r:embed="rId7"/>
                <a:stretch>
                  <a:fillRect l="-714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CDF2E13-DEDD-1675-2192-DDC491C878F6}"/>
                  </a:ext>
                </a:extLst>
              </p:cNvPr>
              <p:cNvSpPr txBox="1"/>
              <p:nvPr/>
            </p:nvSpPr>
            <p:spPr>
              <a:xfrm>
                <a:off x="2203011" y="4055697"/>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𝒚</m:t>
                      </m:r>
                    </m:oMath>
                  </m:oMathPara>
                </a14:m>
                <a:endParaRPr lang="en-US" sz="2000" dirty="0"/>
              </a:p>
            </p:txBody>
          </p:sp>
        </mc:Choice>
        <mc:Fallback xmlns="">
          <p:sp>
            <p:nvSpPr>
              <p:cNvPr id="21" name="TextBox 20">
                <a:extLst>
                  <a:ext uri="{FF2B5EF4-FFF2-40B4-BE49-F238E27FC236}">
                    <a16:creationId xmlns:a16="http://schemas.microsoft.com/office/drawing/2014/main" id="{CCDF2E13-DEDD-1675-2192-DDC491C878F6}"/>
                  </a:ext>
                </a:extLst>
              </p:cNvPr>
              <p:cNvSpPr txBox="1">
                <a:spLocks noRot="1" noChangeAspect="1" noMove="1" noResize="1" noEditPoints="1" noAdjustHandles="1" noChangeArrowheads="1" noChangeShapeType="1" noTextEdit="1"/>
              </p:cNvSpPr>
              <p:nvPr/>
            </p:nvSpPr>
            <p:spPr>
              <a:xfrm>
                <a:off x="2203011" y="4055697"/>
                <a:ext cx="224420" cy="307777"/>
              </a:xfrm>
              <a:prstGeom prst="rect">
                <a:avLst/>
              </a:prstGeom>
              <a:blipFill>
                <a:blip r:embed="rId8"/>
                <a:stretch>
                  <a:fillRect l="-26316" r="-21053" b="-24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A2D54531-842E-7533-5260-DCDB2020F499}"/>
              </a:ext>
            </a:extLst>
          </p:cNvPr>
          <p:cNvCxnSpPr>
            <a:cxnSpLocks/>
            <a:endCxn id="10" idx="2"/>
          </p:cNvCxnSpPr>
          <p:nvPr/>
        </p:nvCxnSpPr>
        <p:spPr>
          <a:xfrm>
            <a:off x="2587597" y="2644852"/>
            <a:ext cx="2301773" cy="1530384"/>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7EC025F-E57B-A4B9-8EF7-1082D9988272}"/>
              </a:ext>
            </a:extLst>
          </p:cNvPr>
          <p:cNvCxnSpPr>
            <a:cxnSpLocks/>
            <a:endCxn id="10" idx="2"/>
          </p:cNvCxnSpPr>
          <p:nvPr/>
        </p:nvCxnSpPr>
        <p:spPr>
          <a:xfrm>
            <a:off x="2607172" y="3233826"/>
            <a:ext cx="2282198" cy="94141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927F629-A772-7261-8F24-163AB84E192A}"/>
              </a:ext>
            </a:extLst>
          </p:cNvPr>
          <p:cNvCxnSpPr>
            <a:cxnSpLocks/>
            <a:endCxn id="10" idx="2"/>
          </p:cNvCxnSpPr>
          <p:nvPr/>
        </p:nvCxnSpPr>
        <p:spPr>
          <a:xfrm flipV="1">
            <a:off x="2607172" y="4175236"/>
            <a:ext cx="2282198" cy="82963"/>
          </a:xfrm>
          <a:prstGeom prst="line">
            <a:avLst/>
          </a:prstGeom>
          <a:ln w="19050">
            <a:solidFill>
              <a:srgbClr val="0033CC"/>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134FE1F-EA1D-AB26-CB5F-A9BD3E9D6268}"/>
              </a:ext>
            </a:extLst>
          </p:cNvPr>
          <p:cNvCxnSpPr>
            <a:cxnSpLocks/>
            <a:stCxn id="14" idx="6"/>
          </p:cNvCxnSpPr>
          <p:nvPr/>
        </p:nvCxnSpPr>
        <p:spPr>
          <a:xfrm flipV="1">
            <a:off x="2598107" y="4175236"/>
            <a:ext cx="2316574" cy="847202"/>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E02514-CEBD-3066-7C1C-9BFFA6AC823B}"/>
                  </a:ext>
                </a:extLst>
              </p:cNvPr>
              <p:cNvSpPr txBox="1"/>
              <p:nvPr/>
            </p:nvSpPr>
            <p:spPr>
              <a:xfrm>
                <a:off x="2460239" y="4472411"/>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44E02514-CEBD-3066-7C1C-9BFFA6AC823B}"/>
                  </a:ext>
                </a:extLst>
              </p:cNvPr>
              <p:cNvSpPr txBox="1">
                <a:spLocks noRot="1" noChangeAspect="1" noMove="1" noResize="1" noEditPoints="1" noAdjustHandles="1" noChangeArrowheads="1" noChangeShapeType="1" noTextEdit="1"/>
              </p:cNvSpPr>
              <p:nvPr/>
            </p:nvSpPr>
            <p:spPr>
              <a:xfrm>
                <a:off x="2460239" y="4472411"/>
                <a:ext cx="181140" cy="369332"/>
              </a:xfrm>
              <a:prstGeom prst="rect">
                <a:avLst/>
              </a:prstGeom>
              <a:blipFill>
                <a:blip r:embed="rId9"/>
                <a:stretch>
                  <a:fillRect l="-26667"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41F5FA8-2157-E8A2-B455-7A6E551371B5}"/>
                  </a:ext>
                </a:extLst>
              </p:cNvPr>
              <p:cNvSpPr txBox="1"/>
              <p:nvPr/>
            </p:nvSpPr>
            <p:spPr>
              <a:xfrm>
                <a:off x="2458579" y="3548753"/>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841F5FA8-2157-E8A2-B455-7A6E551371B5}"/>
                  </a:ext>
                </a:extLst>
              </p:cNvPr>
              <p:cNvSpPr txBox="1">
                <a:spLocks noRot="1" noChangeAspect="1" noMove="1" noResize="1" noEditPoints="1" noAdjustHandles="1" noChangeArrowheads="1" noChangeShapeType="1" noTextEdit="1"/>
              </p:cNvSpPr>
              <p:nvPr/>
            </p:nvSpPr>
            <p:spPr>
              <a:xfrm>
                <a:off x="2458579" y="3548753"/>
                <a:ext cx="181140" cy="369332"/>
              </a:xfrm>
              <a:prstGeom prst="rect">
                <a:avLst/>
              </a:prstGeom>
              <a:blipFill>
                <a:blip r:embed="rId10"/>
                <a:stretch>
                  <a:fillRect l="-26667"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B7F1F9C-04E0-F8FE-730B-AA54EAD9239D}"/>
                  </a:ext>
                </a:extLst>
              </p:cNvPr>
              <p:cNvSpPr txBox="1"/>
              <p:nvPr/>
            </p:nvSpPr>
            <p:spPr>
              <a:xfrm>
                <a:off x="3597606" y="3760482"/>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3B7F1F9C-04E0-F8FE-730B-AA54EAD9239D}"/>
                  </a:ext>
                </a:extLst>
              </p:cNvPr>
              <p:cNvSpPr txBox="1">
                <a:spLocks noRot="1" noChangeAspect="1" noMove="1" noResize="1" noEditPoints="1" noAdjustHandles="1" noChangeArrowheads="1" noChangeShapeType="1" noTextEdit="1"/>
              </p:cNvSpPr>
              <p:nvPr/>
            </p:nvSpPr>
            <p:spPr>
              <a:xfrm>
                <a:off x="3597606" y="3760482"/>
                <a:ext cx="181140" cy="369332"/>
              </a:xfrm>
              <a:prstGeom prst="rect">
                <a:avLst/>
              </a:prstGeom>
              <a:blipFill>
                <a:blip r:embed="rId11"/>
                <a:stretch>
                  <a:fillRect l="-33333" r="-26667"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8FB3E8D-469F-EF0A-6C0F-96ED995F7F6F}"/>
                  </a:ext>
                </a:extLst>
              </p:cNvPr>
              <p:cNvSpPr txBox="1"/>
              <p:nvPr/>
            </p:nvSpPr>
            <p:spPr>
              <a:xfrm>
                <a:off x="3603357" y="4253359"/>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8" name="TextBox 47">
                <a:extLst>
                  <a:ext uri="{FF2B5EF4-FFF2-40B4-BE49-F238E27FC236}">
                    <a16:creationId xmlns:a16="http://schemas.microsoft.com/office/drawing/2014/main" id="{68FB3E8D-469F-EF0A-6C0F-96ED995F7F6F}"/>
                  </a:ext>
                </a:extLst>
              </p:cNvPr>
              <p:cNvSpPr txBox="1">
                <a:spLocks noRot="1" noChangeAspect="1" noMove="1" noResize="1" noEditPoints="1" noAdjustHandles="1" noChangeArrowheads="1" noChangeShapeType="1" noTextEdit="1"/>
              </p:cNvSpPr>
              <p:nvPr/>
            </p:nvSpPr>
            <p:spPr>
              <a:xfrm>
                <a:off x="3603357" y="4253359"/>
                <a:ext cx="181140" cy="369332"/>
              </a:xfrm>
              <a:prstGeom prst="rect">
                <a:avLst/>
              </a:prstGeom>
              <a:blipFill>
                <a:blip r:embed="rId12"/>
                <a:stretch>
                  <a:fillRect l="-25000" r="-25000"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A4EAA20-AA51-5EED-6915-720D95E57E56}"/>
                  </a:ext>
                </a:extLst>
              </p:cNvPr>
              <p:cNvSpPr txBox="1"/>
              <p:nvPr/>
            </p:nvSpPr>
            <p:spPr>
              <a:xfrm>
                <a:off x="5770795" y="2849152"/>
                <a:ext cx="1954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r>
                        <a:rPr lang="en-US" sz="2000" b="1" i="1" smtClean="0">
                          <a:latin typeface="Cambria Math" panose="02040503050406030204" pitchFamily="18" charset="0"/>
                        </a:rPr>
                        <m:t>𝒛</m:t>
                      </m:r>
                      <m:r>
                        <a:rPr lang="en-US" sz="2000" b="1" i="1" smtClean="0">
                          <a:latin typeface="Cambria Math" panose="02040503050406030204" pitchFamily="18" charset="0"/>
                        </a:rPr>
                        <m:t>)</m:t>
                      </m:r>
                    </m:oMath>
                  </m:oMathPara>
                </a14:m>
                <a:endParaRPr lang="en-US" sz="2000" dirty="0"/>
              </a:p>
            </p:txBody>
          </p:sp>
        </mc:Choice>
        <mc:Fallback xmlns="">
          <p:sp>
            <p:nvSpPr>
              <p:cNvPr id="49" name="TextBox 48">
                <a:extLst>
                  <a:ext uri="{FF2B5EF4-FFF2-40B4-BE49-F238E27FC236}">
                    <a16:creationId xmlns:a16="http://schemas.microsoft.com/office/drawing/2014/main" id="{EA4EAA20-AA51-5EED-6915-720D95E57E56}"/>
                  </a:ext>
                </a:extLst>
              </p:cNvPr>
              <p:cNvSpPr txBox="1">
                <a:spLocks noRot="1" noChangeAspect="1" noMove="1" noResize="1" noEditPoints="1" noAdjustHandles="1" noChangeArrowheads="1" noChangeShapeType="1" noTextEdit="1"/>
              </p:cNvSpPr>
              <p:nvPr/>
            </p:nvSpPr>
            <p:spPr>
              <a:xfrm>
                <a:off x="5770795" y="2849152"/>
                <a:ext cx="1954189" cy="307777"/>
              </a:xfrm>
              <a:prstGeom prst="rect">
                <a:avLst/>
              </a:prstGeom>
              <a:blipFill>
                <a:blip r:embed="rId13"/>
                <a:stretch>
                  <a:fillRect l="-2581" r="-3226"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41304D4-3180-B853-ECB9-8D77F4F1E12D}"/>
                  </a:ext>
                </a:extLst>
              </p:cNvPr>
              <p:cNvSpPr txBox="1"/>
              <p:nvPr/>
            </p:nvSpPr>
            <p:spPr>
              <a:xfrm>
                <a:off x="5749775" y="3246899"/>
                <a:ext cx="2013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r>
                        <a:rPr lang="en-US" sz="2000" b="1" i="1" smtClean="0">
                          <a:latin typeface="Cambria Math" panose="02040503050406030204" pitchFamily="18" charset="0"/>
                        </a:rPr>
                        <m:t>𝒛</m:t>
                      </m:r>
                      <m:r>
                        <a:rPr lang="en-US" sz="2000" b="1" i="1" smtClean="0">
                          <a:latin typeface="Cambria Math" panose="02040503050406030204" pitchFamily="18" charset="0"/>
                        </a:rPr>
                        <m:t>)</m:t>
                      </m:r>
                    </m:oMath>
                  </m:oMathPara>
                </a14:m>
                <a:endParaRPr lang="en-US" sz="2000" dirty="0"/>
              </a:p>
            </p:txBody>
          </p:sp>
        </mc:Choice>
        <mc:Fallback xmlns="">
          <p:sp>
            <p:nvSpPr>
              <p:cNvPr id="50" name="TextBox 49">
                <a:extLst>
                  <a:ext uri="{FF2B5EF4-FFF2-40B4-BE49-F238E27FC236}">
                    <a16:creationId xmlns:a16="http://schemas.microsoft.com/office/drawing/2014/main" id="{B41304D4-3180-B853-ECB9-8D77F4F1E12D}"/>
                  </a:ext>
                </a:extLst>
              </p:cNvPr>
              <p:cNvSpPr txBox="1">
                <a:spLocks noRot="1" noChangeAspect="1" noMove="1" noResize="1" noEditPoints="1" noAdjustHandles="1" noChangeArrowheads="1" noChangeShapeType="1" noTextEdit="1"/>
              </p:cNvSpPr>
              <p:nvPr/>
            </p:nvSpPr>
            <p:spPr>
              <a:xfrm>
                <a:off x="5749775" y="3246899"/>
                <a:ext cx="2013500" cy="307777"/>
              </a:xfrm>
              <a:prstGeom prst="rect">
                <a:avLst/>
              </a:prstGeom>
              <a:blipFill>
                <a:blip r:embed="rId14"/>
                <a:stretch>
                  <a:fillRect l="-625" r="-1875"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67A6485-EBE5-CEBD-701D-B1928B471E6B}"/>
                  </a:ext>
                </a:extLst>
              </p:cNvPr>
              <p:cNvSpPr txBox="1"/>
              <p:nvPr/>
            </p:nvSpPr>
            <p:spPr>
              <a:xfrm>
                <a:off x="6466077" y="3647444"/>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667A6485-EBE5-CEBD-701D-B1928B471E6B}"/>
                  </a:ext>
                </a:extLst>
              </p:cNvPr>
              <p:cNvSpPr txBox="1">
                <a:spLocks noRot="1" noChangeAspect="1" noMove="1" noResize="1" noEditPoints="1" noAdjustHandles="1" noChangeArrowheads="1" noChangeShapeType="1" noTextEdit="1"/>
              </p:cNvSpPr>
              <p:nvPr/>
            </p:nvSpPr>
            <p:spPr>
              <a:xfrm>
                <a:off x="6466077" y="3647444"/>
                <a:ext cx="181140" cy="369332"/>
              </a:xfrm>
              <a:prstGeom prst="rect">
                <a:avLst/>
              </a:prstGeom>
              <a:blipFill>
                <a:blip r:embed="rId15"/>
                <a:stretch>
                  <a:fillRect l="-33333" r="-26667"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3694EC4-9877-688B-1481-4FFEFB4E73E5}"/>
                  </a:ext>
                </a:extLst>
              </p:cNvPr>
              <p:cNvSpPr txBox="1"/>
              <p:nvPr/>
            </p:nvSpPr>
            <p:spPr>
              <a:xfrm>
                <a:off x="5887238" y="3978213"/>
                <a:ext cx="17213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33CC"/>
                          </a:solidFill>
                          <a:latin typeface="Cambria Math" panose="02040503050406030204" pitchFamily="18" charset="0"/>
                        </a:rPr>
                        <m:t>𝒅</m:t>
                      </m:r>
                      <m:d>
                        <m:dPr>
                          <m:begChr m:val="["/>
                          <m:endChr m:val="]"/>
                          <m:ctrlPr>
                            <a:rPr lang="en-US" sz="2000" b="1" i="1" smtClean="0">
                              <a:solidFill>
                                <a:srgbClr val="0033CC"/>
                              </a:solidFill>
                              <a:latin typeface="Cambria Math" panose="02040503050406030204" pitchFamily="18" charset="0"/>
                            </a:rPr>
                          </m:ctrlPr>
                        </m:dPr>
                        <m:e>
                          <m:r>
                            <a:rPr lang="en-US" sz="2000" b="1" i="1" smtClean="0">
                              <a:solidFill>
                                <a:srgbClr val="0033CC"/>
                              </a:solidFill>
                              <a:latin typeface="Cambria Math" panose="02040503050406030204" pitchFamily="18" charset="0"/>
                            </a:rPr>
                            <m:t>𝒚</m:t>
                          </m:r>
                        </m:e>
                      </m:d>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𝑾</m:t>
                      </m:r>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𝒚</m:t>
                      </m:r>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𝒛</m:t>
                      </m:r>
                      <m:r>
                        <a:rPr lang="en-US" sz="2000" b="1" i="1" smtClean="0">
                          <a:solidFill>
                            <a:srgbClr val="0033CC"/>
                          </a:solidFill>
                          <a:latin typeface="Cambria Math" panose="02040503050406030204" pitchFamily="18" charset="0"/>
                        </a:rPr>
                        <m:t>)</m:t>
                      </m:r>
                    </m:oMath>
                  </m:oMathPara>
                </a14:m>
                <a:endParaRPr lang="en-US" sz="2000" dirty="0">
                  <a:solidFill>
                    <a:srgbClr val="0033CC"/>
                  </a:solidFill>
                </a:endParaRPr>
              </a:p>
            </p:txBody>
          </p:sp>
        </mc:Choice>
        <mc:Fallback xmlns="">
          <p:sp>
            <p:nvSpPr>
              <p:cNvPr id="52" name="TextBox 51">
                <a:extLst>
                  <a:ext uri="{FF2B5EF4-FFF2-40B4-BE49-F238E27FC236}">
                    <a16:creationId xmlns:a16="http://schemas.microsoft.com/office/drawing/2014/main" id="{43694EC4-9877-688B-1481-4FFEFB4E73E5}"/>
                  </a:ext>
                </a:extLst>
              </p:cNvPr>
              <p:cNvSpPr txBox="1">
                <a:spLocks noRot="1" noChangeAspect="1" noMove="1" noResize="1" noEditPoints="1" noAdjustHandles="1" noChangeArrowheads="1" noChangeShapeType="1" noTextEdit="1"/>
              </p:cNvSpPr>
              <p:nvPr/>
            </p:nvSpPr>
            <p:spPr>
              <a:xfrm>
                <a:off x="5887238" y="3978213"/>
                <a:ext cx="1721305" cy="307777"/>
              </a:xfrm>
              <a:prstGeom prst="rect">
                <a:avLst/>
              </a:prstGeom>
              <a:blipFill>
                <a:blip r:embed="rId16"/>
                <a:stretch>
                  <a:fillRect l="-2920" r="-3650"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4B66D3-677C-8F18-BDB2-9BDABB13B319}"/>
                  </a:ext>
                </a:extLst>
              </p:cNvPr>
              <p:cNvSpPr txBox="1"/>
              <p:nvPr/>
            </p:nvSpPr>
            <p:spPr>
              <a:xfrm>
                <a:off x="5770797" y="4797984"/>
                <a:ext cx="20231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r>
                        <a:rPr lang="en-US" sz="2000" b="1" i="1" smtClean="0">
                          <a:latin typeface="Cambria Math" panose="02040503050406030204" pitchFamily="18" charset="0"/>
                        </a:rPr>
                        <m:t>𝒛</m:t>
                      </m:r>
                      <m:r>
                        <a:rPr lang="en-US" sz="2000" b="1" i="1" smtClean="0">
                          <a:latin typeface="Cambria Math" panose="02040503050406030204" pitchFamily="18" charset="0"/>
                        </a:rPr>
                        <m:t>)</m:t>
                      </m:r>
                    </m:oMath>
                  </m:oMathPara>
                </a14:m>
                <a:endParaRPr lang="en-US" sz="2000" dirty="0"/>
              </a:p>
            </p:txBody>
          </p:sp>
        </mc:Choice>
        <mc:Fallback xmlns="">
          <p:sp>
            <p:nvSpPr>
              <p:cNvPr id="53" name="TextBox 52">
                <a:extLst>
                  <a:ext uri="{FF2B5EF4-FFF2-40B4-BE49-F238E27FC236}">
                    <a16:creationId xmlns:a16="http://schemas.microsoft.com/office/drawing/2014/main" id="{0D4B66D3-677C-8F18-BDB2-9BDABB13B319}"/>
                  </a:ext>
                </a:extLst>
              </p:cNvPr>
              <p:cNvSpPr txBox="1">
                <a:spLocks noRot="1" noChangeAspect="1" noMove="1" noResize="1" noEditPoints="1" noAdjustHandles="1" noChangeArrowheads="1" noChangeShapeType="1" noTextEdit="1"/>
              </p:cNvSpPr>
              <p:nvPr/>
            </p:nvSpPr>
            <p:spPr>
              <a:xfrm>
                <a:off x="5770797" y="4797984"/>
                <a:ext cx="2023118" cy="307777"/>
              </a:xfrm>
              <a:prstGeom prst="rect">
                <a:avLst/>
              </a:prstGeom>
              <a:blipFill>
                <a:blip r:embed="rId17"/>
                <a:stretch>
                  <a:fillRect l="-1250" r="-2500"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923A083-00AB-B8A8-FE21-952F6F15AFD9}"/>
                  </a:ext>
                </a:extLst>
              </p:cNvPr>
              <p:cNvSpPr txBox="1"/>
              <p:nvPr/>
            </p:nvSpPr>
            <p:spPr>
              <a:xfrm>
                <a:off x="6468049" y="4366778"/>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54" name="TextBox 53">
                <a:extLst>
                  <a:ext uri="{FF2B5EF4-FFF2-40B4-BE49-F238E27FC236}">
                    <a16:creationId xmlns:a16="http://schemas.microsoft.com/office/drawing/2014/main" id="{F923A083-00AB-B8A8-FE21-952F6F15AFD9}"/>
                  </a:ext>
                </a:extLst>
              </p:cNvPr>
              <p:cNvSpPr txBox="1">
                <a:spLocks noRot="1" noChangeAspect="1" noMove="1" noResize="1" noEditPoints="1" noAdjustHandles="1" noChangeArrowheads="1" noChangeShapeType="1" noTextEdit="1"/>
              </p:cNvSpPr>
              <p:nvPr/>
            </p:nvSpPr>
            <p:spPr>
              <a:xfrm>
                <a:off x="6468049" y="4366778"/>
                <a:ext cx="181140" cy="369332"/>
              </a:xfrm>
              <a:prstGeom prst="rect">
                <a:avLst/>
              </a:prstGeom>
              <a:blipFill>
                <a:blip r:embed="rId18"/>
                <a:stretch>
                  <a:fillRect l="-33333" r="-26667" b="-6667"/>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DE28D7EA-F24D-1417-F0BC-127A812EF19C}"/>
              </a:ext>
            </a:extLst>
          </p:cNvPr>
          <p:cNvSpPr txBox="1"/>
          <p:nvPr/>
        </p:nvSpPr>
        <p:spPr>
          <a:xfrm>
            <a:off x="7903964" y="3942344"/>
            <a:ext cx="639919" cy="400110"/>
          </a:xfrm>
          <a:prstGeom prst="rect">
            <a:avLst/>
          </a:prstGeom>
          <a:noFill/>
        </p:spPr>
        <p:txBody>
          <a:bodyPr wrap="none" rtlCol="0">
            <a:spAutoFit/>
          </a:bodyPr>
          <a:lstStyle/>
          <a:p>
            <a:r>
              <a:rPr lang="en-US" sz="2000" dirty="0">
                <a:solidFill>
                  <a:srgbClr val="FF0000"/>
                </a:solidFill>
              </a:rPr>
              <a:t>min</a:t>
            </a:r>
          </a:p>
        </p:txBody>
      </p:sp>
      <p:grpSp>
        <p:nvGrpSpPr>
          <p:cNvPr id="60" name="Group 59">
            <a:extLst>
              <a:ext uri="{FF2B5EF4-FFF2-40B4-BE49-F238E27FC236}">
                <a16:creationId xmlns:a16="http://schemas.microsoft.com/office/drawing/2014/main" id="{8ECFB627-AE60-25BC-3B02-31F42389CD13}"/>
              </a:ext>
            </a:extLst>
          </p:cNvPr>
          <p:cNvGrpSpPr/>
          <p:nvPr/>
        </p:nvGrpSpPr>
        <p:grpSpPr>
          <a:xfrm>
            <a:off x="3756394" y="1384382"/>
            <a:ext cx="3651996" cy="338554"/>
            <a:chOff x="3756394" y="1384382"/>
            <a:chExt cx="3651996" cy="338554"/>
          </a:xfrm>
        </p:grpSpPr>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418D396-3D76-F6EF-F47F-DE4F04807797}"/>
                    </a:ext>
                  </a:extLst>
                </p:cNvPr>
                <p:cNvSpPr txBox="1"/>
                <p:nvPr/>
              </p:nvSpPr>
              <p:spPr>
                <a:xfrm>
                  <a:off x="3756394" y="1415160"/>
                  <a:ext cx="5799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𝒅</m:t>
                        </m:r>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smtClean="0">
                                    <a:latin typeface="Cambria Math" panose="02040503050406030204" pitchFamily="18" charset="0"/>
                                  </a:rPr>
                                  <m:t>𝒊</m:t>
                                </m:r>
                              </m:sub>
                            </m:sSub>
                          </m:e>
                        </m:d>
                      </m:oMath>
                    </m:oMathPara>
                  </a14:m>
                  <a:endParaRPr lang="en-US" sz="1800" dirty="0"/>
                </a:p>
              </p:txBody>
            </p:sp>
          </mc:Choice>
          <mc:Fallback xmlns="">
            <p:sp>
              <p:nvSpPr>
                <p:cNvPr id="56" name="TextBox 55">
                  <a:extLst>
                    <a:ext uri="{FF2B5EF4-FFF2-40B4-BE49-F238E27FC236}">
                      <a16:creationId xmlns:a16="http://schemas.microsoft.com/office/drawing/2014/main" id="{3418D396-3D76-F6EF-F47F-DE4F04807797}"/>
                    </a:ext>
                  </a:extLst>
                </p:cNvPr>
                <p:cNvSpPr txBox="1">
                  <a:spLocks noRot="1" noChangeAspect="1" noMove="1" noResize="1" noEditPoints="1" noAdjustHandles="1" noChangeArrowheads="1" noChangeShapeType="1" noTextEdit="1"/>
                </p:cNvSpPr>
                <p:nvPr/>
              </p:nvSpPr>
              <p:spPr>
                <a:xfrm>
                  <a:off x="3756394" y="1415160"/>
                  <a:ext cx="579902" cy="276999"/>
                </a:xfrm>
                <a:prstGeom prst="rect">
                  <a:avLst/>
                </a:prstGeom>
                <a:blipFill>
                  <a:blip r:embed="rId19"/>
                  <a:stretch>
                    <a:fillRect l="-8511" b="-17391"/>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6DC1ABFB-9D6A-16A0-9071-F0A9FA83A073}"/>
                </a:ext>
              </a:extLst>
            </p:cNvPr>
            <p:cNvSpPr txBox="1"/>
            <p:nvPr/>
          </p:nvSpPr>
          <p:spPr>
            <a:xfrm>
              <a:off x="4267819" y="1384382"/>
              <a:ext cx="3005951" cy="338554"/>
            </a:xfrm>
            <a:prstGeom prst="rect">
              <a:avLst/>
            </a:prstGeom>
            <a:noFill/>
          </p:spPr>
          <p:txBody>
            <a:bodyPr wrap="none" rtlCol="0">
              <a:spAutoFit/>
            </a:bodyPr>
            <a:lstStyle/>
            <a:p>
              <a:r>
                <a:rPr lang="en-US" sz="1600" dirty="0"/>
                <a:t>: shortest distance from s to </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4112F2B-FB45-949B-7148-33799A3AE1BF}"/>
                    </a:ext>
                  </a:extLst>
                </p:cNvPr>
                <p:cNvSpPr txBox="1"/>
                <p:nvPr/>
              </p:nvSpPr>
              <p:spPr>
                <a:xfrm>
                  <a:off x="7139150" y="1408020"/>
                  <a:ext cx="269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smtClean="0">
                                <a:latin typeface="Cambria Math" panose="02040503050406030204" pitchFamily="18" charset="0"/>
                              </a:rPr>
                              <m:t>𝒊</m:t>
                            </m:r>
                          </m:sub>
                        </m:sSub>
                      </m:oMath>
                    </m:oMathPara>
                  </a14:m>
                  <a:endParaRPr lang="en-US" sz="1800" dirty="0"/>
                </a:p>
              </p:txBody>
            </p:sp>
          </mc:Choice>
          <mc:Fallback xmlns="">
            <p:sp>
              <p:nvSpPr>
                <p:cNvPr id="59" name="TextBox 58">
                  <a:extLst>
                    <a:ext uri="{FF2B5EF4-FFF2-40B4-BE49-F238E27FC236}">
                      <a16:creationId xmlns:a16="http://schemas.microsoft.com/office/drawing/2014/main" id="{34112F2B-FB45-949B-7148-33799A3AE1BF}"/>
                    </a:ext>
                  </a:extLst>
                </p:cNvPr>
                <p:cNvSpPr txBox="1">
                  <a:spLocks noRot="1" noChangeAspect="1" noMove="1" noResize="1" noEditPoints="1" noAdjustHandles="1" noChangeArrowheads="1" noChangeShapeType="1" noTextEdit="1"/>
                </p:cNvSpPr>
                <p:nvPr/>
              </p:nvSpPr>
              <p:spPr>
                <a:xfrm>
                  <a:off x="7139150" y="1408020"/>
                  <a:ext cx="269240" cy="276999"/>
                </a:xfrm>
                <a:prstGeom prst="rect">
                  <a:avLst/>
                </a:prstGeom>
                <a:blipFill>
                  <a:blip r:embed="rId20"/>
                  <a:stretch>
                    <a:fillRect l="-9091" r="-4545" b="-21739"/>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A8A7B711-6827-5DE4-EABD-CCC5B53F043D}"/>
              </a:ext>
            </a:extLst>
          </p:cNvPr>
          <p:cNvGrpSpPr/>
          <p:nvPr/>
        </p:nvGrpSpPr>
        <p:grpSpPr>
          <a:xfrm>
            <a:off x="3756394" y="1810810"/>
            <a:ext cx="3584734" cy="338554"/>
            <a:chOff x="3756394" y="1384382"/>
            <a:chExt cx="3584734" cy="338554"/>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D841A31-587F-0A02-43D9-71479C7C48FD}"/>
                    </a:ext>
                  </a:extLst>
                </p:cNvPr>
                <p:cNvSpPr txBox="1"/>
                <p:nvPr/>
              </p:nvSpPr>
              <p:spPr>
                <a:xfrm>
                  <a:off x="3756394" y="1415160"/>
                  <a:ext cx="5126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𝒅</m:t>
                        </m:r>
                        <m:d>
                          <m:dPr>
                            <m:begChr m:val="["/>
                            <m:endChr m:val="]"/>
                            <m:ctrlPr>
                              <a:rPr lang="en-US" sz="1800" b="1" i="1" smtClean="0">
                                <a:latin typeface="Cambria Math" panose="02040503050406030204" pitchFamily="18" charset="0"/>
                              </a:rPr>
                            </m:ctrlPr>
                          </m:dPr>
                          <m:e>
                            <m:r>
                              <a:rPr lang="en-US" sz="1800" b="1" i="1" smtClean="0">
                                <a:latin typeface="Cambria Math" panose="02040503050406030204" pitchFamily="18" charset="0"/>
                              </a:rPr>
                              <m:t>𝒚</m:t>
                            </m:r>
                          </m:e>
                        </m:d>
                      </m:oMath>
                    </m:oMathPara>
                  </a14:m>
                  <a:endParaRPr lang="en-US" sz="1800" dirty="0"/>
                </a:p>
              </p:txBody>
            </p:sp>
          </mc:Choice>
          <mc:Fallback xmlns="">
            <p:sp>
              <p:nvSpPr>
                <p:cNvPr id="62" name="TextBox 61">
                  <a:extLst>
                    <a:ext uri="{FF2B5EF4-FFF2-40B4-BE49-F238E27FC236}">
                      <a16:creationId xmlns:a16="http://schemas.microsoft.com/office/drawing/2014/main" id="{AD841A31-587F-0A02-43D9-71479C7C48FD}"/>
                    </a:ext>
                  </a:extLst>
                </p:cNvPr>
                <p:cNvSpPr txBox="1">
                  <a:spLocks noRot="1" noChangeAspect="1" noMove="1" noResize="1" noEditPoints="1" noAdjustHandles="1" noChangeArrowheads="1" noChangeShapeType="1" noTextEdit="1"/>
                </p:cNvSpPr>
                <p:nvPr/>
              </p:nvSpPr>
              <p:spPr>
                <a:xfrm>
                  <a:off x="3756394" y="1415160"/>
                  <a:ext cx="512640" cy="276999"/>
                </a:xfrm>
                <a:prstGeom prst="rect">
                  <a:avLst/>
                </a:prstGeom>
                <a:blipFill>
                  <a:blip r:embed="rId21"/>
                  <a:stretch>
                    <a:fillRect l="-9756" b="-25000"/>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7CF943CF-DCAA-B2CD-4951-F9399337A7F4}"/>
                </a:ext>
              </a:extLst>
            </p:cNvPr>
            <p:cNvSpPr txBox="1"/>
            <p:nvPr/>
          </p:nvSpPr>
          <p:spPr>
            <a:xfrm>
              <a:off x="4267819" y="1384382"/>
              <a:ext cx="3005951" cy="338554"/>
            </a:xfrm>
            <a:prstGeom prst="rect">
              <a:avLst/>
            </a:prstGeom>
            <a:noFill/>
          </p:spPr>
          <p:txBody>
            <a:bodyPr wrap="none" rtlCol="0">
              <a:spAutoFit/>
            </a:bodyPr>
            <a:lstStyle/>
            <a:p>
              <a:r>
                <a:rPr lang="en-US" sz="1600" dirty="0"/>
                <a:t>: shortest distance from s to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E8DCA64-1D7D-1326-6D92-980E0471788C}"/>
                    </a:ext>
                  </a:extLst>
                </p:cNvPr>
                <p:cNvSpPr txBox="1"/>
                <p:nvPr/>
              </p:nvSpPr>
              <p:spPr>
                <a:xfrm>
                  <a:off x="7139150" y="1408020"/>
                  <a:ext cx="2019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sz="1800" dirty="0"/>
                </a:p>
              </p:txBody>
            </p:sp>
          </mc:Choice>
          <mc:Fallback xmlns="">
            <p:sp>
              <p:nvSpPr>
                <p:cNvPr id="64" name="TextBox 63">
                  <a:extLst>
                    <a:ext uri="{FF2B5EF4-FFF2-40B4-BE49-F238E27FC236}">
                      <a16:creationId xmlns:a16="http://schemas.microsoft.com/office/drawing/2014/main" id="{1E8DCA64-1D7D-1326-6D92-980E0471788C}"/>
                    </a:ext>
                  </a:extLst>
                </p:cNvPr>
                <p:cNvSpPr txBox="1">
                  <a:spLocks noRot="1" noChangeAspect="1" noMove="1" noResize="1" noEditPoints="1" noAdjustHandles="1" noChangeArrowheads="1" noChangeShapeType="1" noTextEdit="1"/>
                </p:cNvSpPr>
                <p:nvPr/>
              </p:nvSpPr>
              <p:spPr>
                <a:xfrm>
                  <a:off x="7139150" y="1408020"/>
                  <a:ext cx="201978" cy="276999"/>
                </a:xfrm>
                <a:prstGeom prst="rect">
                  <a:avLst/>
                </a:prstGeom>
                <a:blipFill>
                  <a:blip r:embed="rId22"/>
                  <a:stretch>
                    <a:fillRect l="-31250" r="-31250" b="-30435"/>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23">
            <p14:nvContentPartPr>
              <p14:cNvPr id="67" name="Ink 66">
                <a:extLst>
                  <a:ext uri="{FF2B5EF4-FFF2-40B4-BE49-F238E27FC236}">
                    <a16:creationId xmlns:a16="http://schemas.microsoft.com/office/drawing/2014/main" id="{68B071F9-45FF-7F70-645E-5466686DBD63}"/>
                  </a:ext>
                </a:extLst>
              </p14:cNvPr>
              <p14:cNvContentPartPr/>
              <p14:nvPr/>
            </p14:nvContentPartPr>
            <p14:xfrm>
              <a:off x="10407943" y="2229153"/>
              <a:ext cx="360" cy="360"/>
            </p14:xfrm>
          </p:contentPart>
        </mc:Choice>
        <mc:Fallback xmlns="">
          <p:pic>
            <p:nvPicPr>
              <p:cNvPr id="67" name="Ink 66">
                <a:extLst>
                  <a:ext uri="{FF2B5EF4-FFF2-40B4-BE49-F238E27FC236}">
                    <a16:creationId xmlns:a16="http://schemas.microsoft.com/office/drawing/2014/main" id="{68B071F9-45FF-7F70-645E-5466686DBD63}"/>
                  </a:ext>
                </a:extLst>
              </p:cNvPr>
              <p:cNvPicPr/>
              <p:nvPr/>
            </p:nvPicPr>
            <p:blipFill>
              <a:blip r:embed="rId24"/>
              <a:stretch>
                <a:fillRect/>
              </a:stretch>
            </p:blipFill>
            <p:spPr>
              <a:xfrm>
                <a:off x="10389943" y="221151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4F7E2D9A-7B6C-955C-E1C4-F762CCEB9403}"/>
                  </a:ext>
                </a:extLst>
              </p14:cNvPr>
              <p14:cNvContentPartPr/>
              <p14:nvPr/>
            </p14:nvContentPartPr>
            <p14:xfrm>
              <a:off x="1025263" y="2248022"/>
              <a:ext cx="1514160" cy="1764360"/>
            </p14:xfrm>
          </p:contentPart>
        </mc:Choice>
        <mc:Fallback xmlns="">
          <p:pic>
            <p:nvPicPr>
              <p:cNvPr id="72" name="Ink 71">
                <a:extLst>
                  <a:ext uri="{FF2B5EF4-FFF2-40B4-BE49-F238E27FC236}">
                    <a16:creationId xmlns:a16="http://schemas.microsoft.com/office/drawing/2014/main" id="{4F7E2D9A-7B6C-955C-E1C4-F762CCEB9403}"/>
                  </a:ext>
                </a:extLst>
              </p:cNvPr>
              <p:cNvPicPr/>
              <p:nvPr/>
            </p:nvPicPr>
            <p:blipFill>
              <a:blip r:embed="rId26"/>
              <a:stretch>
                <a:fillRect/>
              </a:stretch>
            </p:blipFill>
            <p:spPr>
              <a:xfrm>
                <a:off x="1016263" y="2239382"/>
                <a:ext cx="1531800" cy="178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76C82253-810E-23A2-D5EE-87FEDBCDF991}"/>
                  </a:ext>
                </a:extLst>
              </p14:cNvPr>
              <p14:cNvContentPartPr/>
              <p14:nvPr/>
            </p14:nvContentPartPr>
            <p14:xfrm>
              <a:off x="1211023" y="3288062"/>
              <a:ext cx="1298160" cy="798120"/>
            </p14:xfrm>
          </p:contentPart>
        </mc:Choice>
        <mc:Fallback xmlns="">
          <p:pic>
            <p:nvPicPr>
              <p:cNvPr id="73" name="Ink 72">
                <a:extLst>
                  <a:ext uri="{FF2B5EF4-FFF2-40B4-BE49-F238E27FC236}">
                    <a16:creationId xmlns:a16="http://schemas.microsoft.com/office/drawing/2014/main" id="{76C82253-810E-23A2-D5EE-87FEDBCDF991}"/>
                  </a:ext>
                </a:extLst>
              </p:cNvPr>
              <p:cNvPicPr/>
              <p:nvPr/>
            </p:nvPicPr>
            <p:blipFill>
              <a:blip r:embed="rId28"/>
              <a:stretch>
                <a:fillRect/>
              </a:stretch>
            </p:blipFill>
            <p:spPr>
              <a:xfrm>
                <a:off x="1202383" y="3279422"/>
                <a:ext cx="1315800" cy="815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64966493-0C6A-7240-1370-1F186A2375AD}"/>
                  </a:ext>
                </a:extLst>
              </p14:cNvPr>
              <p14:cNvContentPartPr/>
              <p14:nvPr/>
            </p14:nvContentPartPr>
            <p14:xfrm>
              <a:off x="1220383" y="4112462"/>
              <a:ext cx="1282680" cy="528120"/>
            </p14:xfrm>
          </p:contentPart>
        </mc:Choice>
        <mc:Fallback xmlns="">
          <p:pic>
            <p:nvPicPr>
              <p:cNvPr id="76" name="Ink 75">
                <a:extLst>
                  <a:ext uri="{FF2B5EF4-FFF2-40B4-BE49-F238E27FC236}">
                    <a16:creationId xmlns:a16="http://schemas.microsoft.com/office/drawing/2014/main" id="{64966493-0C6A-7240-1370-1F186A2375AD}"/>
                  </a:ext>
                </a:extLst>
              </p:cNvPr>
              <p:cNvPicPr/>
              <p:nvPr/>
            </p:nvPicPr>
            <p:blipFill>
              <a:blip r:embed="rId30"/>
              <a:stretch>
                <a:fillRect/>
              </a:stretch>
            </p:blipFill>
            <p:spPr>
              <a:xfrm>
                <a:off x="1211743" y="4103822"/>
                <a:ext cx="130032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8" name="Ink 77">
                <a:extLst>
                  <a:ext uri="{FF2B5EF4-FFF2-40B4-BE49-F238E27FC236}">
                    <a16:creationId xmlns:a16="http://schemas.microsoft.com/office/drawing/2014/main" id="{41084614-3CED-3D7E-7301-F295873D514F}"/>
                  </a:ext>
                </a:extLst>
              </p14:cNvPr>
              <p14:cNvContentPartPr/>
              <p14:nvPr/>
            </p14:nvContentPartPr>
            <p14:xfrm>
              <a:off x="1133263" y="4138022"/>
              <a:ext cx="1401840" cy="1376280"/>
            </p14:xfrm>
          </p:contentPart>
        </mc:Choice>
        <mc:Fallback xmlns="">
          <p:pic>
            <p:nvPicPr>
              <p:cNvPr id="78" name="Ink 77">
                <a:extLst>
                  <a:ext uri="{FF2B5EF4-FFF2-40B4-BE49-F238E27FC236}">
                    <a16:creationId xmlns:a16="http://schemas.microsoft.com/office/drawing/2014/main" id="{41084614-3CED-3D7E-7301-F295873D514F}"/>
                  </a:ext>
                </a:extLst>
              </p:cNvPr>
              <p:cNvPicPr/>
              <p:nvPr/>
            </p:nvPicPr>
            <p:blipFill>
              <a:blip r:embed="rId32"/>
              <a:stretch>
                <a:fillRect/>
              </a:stretch>
            </p:blipFill>
            <p:spPr>
              <a:xfrm>
                <a:off x="1124623" y="4129382"/>
                <a:ext cx="1419480" cy="1393920"/>
              </a:xfrm>
              <a:prstGeom prst="rect">
                <a:avLst/>
              </a:prstGeom>
            </p:spPr>
          </p:pic>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C0657824-980E-258B-7C93-A435FF0B32D8}"/>
                  </a:ext>
                </a:extLst>
              </p:cNvPr>
              <p:cNvSpPr txBox="1"/>
              <p:nvPr/>
            </p:nvSpPr>
            <p:spPr>
              <a:xfrm>
                <a:off x="1180318" y="2320390"/>
                <a:ext cx="48096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𝟏</m:t>
                              </m:r>
                            </m:sub>
                          </m:sSub>
                        </m:e>
                      </m:d>
                    </m:oMath>
                  </m:oMathPara>
                </a14:m>
                <a:endParaRPr lang="en-US" sz="1400" dirty="0"/>
              </a:p>
            </p:txBody>
          </p:sp>
        </mc:Choice>
        <mc:Fallback xmlns="">
          <p:sp>
            <p:nvSpPr>
              <p:cNvPr id="79" name="TextBox 78">
                <a:extLst>
                  <a:ext uri="{FF2B5EF4-FFF2-40B4-BE49-F238E27FC236}">
                    <a16:creationId xmlns:a16="http://schemas.microsoft.com/office/drawing/2014/main" id="{C0657824-980E-258B-7C93-A435FF0B32D8}"/>
                  </a:ext>
                </a:extLst>
              </p:cNvPr>
              <p:cNvSpPr txBox="1">
                <a:spLocks noRot="1" noChangeAspect="1" noMove="1" noResize="1" noEditPoints="1" noAdjustHandles="1" noChangeArrowheads="1" noChangeShapeType="1" noTextEdit="1"/>
              </p:cNvSpPr>
              <p:nvPr/>
            </p:nvSpPr>
            <p:spPr>
              <a:xfrm>
                <a:off x="1180318" y="2320390"/>
                <a:ext cx="480966" cy="215444"/>
              </a:xfrm>
              <a:prstGeom prst="rect">
                <a:avLst/>
              </a:prstGeom>
              <a:blipFill>
                <a:blip r:embed="rId33"/>
                <a:stretch>
                  <a:fillRect l="-102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2049317-CCB1-89FF-B0CF-B9CC1C971CA4}"/>
                  </a:ext>
                </a:extLst>
              </p:cNvPr>
              <p:cNvSpPr txBox="1"/>
              <p:nvPr/>
            </p:nvSpPr>
            <p:spPr>
              <a:xfrm>
                <a:off x="1486709" y="3366021"/>
                <a:ext cx="4809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𝟐</m:t>
                              </m:r>
                            </m:sub>
                          </m:sSub>
                        </m:e>
                      </m:d>
                    </m:oMath>
                  </m:oMathPara>
                </a14:m>
                <a:endParaRPr lang="en-US" sz="1400" dirty="0"/>
              </a:p>
            </p:txBody>
          </p:sp>
        </mc:Choice>
        <mc:Fallback xmlns="">
          <p:sp>
            <p:nvSpPr>
              <p:cNvPr id="80" name="TextBox 79">
                <a:extLst>
                  <a:ext uri="{FF2B5EF4-FFF2-40B4-BE49-F238E27FC236}">
                    <a16:creationId xmlns:a16="http://schemas.microsoft.com/office/drawing/2014/main" id="{D2049317-CCB1-89FF-B0CF-B9CC1C971CA4}"/>
                  </a:ext>
                </a:extLst>
              </p:cNvPr>
              <p:cNvSpPr txBox="1">
                <a:spLocks noRot="1" noChangeAspect="1" noMove="1" noResize="1" noEditPoints="1" noAdjustHandles="1" noChangeArrowheads="1" noChangeShapeType="1" noTextEdit="1"/>
              </p:cNvSpPr>
              <p:nvPr/>
            </p:nvSpPr>
            <p:spPr>
              <a:xfrm>
                <a:off x="1486709" y="3366021"/>
                <a:ext cx="480964" cy="215444"/>
              </a:xfrm>
              <a:prstGeom prst="rect">
                <a:avLst/>
              </a:prstGeom>
              <a:blipFill>
                <a:blip r:embed="rId34"/>
                <a:stretch>
                  <a:fillRect l="-10256"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AFCE9B08-BCE9-44EE-837B-D2AD51C625EB}"/>
                  </a:ext>
                </a:extLst>
              </p:cNvPr>
              <p:cNvSpPr txBox="1"/>
              <p:nvPr/>
            </p:nvSpPr>
            <p:spPr>
              <a:xfrm>
                <a:off x="1600299" y="4267646"/>
                <a:ext cx="3981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33CC"/>
                          </a:solidFill>
                          <a:latin typeface="Cambria Math" panose="02040503050406030204" pitchFamily="18" charset="0"/>
                        </a:rPr>
                        <m:t>𝒅</m:t>
                      </m:r>
                      <m:d>
                        <m:dPr>
                          <m:begChr m:val="["/>
                          <m:endChr m:val="]"/>
                          <m:ctrlPr>
                            <a:rPr lang="en-US" sz="1400" b="1" i="1" smtClean="0">
                              <a:solidFill>
                                <a:srgbClr val="0033CC"/>
                              </a:solidFill>
                              <a:latin typeface="Cambria Math" panose="02040503050406030204" pitchFamily="18" charset="0"/>
                            </a:rPr>
                          </m:ctrlPr>
                        </m:dPr>
                        <m:e>
                          <m:r>
                            <a:rPr lang="en-US" sz="1400" b="1" i="1" smtClean="0">
                              <a:solidFill>
                                <a:srgbClr val="0033CC"/>
                              </a:solidFill>
                              <a:latin typeface="Cambria Math" panose="02040503050406030204" pitchFamily="18" charset="0"/>
                            </a:rPr>
                            <m:t>𝒚</m:t>
                          </m:r>
                        </m:e>
                      </m:d>
                    </m:oMath>
                  </m:oMathPara>
                </a14:m>
                <a:endParaRPr lang="en-US" sz="1400" dirty="0">
                  <a:solidFill>
                    <a:srgbClr val="0033CC"/>
                  </a:solidFill>
                </a:endParaRPr>
              </a:p>
            </p:txBody>
          </p:sp>
        </mc:Choice>
        <mc:Fallback xmlns="">
          <p:sp>
            <p:nvSpPr>
              <p:cNvPr id="81" name="TextBox 80">
                <a:extLst>
                  <a:ext uri="{FF2B5EF4-FFF2-40B4-BE49-F238E27FC236}">
                    <a16:creationId xmlns:a16="http://schemas.microsoft.com/office/drawing/2014/main" id="{AFCE9B08-BCE9-44EE-837B-D2AD51C625EB}"/>
                  </a:ext>
                </a:extLst>
              </p:cNvPr>
              <p:cNvSpPr txBox="1">
                <a:spLocks noRot="1" noChangeAspect="1" noMove="1" noResize="1" noEditPoints="1" noAdjustHandles="1" noChangeArrowheads="1" noChangeShapeType="1" noTextEdit="1"/>
              </p:cNvSpPr>
              <p:nvPr/>
            </p:nvSpPr>
            <p:spPr>
              <a:xfrm>
                <a:off x="1600299" y="4267646"/>
                <a:ext cx="398186" cy="215444"/>
              </a:xfrm>
              <a:prstGeom prst="rect">
                <a:avLst/>
              </a:prstGeom>
              <a:blipFill>
                <a:blip r:embed="rId35"/>
                <a:stretch>
                  <a:fillRect l="-12500"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1B30D1C0-4E1F-9B49-B2C3-0639EB378331}"/>
                  </a:ext>
                </a:extLst>
              </p:cNvPr>
              <p:cNvSpPr txBox="1"/>
              <p:nvPr/>
            </p:nvSpPr>
            <p:spPr>
              <a:xfrm>
                <a:off x="1485443" y="4983033"/>
                <a:ext cx="4873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𝒏</m:t>
                              </m:r>
                            </m:sub>
                          </m:sSub>
                        </m:e>
                      </m:d>
                    </m:oMath>
                  </m:oMathPara>
                </a14:m>
                <a:endParaRPr lang="en-US" sz="1400" dirty="0"/>
              </a:p>
            </p:txBody>
          </p:sp>
        </mc:Choice>
        <mc:Fallback xmlns="">
          <p:sp>
            <p:nvSpPr>
              <p:cNvPr id="82" name="TextBox 81">
                <a:extLst>
                  <a:ext uri="{FF2B5EF4-FFF2-40B4-BE49-F238E27FC236}">
                    <a16:creationId xmlns:a16="http://schemas.microsoft.com/office/drawing/2014/main" id="{1B30D1C0-4E1F-9B49-B2C3-0639EB378331}"/>
                  </a:ext>
                </a:extLst>
              </p:cNvPr>
              <p:cNvSpPr txBox="1">
                <a:spLocks noRot="1" noChangeAspect="1" noMove="1" noResize="1" noEditPoints="1" noAdjustHandles="1" noChangeArrowheads="1" noChangeShapeType="1" noTextEdit="1"/>
              </p:cNvSpPr>
              <p:nvPr/>
            </p:nvSpPr>
            <p:spPr>
              <a:xfrm>
                <a:off x="1485443" y="4983033"/>
                <a:ext cx="487377" cy="215444"/>
              </a:xfrm>
              <a:prstGeom prst="rect">
                <a:avLst/>
              </a:prstGeom>
              <a:blipFill>
                <a:blip r:embed="rId36"/>
                <a:stretch>
                  <a:fillRect l="-1025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A0FEB7B-D575-BD66-B593-5A2370C85C20}"/>
                  </a:ext>
                </a:extLst>
              </p:cNvPr>
              <p:cNvSpPr txBox="1"/>
              <p:nvPr/>
            </p:nvSpPr>
            <p:spPr>
              <a:xfrm>
                <a:off x="4617950" y="5696812"/>
                <a:ext cx="8261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𝑽</m:t>
                      </m:r>
                      <m:r>
                        <a:rPr lang="en-US" b="1" i="1" smtClean="0">
                          <a:latin typeface="Cambria Math" panose="02040503050406030204" pitchFamily="18" charset="0"/>
                        </a:rPr>
                        <m:t>−</m:t>
                      </m:r>
                      <m:r>
                        <a:rPr lang="en-US" b="1" i="1" smtClean="0">
                          <a:latin typeface="Cambria Math" panose="02040503050406030204" pitchFamily="18" charset="0"/>
                        </a:rPr>
                        <m:t>𝑺</m:t>
                      </m:r>
                    </m:oMath>
                  </m:oMathPara>
                </a14:m>
                <a:endParaRPr lang="en-US" dirty="0"/>
              </a:p>
            </p:txBody>
          </p:sp>
        </mc:Choice>
        <mc:Fallback xmlns="">
          <p:sp>
            <p:nvSpPr>
              <p:cNvPr id="86" name="TextBox 85">
                <a:extLst>
                  <a:ext uri="{FF2B5EF4-FFF2-40B4-BE49-F238E27FC236}">
                    <a16:creationId xmlns:a16="http://schemas.microsoft.com/office/drawing/2014/main" id="{5A0FEB7B-D575-BD66-B593-5A2370C85C20}"/>
                  </a:ext>
                </a:extLst>
              </p:cNvPr>
              <p:cNvSpPr txBox="1">
                <a:spLocks noRot="1" noChangeAspect="1" noMove="1" noResize="1" noEditPoints="1" noAdjustHandles="1" noChangeArrowheads="1" noChangeShapeType="1" noTextEdit="1"/>
              </p:cNvSpPr>
              <p:nvPr/>
            </p:nvSpPr>
            <p:spPr>
              <a:xfrm>
                <a:off x="4617950" y="5696812"/>
                <a:ext cx="826124" cy="369332"/>
              </a:xfrm>
              <a:prstGeom prst="rect">
                <a:avLst/>
              </a:prstGeom>
              <a:blipFill>
                <a:blip r:embed="rId37"/>
                <a:stretch>
                  <a:fillRect l="-6061" r="-7576"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F9C30E32-B1EF-DD51-E314-EEE51F9634E7}"/>
                  </a:ext>
                </a:extLst>
              </p:cNvPr>
              <p:cNvSpPr txBox="1"/>
              <p:nvPr/>
            </p:nvSpPr>
            <p:spPr>
              <a:xfrm>
                <a:off x="4928751" y="3289077"/>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88" name="TextBox 87">
                <a:extLst>
                  <a:ext uri="{FF2B5EF4-FFF2-40B4-BE49-F238E27FC236}">
                    <a16:creationId xmlns:a16="http://schemas.microsoft.com/office/drawing/2014/main" id="{F9C30E32-B1EF-DD51-E314-EEE51F9634E7}"/>
                  </a:ext>
                </a:extLst>
              </p:cNvPr>
              <p:cNvSpPr txBox="1">
                <a:spLocks noRot="1" noChangeAspect="1" noMove="1" noResize="1" noEditPoints="1" noAdjustHandles="1" noChangeArrowheads="1" noChangeShapeType="1" noTextEdit="1"/>
              </p:cNvSpPr>
              <p:nvPr/>
            </p:nvSpPr>
            <p:spPr>
              <a:xfrm>
                <a:off x="4928751" y="3289077"/>
                <a:ext cx="181140" cy="369332"/>
              </a:xfrm>
              <a:prstGeom prst="rect">
                <a:avLst/>
              </a:prstGeom>
              <a:blipFill>
                <a:blip r:embed="rId15"/>
                <a:stretch>
                  <a:fillRect l="-33333" r="-26667"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E2C21B26-6DFB-A6AF-1FC3-960A9748DDB8}"/>
                  </a:ext>
                </a:extLst>
              </p:cNvPr>
              <p:cNvSpPr txBox="1"/>
              <p:nvPr/>
            </p:nvSpPr>
            <p:spPr>
              <a:xfrm>
                <a:off x="4962145" y="4657077"/>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89" name="TextBox 88">
                <a:extLst>
                  <a:ext uri="{FF2B5EF4-FFF2-40B4-BE49-F238E27FC236}">
                    <a16:creationId xmlns:a16="http://schemas.microsoft.com/office/drawing/2014/main" id="{E2C21B26-6DFB-A6AF-1FC3-960A9748DDB8}"/>
                  </a:ext>
                </a:extLst>
              </p:cNvPr>
              <p:cNvSpPr txBox="1">
                <a:spLocks noRot="1" noChangeAspect="1" noMove="1" noResize="1" noEditPoints="1" noAdjustHandles="1" noChangeArrowheads="1" noChangeShapeType="1" noTextEdit="1"/>
              </p:cNvSpPr>
              <p:nvPr/>
            </p:nvSpPr>
            <p:spPr>
              <a:xfrm>
                <a:off x="4962145" y="4657077"/>
                <a:ext cx="181140" cy="369332"/>
              </a:xfrm>
              <a:prstGeom prst="rect">
                <a:avLst/>
              </a:prstGeom>
              <a:blipFill>
                <a:blip r:embed="rId38"/>
                <a:stretch>
                  <a:fillRect l="-25000" r="-25000" b="-666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84FCAC5-197A-A6BB-7531-DE1198AA7B8B}"/>
              </a:ext>
            </a:extLst>
          </p:cNvPr>
          <p:cNvSpPr txBox="1"/>
          <p:nvPr/>
        </p:nvSpPr>
        <p:spPr>
          <a:xfrm>
            <a:off x="3778746" y="2356546"/>
            <a:ext cx="3207929" cy="338554"/>
          </a:xfrm>
          <a:prstGeom prst="rect">
            <a:avLst/>
          </a:prstGeom>
          <a:noFill/>
        </p:spPr>
        <p:txBody>
          <a:bodyPr wrap="none" rtlCol="0">
            <a:spAutoFit/>
          </a:bodyPr>
          <a:lstStyle/>
          <a:p>
            <a:r>
              <a:rPr lang="en-US" sz="1600" dirty="0"/>
              <a:t>Consider one</a:t>
            </a:r>
            <a:r>
              <a:rPr lang="en-US" sz="1600" dirty="0">
                <a:solidFill>
                  <a:srgbClr val="FF0000"/>
                </a:solidFill>
              </a:rPr>
              <a:t> arbitrary vertex z</a:t>
            </a:r>
          </a:p>
        </p:txBody>
      </p:sp>
    </p:spTree>
    <p:extLst>
      <p:ext uri="{BB962C8B-B14F-4D97-AF65-F5344CB8AC3E}">
        <p14:creationId xmlns:p14="http://schemas.microsoft.com/office/powerpoint/2010/main" val="23645821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6776C0F-C246-6887-3DDF-126254177AD9}"/>
              </a:ext>
            </a:extLst>
          </p:cNvPr>
          <p:cNvSpPr/>
          <p:nvPr/>
        </p:nvSpPr>
        <p:spPr>
          <a:xfrm>
            <a:off x="4402711" y="2080406"/>
            <a:ext cx="1481171" cy="3429217"/>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DEE2BC4-7910-771E-7D6F-1E5DA5BB89A7}"/>
              </a:ext>
            </a:extLst>
          </p:cNvPr>
          <p:cNvSpPr>
            <a:spLocks noGrp="1"/>
          </p:cNvSpPr>
          <p:nvPr>
            <p:ph type="body" sz="quarter" idx="16"/>
          </p:nvPr>
        </p:nvSpPr>
        <p:spPr/>
        <p:txBody>
          <a:bodyPr/>
          <a:lstStyle/>
          <a:p>
            <a:r>
              <a:rPr lang="en-US" sz="3200" dirty="0"/>
              <a:t>Greedy choice is optimal</a:t>
            </a:r>
          </a:p>
        </p:txBody>
      </p:sp>
      <p:sp>
        <p:nvSpPr>
          <p:cNvPr id="4" name="Slide Number Placeholder 3">
            <a:extLst>
              <a:ext uri="{FF2B5EF4-FFF2-40B4-BE49-F238E27FC236}">
                <a16:creationId xmlns:a16="http://schemas.microsoft.com/office/drawing/2014/main" id="{C4628B72-E307-6254-F2CE-3D3B3CC95052}"/>
              </a:ext>
            </a:extLst>
          </p:cNvPr>
          <p:cNvSpPr>
            <a:spLocks noGrp="1"/>
          </p:cNvSpPr>
          <p:nvPr>
            <p:ph type="sldNum" sz="quarter" idx="20"/>
          </p:nvPr>
        </p:nvSpPr>
        <p:spPr/>
        <p:txBody>
          <a:bodyPr/>
          <a:lstStyle/>
          <a:p>
            <a:pPr>
              <a:defRPr/>
            </a:pPr>
            <a:fld id="{9EA8AC6B-18B7-411D-BC0A-DDF07DB1E0DE}" type="slidenum">
              <a:rPr lang="en-US" altLang="en-US" smtClean="0"/>
              <a:pPr>
                <a:defRPr/>
              </a:pPr>
              <a:t>17</a:t>
            </a:fld>
            <a:endParaRPr lang="en-US" altLang="en-US" dirty="0"/>
          </a:p>
        </p:txBody>
      </p:sp>
      <p:sp>
        <p:nvSpPr>
          <p:cNvPr id="5" name="Oval 4">
            <a:extLst>
              <a:ext uri="{FF2B5EF4-FFF2-40B4-BE49-F238E27FC236}">
                <a16:creationId xmlns:a16="http://schemas.microsoft.com/office/drawing/2014/main" id="{F62617AC-891C-2B7B-3EC7-AA5585129551}"/>
              </a:ext>
            </a:extLst>
          </p:cNvPr>
          <p:cNvSpPr/>
          <p:nvPr/>
        </p:nvSpPr>
        <p:spPr>
          <a:xfrm>
            <a:off x="727491" y="1722936"/>
            <a:ext cx="2427664" cy="4066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2D4B1B-F237-9D4D-C67F-DDA1B87072BF}"/>
                  </a:ext>
                </a:extLst>
              </p:cNvPr>
              <p:cNvSpPr txBox="1"/>
              <p:nvPr/>
            </p:nvSpPr>
            <p:spPr>
              <a:xfrm>
                <a:off x="1811480" y="5840940"/>
                <a:ext cx="2596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m:t>
                      </m:r>
                    </m:oMath>
                  </m:oMathPara>
                </a14:m>
                <a:endParaRPr lang="en-US" dirty="0"/>
              </a:p>
            </p:txBody>
          </p:sp>
        </mc:Choice>
        <mc:Fallback xmlns="">
          <p:sp>
            <p:nvSpPr>
              <p:cNvPr id="7" name="TextBox 6">
                <a:extLst>
                  <a:ext uri="{FF2B5EF4-FFF2-40B4-BE49-F238E27FC236}">
                    <a16:creationId xmlns:a16="http://schemas.microsoft.com/office/drawing/2014/main" id="{772D4B1B-F237-9D4D-C67F-DDA1B87072BF}"/>
                  </a:ext>
                </a:extLst>
              </p:cNvPr>
              <p:cNvSpPr txBox="1">
                <a:spLocks noRot="1" noChangeAspect="1" noMove="1" noResize="1" noEditPoints="1" noAdjustHandles="1" noChangeArrowheads="1" noChangeShapeType="1" noTextEdit="1"/>
              </p:cNvSpPr>
              <p:nvPr/>
            </p:nvSpPr>
            <p:spPr>
              <a:xfrm>
                <a:off x="1811480" y="5840940"/>
                <a:ext cx="259686" cy="369332"/>
              </a:xfrm>
              <a:prstGeom prst="rect">
                <a:avLst/>
              </a:prstGeom>
              <a:blipFill>
                <a:blip r:embed="rId2"/>
                <a:stretch>
                  <a:fillRect l="-22727" r="-18182" b="-6452"/>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6AFFA43C-1EFD-6E87-8368-2126E428CBAD}"/>
              </a:ext>
            </a:extLst>
          </p:cNvPr>
          <p:cNvSpPr/>
          <p:nvPr/>
        </p:nvSpPr>
        <p:spPr>
          <a:xfrm>
            <a:off x="1090347" y="4005764"/>
            <a:ext cx="136636" cy="1366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B365DA-7234-7DDC-92FA-AF15B9C67850}"/>
                  </a:ext>
                </a:extLst>
              </p:cNvPr>
              <p:cNvSpPr txBox="1"/>
              <p:nvPr/>
            </p:nvSpPr>
            <p:spPr>
              <a:xfrm>
                <a:off x="893979" y="3891652"/>
                <a:ext cx="1457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𝒔</m:t>
                      </m:r>
                    </m:oMath>
                  </m:oMathPara>
                </a14:m>
                <a:endParaRPr lang="en-US" sz="2000" dirty="0"/>
              </a:p>
            </p:txBody>
          </p:sp>
        </mc:Choice>
        <mc:Fallback xmlns="">
          <p:sp>
            <p:nvSpPr>
              <p:cNvPr id="9" name="TextBox 8">
                <a:extLst>
                  <a:ext uri="{FF2B5EF4-FFF2-40B4-BE49-F238E27FC236}">
                    <a16:creationId xmlns:a16="http://schemas.microsoft.com/office/drawing/2014/main" id="{06B365DA-7234-7DDC-92FA-AF15B9C67850}"/>
                  </a:ext>
                </a:extLst>
              </p:cNvPr>
              <p:cNvSpPr txBox="1">
                <a:spLocks noRot="1" noChangeAspect="1" noMove="1" noResize="1" noEditPoints="1" noAdjustHandles="1" noChangeArrowheads="1" noChangeShapeType="1" noTextEdit="1"/>
              </p:cNvSpPr>
              <p:nvPr/>
            </p:nvSpPr>
            <p:spPr>
              <a:xfrm>
                <a:off x="893979" y="3891652"/>
                <a:ext cx="145701" cy="307777"/>
              </a:xfrm>
              <a:prstGeom prst="rect">
                <a:avLst/>
              </a:prstGeom>
              <a:blipFill>
                <a:blip r:embed="rId3"/>
                <a:stretch>
                  <a:fillRect l="-38462" r="-30769"/>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F038DA28-90CF-3F58-30E3-8357D23E5F93}"/>
              </a:ext>
            </a:extLst>
          </p:cNvPr>
          <p:cNvSpPr/>
          <p:nvPr/>
        </p:nvSpPr>
        <p:spPr>
          <a:xfrm>
            <a:off x="4889370" y="4030718"/>
            <a:ext cx="283771" cy="289036"/>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A9E475-F5E1-2C68-9E3C-F48CCC990BE2}"/>
                  </a:ext>
                </a:extLst>
              </p:cNvPr>
              <p:cNvSpPr txBox="1"/>
              <p:nvPr/>
            </p:nvSpPr>
            <p:spPr>
              <a:xfrm>
                <a:off x="5246722" y="3975926"/>
                <a:ext cx="1457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𝒛</m:t>
                      </m:r>
                    </m:oMath>
                  </m:oMathPara>
                </a14:m>
                <a:endParaRPr lang="en-US" sz="2000" dirty="0"/>
              </a:p>
            </p:txBody>
          </p:sp>
        </mc:Choice>
        <mc:Fallback xmlns="">
          <p:sp>
            <p:nvSpPr>
              <p:cNvPr id="11" name="TextBox 10">
                <a:extLst>
                  <a:ext uri="{FF2B5EF4-FFF2-40B4-BE49-F238E27FC236}">
                    <a16:creationId xmlns:a16="http://schemas.microsoft.com/office/drawing/2014/main" id="{C5A9E475-F5E1-2C68-9E3C-F48CCC990BE2}"/>
                  </a:ext>
                </a:extLst>
              </p:cNvPr>
              <p:cNvSpPr txBox="1">
                <a:spLocks noRot="1" noChangeAspect="1" noMove="1" noResize="1" noEditPoints="1" noAdjustHandles="1" noChangeArrowheads="1" noChangeShapeType="1" noTextEdit="1"/>
              </p:cNvSpPr>
              <p:nvPr/>
            </p:nvSpPr>
            <p:spPr>
              <a:xfrm>
                <a:off x="5246722" y="3975926"/>
                <a:ext cx="145701" cy="307777"/>
              </a:xfrm>
              <a:prstGeom prst="rect">
                <a:avLst/>
              </a:prstGeom>
              <a:blipFill>
                <a:blip r:embed="rId4"/>
                <a:stretch>
                  <a:fillRect l="-41667" r="-41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4972A449-745A-9A70-2260-15A0F09E852B}"/>
              </a:ext>
            </a:extLst>
          </p:cNvPr>
          <p:cNvSpPr/>
          <p:nvPr/>
        </p:nvSpPr>
        <p:spPr>
          <a:xfrm>
            <a:off x="2450961" y="2508217"/>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C88121A-16F5-107A-B36D-3CC79F2534B6}"/>
              </a:ext>
            </a:extLst>
          </p:cNvPr>
          <p:cNvSpPr/>
          <p:nvPr/>
        </p:nvSpPr>
        <p:spPr>
          <a:xfrm>
            <a:off x="2475068" y="3132849"/>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2522AB-AF91-5783-9513-354164916486}"/>
              </a:ext>
            </a:extLst>
          </p:cNvPr>
          <p:cNvSpPr/>
          <p:nvPr/>
        </p:nvSpPr>
        <p:spPr>
          <a:xfrm>
            <a:off x="2461471" y="4954120"/>
            <a:ext cx="136636" cy="136635"/>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EDC60D1-4613-8BD0-AE21-1F3CCB1D304E}"/>
              </a:ext>
            </a:extLst>
          </p:cNvPr>
          <p:cNvSpPr/>
          <p:nvPr/>
        </p:nvSpPr>
        <p:spPr>
          <a:xfrm>
            <a:off x="2461471" y="4183119"/>
            <a:ext cx="136636" cy="136635"/>
          </a:xfrm>
          <a:prstGeom prst="ellipse">
            <a:avLst/>
          </a:prstGeom>
          <a:solidFill>
            <a:srgbClr val="0033C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86D98D-A6BD-183E-F8BC-B38F6161614E}"/>
                  </a:ext>
                </a:extLst>
              </p:cNvPr>
              <p:cNvSpPr txBox="1"/>
              <p:nvPr/>
            </p:nvSpPr>
            <p:spPr>
              <a:xfrm>
                <a:off x="2120608" y="2388314"/>
                <a:ext cx="3408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oMath>
                  </m:oMathPara>
                </a14:m>
                <a:endParaRPr lang="en-US" sz="2000" dirty="0"/>
              </a:p>
            </p:txBody>
          </p:sp>
        </mc:Choice>
        <mc:Fallback xmlns="">
          <p:sp>
            <p:nvSpPr>
              <p:cNvPr id="17" name="TextBox 16">
                <a:extLst>
                  <a:ext uri="{FF2B5EF4-FFF2-40B4-BE49-F238E27FC236}">
                    <a16:creationId xmlns:a16="http://schemas.microsoft.com/office/drawing/2014/main" id="{0A86D98D-A6BD-183E-F8BC-B38F6161614E}"/>
                  </a:ext>
                </a:extLst>
              </p:cNvPr>
              <p:cNvSpPr txBox="1">
                <a:spLocks noRot="1" noChangeAspect="1" noMove="1" noResize="1" noEditPoints="1" noAdjustHandles="1" noChangeArrowheads="1" noChangeShapeType="1" noTextEdit="1"/>
              </p:cNvSpPr>
              <p:nvPr/>
            </p:nvSpPr>
            <p:spPr>
              <a:xfrm>
                <a:off x="2120608" y="2388314"/>
                <a:ext cx="340863" cy="307777"/>
              </a:xfrm>
              <a:prstGeom prst="rect">
                <a:avLst/>
              </a:prstGeom>
              <a:blipFill>
                <a:blip r:embed="rId5"/>
                <a:stretch>
                  <a:fillRect l="-11111" r="-7407"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F01A33C-9108-6FB8-9ED7-6E884E2978D7}"/>
                  </a:ext>
                </a:extLst>
              </p:cNvPr>
              <p:cNvSpPr txBox="1"/>
              <p:nvPr/>
            </p:nvSpPr>
            <p:spPr>
              <a:xfrm>
                <a:off x="2107920" y="2978960"/>
                <a:ext cx="3408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dirty="0"/>
              </a:p>
            </p:txBody>
          </p:sp>
        </mc:Choice>
        <mc:Fallback xmlns="">
          <p:sp>
            <p:nvSpPr>
              <p:cNvPr id="18" name="TextBox 17">
                <a:extLst>
                  <a:ext uri="{FF2B5EF4-FFF2-40B4-BE49-F238E27FC236}">
                    <a16:creationId xmlns:a16="http://schemas.microsoft.com/office/drawing/2014/main" id="{EF01A33C-9108-6FB8-9ED7-6E884E2978D7}"/>
                  </a:ext>
                </a:extLst>
              </p:cNvPr>
              <p:cNvSpPr txBox="1">
                <a:spLocks noRot="1" noChangeAspect="1" noMove="1" noResize="1" noEditPoints="1" noAdjustHandles="1" noChangeArrowheads="1" noChangeShapeType="1" noTextEdit="1"/>
              </p:cNvSpPr>
              <p:nvPr/>
            </p:nvSpPr>
            <p:spPr>
              <a:xfrm>
                <a:off x="2107920" y="2978960"/>
                <a:ext cx="340863" cy="307777"/>
              </a:xfrm>
              <a:prstGeom prst="rect">
                <a:avLst/>
              </a:prstGeom>
              <a:blipFill>
                <a:blip r:embed="rId6"/>
                <a:stretch>
                  <a:fillRect l="-11111" r="-740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A0ED811-FD6B-EB5D-A377-C2594FE8D990}"/>
                  </a:ext>
                </a:extLst>
              </p:cNvPr>
              <p:cNvSpPr txBox="1"/>
              <p:nvPr/>
            </p:nvSpPr>
            <p:spPr>
              <a:xfrm>
                <a:off x="2089890" y="4807728"/>
                <a:ext cx="3504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oMath>
                  </m:oMathPara>
                </a14:m>
                <a:endParaRPr lang="en-US" sz="2000" dirty="0"/>
              </a:p>
            </p:txBody>
          </p:sp>
        </mc:Choice>
        <mc:Fallback xmlns="">
          <p:sp>
            <p:nvSpPr>
              <p:cNvPr id="20" name="TextBox 19">
                <a:extLst>
                  <a:ext uri="{FF2B5EF4-FFF2-40B4-BE49-F238E27FC236}">
                    <a16:creationId xmlns:a16="http://schemas.microsoft.com/office/drawing/2014/main" id="{2A0ED811-FD6B-EB5D-A377-C2594FE8D990}"/>
                  </a:ext>
                </a:extLst>
              </p:cNvPr>
              <p:cNvSpPr txBox="1">
                <a:spLocks noRot="1" noChangeAspect="1" noMove="1" noResize="1" noEditPoints="1" noAdjustHandles="1" noChangeArrowheads="1" noChangeShapeType="1" noTextEdit="1"/>
              </p:cNvSpPr>
              <p:nvPr/>
            </p:nvSpPr>
            <p:spPr>
              <a:xfrm>
                <a:off x="2089890" y="4807728"/>
                <a:ext cx="350481" cy="307777"/>
              </a:xfrm>
              <a:prstGeom prst="rect">
                <a:avLst/>
              </a:prstGeom>
              <a:blipFill>
                <a:blip r:embed="rId7"/>
                <a:stretch>
                  <a:fillRect l="-714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CDF2E13-DEDD-1675-2192-DDC491C878F6}"/>
                  </a:ext>
                </a:extLst>
              </p:cNvPr>
              <p:cNvSpPr txBox="1"/>
              <p:nvPr/>
            </p:nvSpPr>
            <p:spPr>
              <a:xfrm>
                <a:off x="2203011" y="4055697"/>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𝒚</m:t>
                      </m:r>
                    </m:oMath>
                  </m:oMathPara>
                </a14:m>
                <a:endParaRPr lang="en-US" sz="2000" dirty="0"/>
              </a:p>
            </p:txBody>
          </p:sp>
        </mc:Choice>
        <mc:Fallback xmlns="">
          <p:sp>
            <p:nvSpPr>
              <p:cNvPr id="21" name="TextBox 20">
                <a:extLst>
                  <a:ext uri="{FF2B5EF4-FFF2-40B4-BE49-F238E27FC236}">
                    <a16:creationId xmlns:a16="http://schemas.microsoft.com/office/drawing/2014/main" id="{CCDF2E13-DEDD-1675-2192-DDC491C878F6}"/>
                  </a:ext>
                </a:extLst>
              </p:cNvPr>
              <p:cNvSpPr txBox="1">
                <a:spLocks noRot="1" noChangeAspect="1" noMove="1" noResize="1" noEditPoints="1" noAdjustHandles="1" noChangeArrowheads="1" noChangeShapeType="1" noTextEdit="1"/>
              </p:cNvSpPr>
              <p:nvPr/>
            </p:nvSpPr>
            <p:spPr>
              <a:xfrm>
                <a:off x="2203011" y="4055697"/>
                <a:ext cx="224420" cy="307777"/>
              </a:xfrm>
              <a:prstGeom prst="rect">
                <a:avLst/>
              </a:prstGeom>
              <a:blipFill>
                <a:blip r:embed="rId8"/>
                <a:stretch>
                  <a:fillRect l="-26316" r="-21053" b="-24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A2D54531-842E-7533-5260-DCDB2020F499}"/>
              </a:ext>
            </a:extLst>
          </p:cNvPr>
          <p:cNvCxnSpPr>
            <a:cxnSpLocks/>
            <a:endCxn id="19" idx="2"/>
          </p:cNvCxnSpPr>
          <p:nvPr/>
        </p:nvCxnSpPr>
        <p:spPr>
          <a:xfrm>
            <a:off x="2587597" y="2644852"/>
            <a:ext cx="2389462" cy="740436"/>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7EC025F-E57B-A4B9-8EF7-1082D9988272}"/>
              </a:ext>
            </a:extLst>
          </p:cNvPr>
          <p:cNvCxnSpPr>
            <a:cxnSpLocks/>
            <a:endCxn id="6" idx="2"/>
          </p:cNvCxnSpPr>
          <p:nvPr/>
        </p:nvCxnSpPr>
        <p:spPr>
          <a:xfrm flipV="1">
            <a:off x="2607172" y="2875125"/>
            <a:ext cx="2360612" cy="358701"/>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927F629-A772-7261-8F24-163AB84E192A}"/>
              </a:ext>
            </a:extLst>
          </p:cNvPr>
          <p:cNvCxnSpPr>
            <a:cxnSpLocks/>
            <a:endCxn id="10" idx="2"/>
          </p:cNvCxnSpPr>
          <p:nvPr/>
        </p:nvCxnSpPr>
        <p:spPr>
          <a:xfrm flipV="1">
            <a:off x="2607172" y="4175236"/>
            <a:ext cx="2282198" cy="82963"/>
          </a:xfrm>
          <a:prstGeom prst="line">
            <a:avLst/>
          </a:prstGeom>
          <a:ln w="19050">
            <a:solidFill>
              <a:srgbClr val="0033CC"/>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134FE1F-EA1D-AB26-CB5F-A9BD3E9D6268}"/>
              </a:ext>
            </a:extLst>
          </p:cNvPr>
          <p:cNvCxnSpPr>
            <a:cxnSpLocks/>
            <a:stCxn id="14" idx="6"/>
            <a:endCxn id="28" idx="2"/>
          </p:cNvCxnSpPr>
          <p:nvPr/>
        </p:nvCxnSpPr>
        <p:spPr>
          <a:xfrm flipV="1">
            <a:off x="2598107" y="4961616"/>
            <a:ext cx="2362206" cy="60822"/>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E02514-CEBD-3066-7C1C-9BFFA6AC823B}"/>
                  </a:ext>
                </a:extLst>
              </p:cNvPr>
              <p:cNvSpPr txBox="1"/>
              <p:nvPr/>
            </p:nvSpPr>
            <p:spPr>
              <a:xfrm>
                <a:off x="2460239" y="4472411"/>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44E02514-CEBD-3066-7C1C-9BFFA6AC823B}"/>
                  </a:ext>
                </a:extLst>
              </p:cNvPr>
              <p:cNvSpPr txBox="1">
                <a:spLocks noRot="1" noChangeAspect="1" noMove="1" noResize="1" noEditPoints="1" noAdjustHandles="1" noChangeArrowheads="1" noChangeShapeType="1" noTextEdit="1"/>
              </p:cNvSpPr>
              <p:nvPr/>
            </p:nvSpPr>
            <p:spPr>
              <a:xfrm>
                <a:off x="2460239" y="4472411"/>
                <a:ext cx="181140" cy="369332"/>
              </a:xfrm>
              <a:prstGeom prst="rect">
                <a:avLst/>
              </a:prstGeom>
              <a:blipFill>
                <a:blip r:embed="rId9"/>
                <a:stretch>
                  <a:fillRect l="-26667"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41F5FA8-2157-E8A2-B455-7A6E551371B5}"/>
                  </a:ext>
                </a:extLst>
              </p:cNvPr>
              <p:cNvSpPr txBox="1"/>
              <p:nvPr/>
            </p:nvSpPr>
            <p:spPr>
              <a:xfrm>
                <a:off x="2458579" y="3548753"/>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6" name="TextBox 45">
                <a:extLst>
                  <a:ext uri="{FF2B5EF4-FFF2-40B4-BE49-F238E27FC236}">
                    <a16:creationId xmlns:a16="http://schemas.microsoft.com/office/drawing/2014/main" id="{841F5FA8-2157-E8A2-B455-7A6E551371B5}"/>
                  </a:ext>
                </a:extLst>
              </p:cNvPr>
              <p:cNvSpPr txBox="1">
                <a:spLocks noRot="1" noChangeAspect="1" noMove="1" noResize="1" noEditPoints="1" noAdjustHandles="1" noChangeArrowheads="1" noChangeShapeType="1" noTextEdit="1"/>
              </p:cNvSpPr>
              <p:nvPr/>
            </p:nvSpPr>
            <p:spPr>
              <a:xfrm>
                <a:off x="2458579" y="3548753"/>
                <a:ext cx="181140" cy="369332"/>
              </a:xfrm>
              <a:prstGeom prst="rect">
                <a:avLst/>
              </a:prstGeom>
              <a:blipFill>
                <a:blip r:embed="rId10"/>
                <a:stretch>
                  <a:fillRect l="-26667"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B7F1F9C-04E0-F8FE-730B-AA54EAD9239D}"/>
                  </a:ext>
                </a:extLst>
              </p:cNvPr>
              <p:cNvSpPr txBox="1"/>
              <p:nvPr/>
            </p:nvSpPr>
            <p:spPr>
              <a:xfrm>
                <a:off x="3646061" y="3548753"/>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3B7F1F9C-04E0-F8FE-730B-AA54EAD9239D}"/>
                  </a:ext>
                </a:extLst>
              </p:cNvPr>
              <p:cNvSpPr txBox="1">
                <a:spLocks noRot="1" noChangeAspect="1" noMove="1" noResize="1" noEditPoints="1" noAdjustHandles="1" noChangeArrowheads="1" noChangeShapeType="1" noTextEdit="1"/>
              </p:cNvSpPr>
              <p:nvPr/>
            </p:nvSpPr>
            <p:spPr>
              <a:xfrm>
                <a:off x="3646061" y="3548753"/>
                <a:ext cx="181140" cy="369332"/>
              </a:xfrm>
              <a:prstGeom prst="rect">
                <a:avLst/>
              </a:prstGeom>
              <a:blipFill>
                <a:blip r:embed="rId11"/>
                <a:stretch>
                  <a:fillRect l="-33333" r="-2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8FB3E8D-469F-EF0A-6C0F-96ED995F7F6F}"/>
                  </a:ext>
                </a:extLst>
              </p:cNvPr>
              <p:cNvSpPr txBox="1"/>
              <p:nvPr/>
            </p:nvSpPr>
            <p:spPr>
              <a:xfrm>
                <a:off x="3603357" y="4253359"/>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8" name="TextBox 47">
                <a:extLst>
                  <a:ext uri="{FF2B5EF4-FFF2-40B4-BE49-F238E27FC236}">
                    <a16:creationId xmlns:a16="http://schemas.microsoft.com/office/drawing/2014/main" id="{68FB3E8D-469F-EF0A-6C0F-96ED995F7F6F}"/>
                  </a:ext>
                </a:extLst>
              </p:cNvPr>
              <p:cNvSpPr txBox="1">
                <a:spLocks noRot="1" noChangeAspect="1" noMove="1" noResize="1" noEditPoints="1" noAdjustHandles="1" noChangeArrowheads="1" noChangeShapeType="1" noTextEdit="1"/>
              </p:cNvSpPr>
              <p:nvPr/>
            </p:nvSpPr>
            <p:spPr>
              <a:xfrm>
                <a:off x="3603357" y="4253359"/>
                <a:ext cx="181140" cy="369332"/>
              </a:xfrm>
              <a:prstGeom prst="rect">
                <a:avLst/>
              </a:prstGeom>
              <a:blipFill>
                <a:blip r:embed="rId12"/>
                <a:stretch>
                  <a:fillRect l="-25000" r="-25000" b="-689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3">
            <p14:nvContentPartPr>
              <p14:cNvPr id="67" name="Ink 66">
                <a:extLst>
                  <a:ext uri="{FF2B5EF4-FFF2-40B4-BE49-F238E27FC236}">
                    <a16:creationId xmlns:a16="http://schemas.microsoft.com/office/drawing/2014/main" id="{68B071F9-45FF-7F70-645E-5466686DBD63}"/>
                  </a:ext>
                </a:extLst>
              </p14:cNvPr>
              <p14:cNvContentPartPr/>
              <p14:nvPr/>
            </p14:nvContentPartPr>
            <p14:xfrm>
              <a:off x="10407943" y="2229153"/>
              <a:ext cx="360" cy="360"/>
            </p14:xfrm>
          </p:contentPart>
        </mc:Choice>
        <mc:Fallback xmlns="">
          <p:pic>
            <p:nvPicPr>
              <p:cNvPr id="67" name="Ink 66">
                <a:extLst>
                  <a:ext uri="{FF2B5EF4-FFF2-40B4-BE49-F238E27FC236}">
                    <a16:creationId xmlns:a16="http://schemas.microsoft.com/office/drawing/2014/main" id="{68B071F9-45FF-7F70-645E-5466686DBD63}"/>
                  </a:ext>
                </a:extLst>
              </p:cNvPr>
              <p:cNvPicPr/>
              <p:nvPr/>
            </p:nvPicPr>
            <p:blipFill>
              <a:blip r:embed="rId14"/>
              <a:stretch>
                <a:fillRect/>
              </a:stretch>
            </p:blipFill>
            <p:spPr>
              <a:xfrm>
                <a:off x="10389943" y="221151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2" name="Ink 71">
                <a:extLst>
                  <a:ext uri="{FF2B5EF4-FFF2-40B4-BE49-F238E27FC236}">
                    <a16:creationId xmlns:a16="http://schemas.microsoft.com/office/drawing/2014/main" id="{4F7E2D9A-7B6C-955C-E1C4-F762CCEB9403}"/>
                  </a:ext>
                </a:extLst>
              </p14:cNvPr>
              <p14:cNvContentPartPr/>
              <p14:nvPr/>
            </p14:nvContentPartPr>
            <p14:xfrm>
              <a:off x="1025263" y="2248022"/>
              <a:ext cx="1514160" cy="1764360"/>
            </p14:xfrm>
          </p:contentPart>
        </mc:Choice>
        <mc:Fallback xmlns="">
          <p:pic>
            <p:nvPicPr>
              <p:cNvPr id="72" name="Ink 71">
                <a:extLst>
                  <a:ext uri="{FF2B5EF4-FFF2-40B4-BE49-F238E27FC236}">
                    <a16:creationId xmlns:a16="http://schemas.microsoft.com/office/drawing/2014/main" id="{4F7E2D9A-7B6C-955C-E1C4-F762CCEB9403}"/>
                  </a:ext>
                </a:extLst>
              </p:cNvPr>
              <p:cNvPicPr/>
              <p:nvPr/>
            </p:nvPicPr>
            <p:blipFill>
              <a:blip r:embed="rId16"/>
              <a:stretch>
                <a:fillRect/>
              </a:stretch>
            </p:blipFill>
            <p:spPr>
              <a:xfrm>
                <a:off x="1016263" y="2239382"/>
                <a:ext cx="1531800" cy="178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3" name="Ink 72">
                <a:extLst>
                  <a:ext uri="{FF2B5EF4-FFF2-40B4-BE49-F238E27FC236}">
                    <a16:creationId xmlns:a16="http://schemas.microsoft.com/office/drawing/2014/main" id="{76C82253-810E-23A2-D5EE-87FEDBCDF991}"/>
                  </a:ext>
                </a:extLst>
              </p14:cNvPr>
              <p14:cNvContentPartPr/>
              <p14:nvPr/>
            </p14:nvContentPartPr>
            <p14:xfrm>
              <a:off x="1211023" y="3288062"/>
              <a:ext cx="1298160" cy="798120"/>
            </p14:xfrm>
          </p:contentPart>
        </mc:Choice>
        <mc:Fallback xmlns="">
          <p:pic>
            <p:nvPicPr>
              <p:cNvPr id="73" name="Ink 72">
                <a:extLst>
                  <a:ext uri="{FF2B5EF4-FFF2-40B4-BE49-F238E27FC236}">
                    <a16:creationId xmlns:a16="http://schemas.microsoft.com/office/drawing/2014/main" id="{76C82253-810E-23A2-D5EE-87FEDBCDF991}"/>
                  </a:ext>
                </a:extLst>
              </p:cNvPr>
              <p:cNvPicPr/>
              <p:nvPr/>
            </p:nvPicPr>
            <p:blipFill>
              <a:blip r:embed="rId18"/>
              <a:stretch>
                <a:fillRect/>
              </a:stretch>
            </p:blipFill>
            <p:spPr>
              <a:xfrm>
                <a:off x="1202383" y="3279422"/>
                <a:ext cx="1315800" cy="815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6" name="Ink 75">
                <a:extLst>
                  <a:ext uri="{FF2B5EF4-FFF2-40B4-BE49-F238E27FC236}">
                    <a16:creationId xmlns:a16="http://schemas.microsoft.com/office/drawing/2014/main" id="{64966493-0C6A-7240-1370-1F186A2375AD}"/>
                  </a:ext>
                </a:extLst>
              </p14:cNvPr>
              <p14:cNvContentPartPr/>
              <p14:nvPr/>
            </p14:nvContentPartPr>
            <p14:xfrm>
              <a:off x="1220383" y="4112462"/>
              <a:ext cx="1282680" cy="528120"/>
            </p14:xfrm>
          </p:contentPart>
        </mc:Choice>
        <mc:Fallback xmlns="">
          <p:pic>
            <p:nvPicPr>
              <p:cNvPr id="76" name="Ink 75">
                <a:extLst>
                  <a:ext uri="{FF2B5EF4-FFF2-40B4-BE49-F238E27FC236}">
                    <a16:creationId xmlns:a16="http://schemas.microsoft.com/office/drawing/2014/main" id="{64966493-0C6A-7240-1370-1F186A2375AD}"/>
                  </a:ext>
                </a:extLst>
              </p:cNvPr>
              <p:cNvPicPr/>
              <p:nvPr/>
            </p:nvPicPr>
            <p:blipFill>
              <a:blip r:embed="rId20"/>
              <a:stretch>
                <a:fillRect/>
              </a:stretch>
            </p:blipFill>
            <p:spPr>
              <a:xfrm>
                <a:off x="1211743" y="4103822"/>
                <a:ext cx="130032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8" name="Ink 77">
                <a:extLst>
                  <a:ext uri="{FF2B5EF4-FFF2-40B4-BE49-F238E27FC236}">
                    <a16:creationId xmlns:a16="http://schemas.microsoft.com/office/drawing/2014/main" id="{41084614-3CED-3D7E-7301-F295873D514F}"/>
                  </a:ext>
                </a:extLst>
              </p14:cNvPr>
              <p14:cNvContentPartPr/>
              <p14:nvPr/>
            </p14:nvContentPartPr>
            <p14:xfrm>
              <a:off x="1133263" y="4138022"/>
              <a:ext cx="1401840" cy="1376280"/>
            </p14:xfrm>
          </p:contentPart>
        </mc:Choice>
        <mc:Fallback xmlns="">
          <p:pic>
            <p:nvPicPr>
              <p:cNvPr id="78" name="Ink 77">
                <a:extLst>
                  <a:ext uri="{FF2B5EF4-FFF2-40B4-BE49-F238E27FC236}">
                    <a16:creationId xmlns:a16="http://schemas.microsoft.com/office/drawing/2014/main" id="{41084614-3CED-3D7E-7301-F295873D514F}"/>
                  </a:ext>
                </a:extLst>
              </p:cNvPr>
              <p:cNvPicPr/>
              <p:nvPr/>
            </p:nvPicPr>
            <p:blipFill>
              <a:blip r:embed="rId22"/>
              <a:stretch>
                <a:fillRect/>
              </a:stretch>
            </p:blipFill>
            <p:spPr>
              <a:xfrm>
                <a:off x="1124623" y="4129382"/>
                <a:ext cx="1419480" cy="1393920"/>
              </a:xfrm>
              <a:prstGeom prst="rect">
                <a:avLst/>
              </a:prstGeom>
            </p:spPr>
          </p:pic>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C0657824-980E-258B-7C93-A435FF0B32D8}"/>
                  </a:ext>
                </a:extLst>
              </p:cNvPr>
              <p:cNvSpPr txBox="1"/>
              <p:nvPr/>
            </p:nvSpPr>
            <p:spPr>
              <a:xfrm>
                <a:off x="1180318" y="2320390"/>
                <a:ext cx="48096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𝟏</m:t>
                              </m:r>
                            </m:sub>
                          </m:sSub>
                        </m:e>
                      </m:d>
                    </m:oMath>
                  </m:oMathPara>
                </a14:m>
                <a:endParaRPr lang="en-US" sz="1400" dirty="0"/>
              </a:p>
            </p:txBody>
          </p:sp>
        </mc:Choice>
        <mc:Fallback xmlns="">
          <p:sp>
            <p:nvSpPr>
              <p:cNvPr id="79" name="TextBox 78">
                <a:extLst>
                  <a:ext uri="{FF2B5EF4-FFF2-40B4-BE49-F238E27FC236}">
                    <a16:creationId xmlns:a16="http://schemas.microsoft.com/office/drawing/2014/main" id="{C0657824-980E-258B-7C93-A435FF0B32D8}"/>
                  </a:ext>
                </a:extLst>
              </p:cNvPr>
              <p:cNvSpPr txBox="1">
                <a:spLocks noRot="1" noChangeAspect="1" noMove="1" noResize="1" noEditPoints="1" noAdjustHandles="1" noChangeArrowheads="1" noChangeShapeType="1" noTextEdit="1"/>
              </p:cNvSpPr>
              <p:nvPr/>
            </p:nvSpPr>
            <p:spPr>
              <a:xfrm>
                <a:off x="1180318" y="2320390"/>
                <a:ext cx="480966" cy="215444"/>
              </a:xfrm>
              <a:prstGeom prst="rect">
                <a:avLst/>
              </a:prstGeom>
              <a:blipFill>
                <a:blip r:embed="rId23"/>
                <a:stretch>
                  <a:fillRect l="-1025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2049317-CCB1-89FF-B0CF-B9CC1C971CA4}"/>
                  </a:ext>
                </a:extLst>
              </p:cNvPr>
              <p:cNvSpPr txBox="1"/>
              <p:nvPr/>
            </p:nvSpPr>
            <p:spPr>
              <a:xfrm>
                <a:off x="1486709" y="3366021"/>
                <a:ext cx="48096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𝟐</m:t>
                              </m:r>
                            </m:sub>
                          </m:sSub>
                        </m:e>
                      </m:d>
                    </m:oMath>
                  </m:oMathPara>
                </a14:m>
                <a:endParaRPr lang="en-US" sz="1400" dirty="0"/>
              </a:p>
            </p:txBody>
          </p:sp>
        </mc:Choice>
        <mc:Fallback xmlns="">
          <p:sp>
            <p:nvSpPr>
              <p:cNvPr id="80" name="TextBox 79">
                <a:extLst>
                  <a:ext uri="{FF2B5EF4-FFF2-40B4-BE49-F238E27FC236}">
                    <a16:creationId xmlns:a16="http://schemas.microsoft.com/office/drawing/2014/main" id="{D2049317-CCB1-89FF-B0CF-B9CC1C971CA4}"/>
                  </a:ext>
                </a:extLst>
              </p:cNvPr>
              <p:cNvSpPr txBox="1">
                <a:spLocks noRot="1" noChangeAspect="1" noMove="1" noResize="1" noEditPoints="1" noAdjustHandles="1" noChangeArrowheads="1" noChangeShapeType="1" noTextEdit="1"/>
              </p:cNvSpPr>
              <p:nvPr/>
            </p:nvSpPr>
            <p:spPr>
              <a:xfrm>
                <a:off x="1486709" y="3366021"/>
                <a:ext cx="480964" cy="215444"/>
              </a:xfrm>
              <a:prstGeom prst="rect">
                <a:avLst/>
              </a:prstGeom>
              <a:blipFill>
                <a:blip r:embed="rId24"/>
                <a:stretch>
                  <a:fillRect l="-10256"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AFCE9B08-BCE9-44EE-837B-D2AD51C625EB}"/>
                  </a:ext>
                </a:extLst>
              </p:cNvPr>
              <p:cNvSpPr txBox="1"/>
              <p:nvPr/>
            </p:nvSpPr>
            <p:spPr>
              <a:xfrm>
                <a:off x="1600299" y="4267646"/>
                <a:ext cx="3981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33CC"/>
                          </a:solidFill>
                          <a:latin typeface="Cambria Math" panose="02040503050406030204" pitchFamily="18" charset="0"/>
                        </a:rPr>
                        <m:t>𝒅</m:t>
                      </m:r>
                      <m:d>
                        <m:dPr>
                          <m:begChr m:val="["/>
                          <m:endChr m:val="]"/>
                          <m:ctrlPr>
                            <a:rPr lang="en-US" sz="1400" b="1" i="1" smtClean="0">
                              <a:solidFill>
                                <a:srgbClr val="0033CC"/>
                              </a:solidFill>
                              <a:latin typeface="Cambria Math" panose="02040503050406030204" pitchFamily="18" charset="0"/>
                            </a:rPr>
                          </m:ctrlPr>
                        </m:dPr>
                        <m:e>
                          <m:r>
                            <a:rPr lang="en-US" sz="1400" b="1" i="1" smtClean="0">
                              <a:solidFill>
                                <a:srgbClr val="0033CC"/>
                              </a:solidFill>
                              <a:latin typeface="Cambria Math" panose="02040503050406030204" pitchFamily="18" charset="0"/>
                            </a:rPr>
                            <m:t>𝒚</m:t>
                          </m:r>
                        </m:e>
                      </m:d>
                    </m:oMath>
                  </m:oMathPara>
                </a14:m>
                <a:endParaRPr lang="en-US" sz="1400" dirty="0">
                  <a:solidFill>
                    <a:srgbClr val="0033CC"/>
                  </a:solidFill>
                </a:endParaRPr>
              </a:p>
            </p:txBody>
          </p:sp>
        </mc:Choice>
        <mc:Fallback xmlns="">
          <p:sp>
            <p:nvSpPr>
              <p:cNvPr id="81" name="TextBox 80">
                <a:extLst>
                  <a:ext uri="{FF2B5EF4-FFF2-40B4-BE49-F238E27FC236}">
                    <a16:creationId xmlns:a16="http://schemas.microsoft.com/office/drawing/2014/main" id="{AFCE9B08-BCE9-44EE-837B-D2AD51C625EB}"/>
                  </a:ext>
                </a:extLst>
              </p:cNvPr>
              <p:cNvSpPr txBox="1">
                <a:spLocks noRot="1" noChangeAspect="1" noMove="1" noResize="1" noEditPoints="1" noAdjustHandles="1" noChangeArrowheads="1" noChangeShapeType="1" noTextEdit="1"/>
              </p:cNvSpPr>
              <p:nvPr/>
            </p:nvSpPr>
            <p:spPr>
              <a:xfrm>
                <a:off x="1600299" y="4267646"/>
                <a:ext cx="398186" cy="215444"/>
              </a:xfrm>
              <a:prstGeom prst="rect">
                <a:avLst/>
              </a:prstGeom>
              <a:blipFill>
                <a:blip r:embed="rId25"/>
                <a:stretch>
                  <a:fillRect l="-12500"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1B30D1C0-4E1F-9B49-B2C3-0639EB378331}"/>
                  </a:ext>
                </a:extLst>
              </p:cNvPr>
              <p:cNvSpPr txBox="1"/>
              <p:nvPr/>
            </p:nvSpPr>
            <p:spPr>
              <a:xfrm>
                <a:off x="1485443" y="4983033"/>
                <a:ext cx="4873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𝒅</m:t>
                      </m:r>
                      <m:d>
                        <m:dPr>
                          <m:begChr m:val="["/>
                          <m:endChr m:val="]"/>
                          <m:ctrlPr>
                            <a:rPr lang="en-US" sz="1400" b="1" i="1" smtClean="0">
                              <a:latin typeface="Cambria Math" panose="02040503050406030204" pitchFamily="18" charset="0"/>
                            </a:rPr>
                          </m:ctrlPr>
                        </m:d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𝒏</m:t>
                              </m:r>
                            </m:sub>
                          </m:sSub>
                        </m:e>
                      </m:d>
                    </m:oMath>
                  </m:oMathPara>
                </a14:m>
                <a:endParaRPr lang="en-US" sz="1400" dirty="0"/>
              </a:p>
            </p:txBody>
          </p:sp>
        </mc:Choice>
        <mc:Fallback xmlns="">
          <p:sp>
            <p:nvSpPr>
              <p:cNvPr id="82" name="TextBox 81">
                <a:extLst>
                  <a:ext uri="{FF2B5EF4-FFF2-40B4-BE49-F238E27FC236}">
                    <a16:creationId xmlns:a16="http://schemas.microsoft.com/office/drawing/2014/main" id="{1B30D1C0-4E1F-9B49-B2C3-0639EB378331}"/>
                  </a:ext>
                </a:extLst>
              </p:cNvPr>
              <p:cNvSpPr txBox="1">
                <a:spLocks noRot="1" noChangeAspect="1" noMove="1" noResize="1" noEditPoints="1" noAdjustHandles="1" noChangeArrowheads="1" noChangeShapeType="1" noTextEdit="1"/>
              </p:cNvSpPr>
              <p:nvPr/>
            </p:nvSpPr>
            <p:spPr>
              <a:xfrm>
                <a:off x="1485443" y="4983033"/>
                <a:ext cx="487377" cy="215444"/>
              </a:xfrm>
              <a:prstGeom prst="rect">
                <a:avLst/>
              </a:prstGeom>
              <a:blipFill>
                <a:blip r:embed="rId26"/>
                <a:stretch>
                  <a:fillRect l="-10256" b="-11111"/>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12592AA6-71D7-E56C-7CF4-DC5AC2D725E8}"/>
              </a:ext>
            </a:extLst>
          </p:cNvPr>
          <p:cNvSpPr/>
          <p:nvPr/>
        </p:nvSpPr>
        <p:spPr>
          <a:xfrm>
            <a:off x="4967784" y="2771290"/>
            <a:ext cx="196082" cy="20767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6004ACC-BC4C-9551-EBF4-7F788897CE75}"/>
              </a:ext>
            </a:extLst>
          </p:cNvPr>
          <p:cNvSpPr/>
          <p:nvPr/>
        </p:nvSpPr>
        <p:spPr>
          <a:xfrm>
            <a:off x="4977059" y="3281453"/>
            <a:ext cx="196082" cy="20767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DC5058B-FBB3-C5C7-77C7-0A3428DD1EBA}"/>
                  </a:ext>
                </a:extLst>
              </p:cNvPr>
              <p:cNvSpPr txBox="1"/>
              <p:nvPr/>
            </p:nvSpPr>
            <p:spPr>
              <a:xfrm>
                <a:off x="4975255" y="3606594"/>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4DC5058B-FBB3-C5C7-77C7-0A3428DD1EBA}"/>
                  </a:ext>
                </a:extLst>
              </p:cNvPr>
              <p:cNvSpPr txBox="1">
                <a:spLocks noRot="1" noChangeAspect="1" noMove="1" noResize="1" noEditPoints="1" noAdjustHandles="1" noChangeArrowheads="1" noChangeShapeType="1" noTextEdit="1"/>
              </p:cNvSpPr>
              <p:nvPr/>
            </p:nvSpPr>
            <p:spPr>
              <a:xfrm>
                <a:off x="4975255" y="3606594"/>
                <a:ext cx="181140" cy="369332"/>
              </a:xfrm>
              <a:prstGeom prst="rect">
                <a:avLst/>
              </a:prstGeom>
              <a:blipFill>
                <a:blip r:embed="rId12"/>
                <a:stretch>
                  <a:fillRect l="-25000" r="-25000"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3B32EF7-7B78-1AA9-0944-5471B20338AE}"/>
                  </a:ext>
                </a:extLst>
              </p:cNvPr>
              <p:cNvSpPr txBox="1"/>
              <p:nvPr/>
            </p:nvSpPr>
            <p:spPr>
              <a:xfrm>
                <a:off x="4967784" y="4414171"/>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83B32EF7-7B78-1AA9-0944-5471B20338AE}"/>
                  </a:ext>
                </a:extLst>
              </p:cNvPr>
              <p:cNvSpPr txBox="1">
                <a:spLocks noRot="1" noChangeAspect="1" noMove="1" noResize="1" noEditPoints="1" noAdjustHandles="1" noChangeArrowheads="1" noChangeShapeType="1" noTextEdit="1"/>
              </p:cNvSpPr>
              <p:nvPr/>
            </p:nvSpPr>
            <p:spPr>
              <a:xfrm>
                <a:off x="4967784" y="4414171"/>
                <a:ext cx="181140" cy="369332"/>
              </a:xfrm>
              <a:prstGeom prst="rect">
                <a:avLst/>
              </a:prstGeom>
              <a:blipFill>
                <a:blip r:embed="rId11"/>
                <a:stretch>
                  <a:fillRect l="-33333" r="-2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6F6CB45-9916-6C95-05AF-5FAEEA8B5956}"/>
                  </a:ext>
                </a:extLst>
              </p:cNvPr>
              <p:cNvSpPr txBox="1"/>
              <p:nvPr/>
            </p:nvSpPr>
            <p:spPr>
              <a:xfrm>
                <a:off x="4730234" y="5504146"/>
                <a:ext cx="8261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𝑽</m:t>
                      </m:r>
                      <m:r>
                        <a:rPr lang="en-US" b="1" i="1" smtClean="0">
                          <a:latin typeface="Cambria Math" panose="02040503050406030204" pitchFamily="18" charset="0"/>
                        </a:rPr>
                        <m:t>−</m:t>
                      </m:r>
                      <m:r>
                        <a:rPr lang="en-US" b="1" i="1" smtClean="0">
                          <a:latin typeface="Cambria Math" panose="02040503050406030204" pitchFamily="18" charset="0"/>
                        </a:rPr>
                        <m:t>𝑺</m:t>
                      </m:r>
                    </m:oMath>
                  </m:oMathPara>
                </a14:m>
                <a:endParaRPr lang="en-US" dirty="0"/>
              </a:p>
            </p:txBody>
          </p:sp>
        </mc:Choice>
        <mc:Fallback xmlns="">
          <p:sp>
            <p:nvSpPr>
              <p:cNvPr id="26" name="TextBox 25">
                <a:extLst>
                  <a:ext uri="{FF2B5EF4-FFF2-40B4-BE49-F238E27FC236}">
                    <a16:creationId xmlns:a16="http://schemas.microsoft.com/office/drawing/2014/main" id="{96F6CB45-9916-6C95-05AF-5FAEEA8B5956}"/>
                  </a:ext>
                </a:extLst>
              </p:cNvPr>
              <p:cNvSpPr txBox="1">
                <a:spLocks noRot="1" noChangeAspect="1" noMove="1" noResize="1" noEditPoints="1" noAdjustHandles="1" noChangeArrowheads="1" noChangeShapeType="1" noTextEdit="1"/>
              </p:cNvSpPr>
              <p:nvPr/>
            </p:nvSpPr>
            <p:spPr>
              <a:xfrm>
                <a:off x="4730234" y="5504146"/>
                <a:ext cx="826124" cy="369332"/>
              </a:xfrm>
              <a:prstGeom prst="rect">
                <a:avLst/>
              </a:prstGeom>
              <a:blipFill>
                <a:blip r:embed="rId27"/>
                <a:stretch>
                  <a:fillRect l="-7576" r="-7576" b="-6667"/>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34E04BEC-9F09-9F70-2E7F-AE04BEAE323E}"/>
              </a:ext>
            </a:extLst>
          </p:cNvPr>
          <p:cNvSpPr/>
          <p:nvPr/>
        </p:nvSpPr>
        <p:spPr>
          <a:xfrm>
            <a:off x="4960313" y="4857781"/>
            <a:ext cx="196082" cy="207670"/>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19D9176-CC14-7608-4C4D-43E9DF2D2326}"/>
              </a:ext>
            </a:extLst>
          </p:cNvPr>
          <p:cNvSpPr txBox="1"/>
          <p:nvPr/>
        </p:nvSpPr>
        <p:spPr>
          <a:xfrm>
            <a:off x="3376171" y="1538270"/>
            <a:ext cx="4621778" cy="369332"/>
          </a:xfrm>
          <a:prstGeom prst="rect">
            <a:avLst/>
          </a:prstGeom>
          <a:noFill/>
        </p:spPr>
        <p:txBody>
          <a:bodyPr wrap="none" rtlCol="0">
            <a:spAutoFit/>
          </a:bodyPr>
          <a:lstStyle/>
          <a:p>
            <a:r>
              <a:rPr lang="en-US" sz="1800" dirty="0">
                <a:solidFill>
                  <a:srgbClr val="FF0000"/>
                </a:solidFill>
              </a:rPr>
              <a:t>Which vertex to select to include into 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825163-05B8-EF04-239B-F219CD3DCE7E}"/>
                  </a:ext>
                </a:extLst>
              </p:cNvPr>
              <p:cNvSpPr txBox="1"/>
              <p:nvPr/>
            </p:nvSpPr>
            <p:spPr>
              <a:xfrm>
                <a:off x="5228721" y="2677938"/>
                <a:ext cx="3472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𝟏</m:t>
                          </m:r>
                        </m:sub>
                      </m:sSub>
                    </m:oMath>
                  </m:oMathPara>
                </a14:m>
                <a:endParaRPr lang="en-US" sz="2000" dirty="0"/>
              </a:p>
            </p:txBody>
          </p:sp>
        </mc:Choice>
        <mc:Fallback xmlns="">
          <p:sp>
            <p:nvSpPr>
              <p:cNvPr id="33" name="TextBox 32">
                <a:extLst>
                  <a:ext uri="{FF2B5EF4-FFF2-40B4-BE49-F238E27FC236}">
                    <a16:creationId xmlns:a16="http://schemas.microsoft.com/office/drawing/2014/main" id="{A9825163-05B8-EF04-239B-F219CD3DCE7E}"/>
                  </a:ext>
                </a:extLst>
              </p:cNvPr>
              <p:cNvSpPr txBox="1">
                <a:spLocks noRot="1" noChangeAspect="1" noMove="1" noResize="1" noEditPoints="1" noAdjustHandles="1" noChangeArrowheads="1" noChangeShapeType="1" noTextEdit="1"/>
              </p:cNvSpPr>
              <p:nvPr/>
            </p:nvSpPr>
            <p:spPr>
              <a:xfrm>
                <a:off x="5228721" y="2677938"/>
                <a:ext cx="347275" cy="307777"/>
              </a:xfrm>
              <a:prstGeom prst="rect">
                <a:avLst/>
              </a:prstGeom>
              <a:blipFill>
                <a:blip r:embed="rId28"/>
                <a:stretch>
                  <a:fillRect l="-6897" r="-3448"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78ABC78-11B1-A83F-F13D-904D612EA41C}"/>
                  </a:ext>
                </a:extLst>
              </p:cNvPr>
              <p:cNvSpPr txBox="1"/>
              <p:nvPr/>
            </p:nvSpPr>
            <p:spPr>
              <a:xfrm>
                <a:off x="5238723" y="3201166"/>
                <a:ext cx="34727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𝟐</m:t>
                          </m:r>
                        </m:sub>
                      </m:sSub>
                    </m:oMath>
                  </m:oMathPara>
                </a14:m>
                <a:endParaRPr lang="en-US" sz="2000" dirty="0"/>
              </a:p>
            </p:txBody>
          </p:sp>
        </mc:Choice>
        <mc:Fallback xmlns="">
          <p:sp>
            <p:nvSpPr>
              <p:cNvPr id="34" name="TextBox 33">
                <a:extLst>
                  <a:ext uri="{FF2B5EF4-FFF2-40B4-BE49-F238E27FC236}">
                    <a16:creationId xmlns:a16="http://schemas.microsoft.com/office/drawing/2014/main" id="{C78ABC78-11B1-A83F-F13D-904D612EA41C}"/>
                  </a:ext>
                </a:extLst>
              </p:cNvPr>
              <p:cNvSpPr txBox="1">
                <a:spLocks noRot="1" noChangeAspect="1" noMove="1" noResize="1" noEditPoints="1" noAdjustHandles="1" noChangeArrowheads="1" noChangeShapeType="1" noTextEdit="1"/>
              </p:cNvSpPr>
              <p:nvPr/>
            </p:nvSpPr>
            <p:spPr>
              <a:xfrm>
                <a:off x="5238723" y="3201166"/>
                <a:ext cx="347275" cy="307777"/>
              </a:xfrm>
              <a:prstGeom prst="rect">
                <a:avLst/>
              </a:prstGeom>
              <a:blipFill>
                <a:blip r:embed="rId29"/>
                <a:stretch>
                  <a:fillRect l="-10714" r="-7143"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D7D698D-FD2F-0840-5973-FC874D72B1F4}"/>
                  </a:ext>
                </a:extLst>
              </p:cNvPr>
              <p:cNvSpPr txBox="1"/>
              <p:nvPr/>
            </p:nvSpPr>
            <p:spPr>
              <a:xfrm>
                <a:off x="5222497" y="4783503"/>
                <a:ext cx="4065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𝒎</m:t>
                          </m:r>
                        </m:sub>
                      </m:sSub>
                    </m:oMath>
                  </m:oMathPara>
                </a14:m>
                <a:endParaRPr lang="en-US" sz="2000" dirty="0"/>
              </a:p>
            </p:txBody>
          </p:sp>
        </mc:Choice>
        <mc:Fallback xmlns="">
          <p:sp>
            <p:nvSpPr>
              <p:cNvPr id="35" name="TextBox 34">
                <a:extLst>
                  <a:ext uri="{FF2B5EF4-FFF2-40B4-BE49-F238E27FC236}">
                    <a16:creationId xmlns:a16="http://schemas.microsoft.com/office/drawing/2014/main" id="{4D7D698D-FD2F-0840-5973-FC874D72B1F4}"/>
                  </a:ext>
                </a:extLst>
              </p:cNvPr>
              <p:cNvSpPr txBox="1">
                <a:spLocks noRot="1" noChangeAspect="1" noMove="1" noResize="1" noEditPoints="1" noAdjustHandles="1" noChangeArrowheads="1" noChangeShapeType="1" noTextEdit="1"/>
              </p:cNvSpPr>
              <p:nvPr/>
            </p:nvSpPr>
            <p:spPr>
              <a:xfrm>
                <a:off x="5222497" y="4783503"/>
                <a:ext cx="406586" cy="307777"/>
              </a:xfrm>
              <a:prstGeom prst="rect">
                <a:avLst/>
              </a:prstGeom>
              <a:blipFill>
                <a:blip r:embed="rId30"/>
                <a:stretch>
                  <a:fillRect l="-9091"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BD572D1-A803-32BC-3DA6-5BFC26E8F93E}"/>
                  </a:ext>
                </a:extLst>
              </p:cNvPr>
              <p:cNvSpPr txBox="1"/>
              <p:nvPr/>
            </p:nvSpPr>
            <p:spPr>
              <a:xfrm>
                <a:off x="5974451" y="2691023"/>
                <a:ext cx="20978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oMath>
                  </m:oMathPara>
                </a14:m>
                <a:endParaRPr lang="en-US" sz="2000" dirty="0"/>
              </a:p>
            </p:txBody>
          </p:sp>
        </mc:Choice>
        <mc:Fallback xmlns="">
          <p:sp>
            <p:nvSpPr>
              <p:cNvPr id="36" name="TextBox 35">
                <a:extLst>
                  <a:ext uri="{FF2B5EF4-FFF2-40B4-BE49-F238E27FC236}">
                    <a16:creationId xmlns:a16="http://schemas.microsoft.com/office/drawing/2014/main" id="{5BD572D1-A803-32BC-3DA6-5BFC26E8F93E}"/>
                  </a:ext>
                </a:extLst>
              </p:cNvPr>
              <p:cNvSpPr txBox="1">
                <a:spLocks noRot="1" noChangeAspect="1" noMove="1" noResize="1" noEditPoints="1" noAdjustHandles="1" noChangeArrowheads="1" noChangeShapeType="1" noTextEdit="1"/>
              </p:cNvSpPr>
              <p:nvPr/>
            </p:nvSpPr>
            <p:spPr>
              <a:xfrm>
                <a:off x="5974451" y="2691023"/>
                <a:ext cx="2097882" cy="307777"/>
              </a:xfrm>
              <a:prstGeom prst="rect">
                <a:avLst/>
              </a:prstGeom>
              <a:blipFill>
                <a:blip r:embed="rId31"/>
                <a:stretch>
                  <a:fillRect l="-2410" r="-3614"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C61AD80-5DFB-FD5E-8E4A-87F79681B024}"/>
                  </a:ext>
                </a:extLst>
              </p:cNvPr>
              <p:cNvSpPr txBox="1"/>
              <p:nvPr/>
            </p:nvSpPr>
            <p:spPr>
              <a:xfrm>
                <a:off x="5987139" y="4820152"/>
                <a:ext cx="21668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𝒎</m:t>
                          </m:r>
                        </m:sub>
                      </m:sSub>
                      <m:r>
                        <a:rPr lang="en-US" sz="2000" b="1" i="1" smtClean="0">
                          <a:latin typeface="Cambria Math" panose="02040503050406030204" pitchFamily="18" charset="0"/>
                        </a:rPr>
                        <m:t>)</m:t>
                      </m:r>
                    </m:oMath>
                  </m:oMathPara>
                </a14:m>
                <a:endParaRPr lang="en-US" sz="2000" dirty="0"/>
              </a:p>
            </p:txBody>
          </p:sp>
        </mc:Choice>
        <mc:Fallback xmlns="">
          <p:sp>
            <p:nvSpPr>
              <p:cNvPr id="37" name="TextBox 36">
                <a:extLst>
                  <a:ext uri="{FF2B5EF4-FFF2-40B4-BE49-F238E27FC236}">
                    <a16:creationId xmlns:a16="http://schemas.microsoft.com/office/drawing/2014/main" id="{3C61AD80-5DFB-FD5E-8E4A-87F79681B024}"/>
                  </a:ext>
                </a:extLst>
              </p:cNvPr>
              <p:cNvSpPr txBox="1">
                <a:spLocks noRot="1" noChangeAspect="1" noMove="1" noResize="1" noEditPoints="1" noAdjustHandles="1" noChangeArrowheads="1" noChangeShapeType="1" noTextEdit="1"/>
              </p:cNvSpPr>
              <p:nvPr/>
            </p:nvSpPr>
            <p:spPr>
              <a:xfrm>
                <a:off x="5987139" y="4820152"/>
                <a:ext cx="2166811" cy="307777"/>
              </a:xfrm>
              <a:prstGeom prst="rect">
                <a:avLst/>
              </a:prstGeom>
              <a:blipFill>
                <a:blip r:embed="rId32"/>
                <a:stretch>
                  <a:fillRect l="-2326" r="-2907"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7B789BB-3A5E-6AF6-92C1-60485E2A0210}"/>
                  </a:ext>
                </a:extLst>
              </p:cNvPr>
              <p:cNvSpPr txBox="1"/>
              <p:nvPr/>
            </p:nvSpPr>
            <p:spPr>
              <a:xfrm>
                <a:off x="5987139" y="3188496"/>
                <a:ext cx="209788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𝒅</m:t>
                      </m:r>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e>
                      </m:d>
                      <m:r>
                        <a:rPr lang="en-US" sz="2000" b="1" i="1" smtClean="0">
                          <a:latin typeface="Cambria Math" panose="02040503050406030204" pitchFamily="18" charset="0"/>
                        </a:rPr>
                        <m:t>+</m:t>
                      </m:r>
                      <m:r>
                        <a:rPr lang="en-US" sz="2000" b="1" i="1" smtClean="0">
                          <a:latin typeface="Cambria Math" panose="02040503050406030204" pitchFamily="18" charset="0"/>
                        </a:rPr>
                        <m:t>𝑾</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𝒗</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oMath>
                  </m:oMathPara>
                </a14:m>
                <a:endParaRPr lang="en-US" sz="2000" dirty="0"/>
              </a:p>
            </p:txBody>
          </p:sp>
        </mc:Choice>
        <mc:Fallback xmlns="">
          <p:sp>
            <p:nvSpPr>
              <p:cNvPr id="38" name="TextBox 37">
                <a:extLst>
                  <a:ext uri="{FF2B5EF4-FFF2-40B4-BE49-F238E27FC236}">
                    <a16:creationId xmlns:a16="http://schemas.microsoft.com/office/drawing/2014/main" id="{17B789BB-3A5E-6AF6-92C1-60485E2A0210}"/>
                  </a:ext>
                </a:extLst>
              </p:cNvPr>
              <p:cNvSpPr txBox="1">
                <a:spLocks noRot="1" noChangeAspect="1" noMove="1" noResize="1" noEditPoints="1" noAdjustHandles="1" noChangeArrowheads="1" noChangeShapeType="1" noTextEdit="1"/>
              </p:cNvSpPr>
              <p:nvPr/>
            </p:nvSpPr>
            <p:spPr>
              <a:xfrm>
                <a:off x="5987139" y="3188496"/>
                <a:ext cx="2097882" cy="307777"/>
              </a:xfrm>
              <a:prstGeom prst="rect">
                <a:avLst/>
              </a:prstGeom>
              <a:blipFill>
                <a:blip r:embed="rId33"/>
                <a:stretch>
                  <a:fillRect l="-2410" r="-3614"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2FBD3A6-2005-9EB8-60C9-F07F856A77AB}"/>
                  </a:ext>
                </a:extLst>
              </p:cNvPr>
              <p:cNvSpPr txBox="1"/>
              <p:nvPr/>
            </p:nvSpPr>
            <p:spPr>
              <a:xfrm>
                <a:off x="6017152" y="3975926"/>
                <a:ext cx="17213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33CC"/>
                          </a:solidFill>
                          <a:latin typeface="Cambria Math" panose="02040503050406030204" pitchFamily="18" charset="0"/>
                        </a:rPr>
                        <m:t>𝒅</m:t>
                      </m:r>
                      <m:d>
                        <m:dPr>
                          <m:begChr m:val="["/>
                          <m:endChr m:val="]"/>
                          <m:ctrlPr>
                            <a:rPr lang="en-US" sz="2000" b="1" i="1" smtClean="0">
                              <a:solidFill>
                                <a:srgbClr val="0033CC"/>
                              </a:solidFill>
                              <a:latin typeface="Cambria Math" panose="02040503050406030204" pitchFamily="18" charset="0"/>
                            </a:rPr>
                          </m:ctrlPr>
                        </m:dPr>
                        <m:e>
                          <m:r>
                            <a:rPr lang="en-US" sz="2000" b="1" i="1" smtClean="0">
                              <a:solidFill>
                                <a:srgbClr val="0033CC"/>
                              </a:solidFill>
                              <a:latin typeface="Cambria Math" panose="02040503050406030204" pitchFamily="18" charset="0"/>
                            </a:rPr>
                            <m:t>𝒚</m:t>
                          </m:r>
                        </m:e>
                      </m:d>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𝑾</m:t>
                      </m:r>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𝒚</m:t>
                      </m:r>
                      <m:r>
                        <a:rPr lang="en-US" sz="2000" b="1" i="1" smtClean="0">
                          <a:solidFill>
                            <a:srgbClr val="0033CC"/>
                          </a:solidFill>
                          <a:latin typeface="Cambria Math" panose="02040503050406030204" pitchFamily="18" charset="0"/>
                        </a:rPr>
                        <m:t>,</m:t>
                      </m:r>
                      <m:r>
                        <a:rPr lang="en-US" sz="2000" b="1" i="1" smtClean="0">
                          <a:solidFill>
                            <a:srgbClr val="0033CC"/>
                          </a:solidFill>
                          <a:latin typeface="Cambria Math" panose="02040503050406030204" pitchFamily="18" charset="0"/>
                        </a:rPr>
                        <m:t>𝒛</m:t>
                      </m:r>
                      <m:r>
                        <a:rPr lang="en-US" sz="2000" b="1" i="1" smtClean="0">
                          <a:solidFill>
                            <a:srgbClr val="0033CC"/>
                          </a:solidFill>
                          <a:latin typeface="Cambria Math" panose="02040503050406030204" pitchFamily="18" charset="0"/>
                        </a:rPr>
                        <m:t>)</m:t>
                      </m:r>
                    </m:oMath>
                  </m:oMathPara>
                </a14:m>
                <a:endParaRPr lang="en-US" sz="2000" dirty="0">
                  <a:solidFill>
                    <a:srgbClr val="0033CC"/>
                  </a:solidFill>
                </a:endParaRPr>
              </a:p>
            </p:txBody>
          </p:sp>
        </mc:Choice>
        <mc:Fallback xmlns="">
          <p:sp>
            <p:nvSpPr>
              <p:cNvPr id="40" name="TextBox 39">
                <a:extLst>
                  <a:ext uri="{FF2B5EF4-FFF2-40B4-BE49-F238E27FC236}">
                    <a16:creationId xmlns:a16="http://schemas.microsoft.com/office/drawing/2014/main" id="{22FBD3A6-2005-9EB8-60C9-F07F856A77AB}"/>
                  </a:ext>
                </a:extLst>
              </p:cNvPr>
              <p:cNvSpPr txBox="1">
                <a:spLocks noRot="1" noChangeAspect="1" noMove="1" noResize="1" noEditPoints="1" noAdjustHandles="1" noChangeArrowheads="1" noChangeShapeType="1" noTextEdit="1"/>
              </p:cNvSpPr>
              <p:nvPr/>
            </p:nvSpPr>
            <p:spPr>
              <a:xfrm>
                <a:off x="6017152" y="3975926"/>
                <a:ext cx="1721305" cy="307777"/>
              </a:xfrm>
              <a:prstGeom prst="rect">
                <a:avLst/>
              </a:prstGeom>
              <a:blipFill>
                <a:blip r:embed="rId34"/>
                <a:stretch>
                  <a:fillRect l="-2920" r="-4380" b="-30769"/>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B09876FB-E679-290B-D2B5-18A1BB9808D4}"/>
              </a:ext>
            </a:extLst>
          </p:cNvPr>
          <p:cNvSpPr txBox="1"/>
          <p:nvPr/>
        </p:nvSpPr>
        <p:spPr>
          <a:xfrm>
            <a:off x="7997949" y="3945373"/>
            <a:ext cx="639919" cy="400110"/>
          </a:xfrm>
          <a:prstGeom prst="rect">
            <a:avLst/>
          </a:prstGeom>
          <a:noFill/>
        </p:spPr>
        <p:txBody>
          <a:bodyPr wrap="none" rtlCol="0">
            <a:spAutoFit/>
          </a:bodyPr>
          <a:lstStyle/>
          <a:p>
            <a:r>
              <a:rPr lang="en-US" sz="2000" dirty="0">
                <a:solidFill>
                  <a:srgbClr val="FF0000"/>
                </a:solidFill>
              </a:rPr>
              <a:t>min</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57F7FB7-52C9-C84E-3148-F0F17F5BDD08}"/>
                  </a:ext>
                </a:extLst>
              </p:cNvPr>
              <p:cNvSpPr txBox="1"/>
              <p:nvPr/>
            </p:nvSpPr>
            <p:spPr>
              <a:xfrm>
                <a:off x="6727893" y="3599601"/>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457F7FB7-52C9-C84E-3148-F0F17F5BDD08}"/>
                  </a:ext>
                </a:extLst>
              </p:cNvPr>
              <p:cNvSpPr txBox="1">
                <a:spLocks noRot="1" noChangeAspect="1" noMove="1" noResize="1" noEditPoints="1" noAdjustHandles="1" noChangeArrowheads="1" noChangeShapeType="1" noTextEdit="1"/>
              </p:cNvSpPr>
              <p:nvPr/>
            </p:nvSpPr>
            <p:spPr>
              <a:xfrm>
                <a:off x="6727893" y="3599601"/>
                <a:ext cx="181140" cy="369332"/>
              </a:xfrm>
              <a:prstGeom prst="rect">
                <a:avLst/>
              </a:prstGeom>
              <a:blipFill>
                <a:blip r:embed="rId10"/>
                <a:stretch>
                  <a:fillRect l="-26667" r="-3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4CAF191-19DC-1648-7675-8214522640DF}"/>
                  </a:ext>
                </a:extLst>
              </p:cNvPr>
              <p:cNvSpPr txBox="1"/>
              <p:nvPr/>
            </p:nvSpPr>
            <p:spPr>
              <a:xfrm>
                <a:off x="6727893" y="4398152"/>
                <a:ext cx="1811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14CAF191-19DC-1648-7675-8214522640DF}"/>
                  </a:ext>
                </a:extLst>
              </p:cNvPr>
              <p:cNvSpPr txBox="1">
                <a:spLocks noRot="1" noChangeAspect="1" noMove="1" noResize="1" noEditPoints="1" noAdjustHandles="1" noChangeArrowheads="1" noChangeShapeType="1" noTextEdit="1"/>
              </p:cNvSpPr>
              <p:nvPr/>
            </p:nvSpPr>
            <p:spPr>
              <a:xfrm>
                <a:off x="6727893" y="4398152"/>
                <a:ext cx="181140" cy="369332"/>
              </a:xfrm>
              <a:prstGeom prst="rect">
                <a:avLst/>
              </a:prstGeom>
              <a:blipFill>
                <a:blip r:embed="rId10"/>
                <a:stretch>
                  <a:fillRect l="-26667" r="-33333" b="-6667"/>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A59CD232-667D-6CF4-9B14-913E84CE1DCB}"/>
              </a:ext>
            </a:extLst>
          </p:cNvPr>
          <p:cNvGrpSpPr/>
          <p:nvPr/>
        </p:nvGrpSpPr>
        <p:grpSpPr>
          <a:xfrm>
            <a:off x="3087149" y="6036848"/>
            <a:ext cx="4464845" cy="369332"/>
            <a:chOff x="3155155" y="5506242"/>
            <a:chExt cx="4464845" cy="369332"/>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A516AD1-B89C-CB40-E53B-0DF4AECA30C3}"/>
                    </a:ext>
                  </a:extLst>
                </p:cNvPr>
                <p:cNvSpPr txBox="1"/>
                <p:nvPr/>
              </p:nvSpPr>
              <p:spPr>
                <a:xfrm>
                  <a:off x="3155155" y="5512100"/>
                  <a:ext cx="148579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33CC"/>
                            </a:solidFill>
                            <a:latin typeface="Cambria Math" panose="02040503050406030204" pitchFamily="18" charset="0"/>
                          </a:rPr>
                          <m:t>𝒔</m:t>
                        </m:r>
                        <m:r>
                          <a:rPr lang="en-US" sz="2000" b="1" i="1" smtClean="0">
                            <a:solidFill>
                              <a:srgbClr val="0033CC"/>
                            </a:solidFill>
                            <a:latin typeface="Cambria Math" panose="02040503050406030204" pitchFamily="18" charset="0"/>
                            <a:ea typeface="Cambria Math" panose="02040503050406030204" pitchFamily="18" charset="0"/>
                          </a:rPr>
                          <m:t>⟶∗</m:t>
                        </m:r>
                        <m:r>
                          <a:rPr lang="en-US" sz="2000" b="1" i="1" smtClean="0">
                            <a:solidFill>
                              <a:srgbClr val="0033CC"/>
                            </a:solidFill>
                            <a:latin typeface="Cambria Math" panose="02040503050406030204" pitchFamily="18" charset="0"/>
                            <a:ea typeface="Cambria Math" panose="02040503050406030204" pitchFamily="18" charset="0"/>
                          </a:rPr>
                          <m:t>𝒚</m:t>
                        </m:r>
                        <m:r>
                          <a:rPr lang="en-US" sz="2000" b="1" i="1" smtClean="0">
                            <a:solidFill>
                              <a:srgbClr val="0033CC"/>
                            </a:solidFill>
                            <a:latin typeface="Cambria Math" panose="02040503050406030204" pitchFamily="18" charset="0"/>
                            <a:ea typeface="Cambria Math" panose="02040503050406030204" pitchFamily="18" charset="0"/>
                          </a:rPr>
                          <m:t>⟶</m:t>
                        </m:r>
                        <m:r>
                          <a:rPr lang="en-US" sz="2000" b="1" i="1" smtClean="0">
                            <a:solidFill>
                              <a:srgbClr val="0033CC"/>
                            </a:solidFill>
                            <a:latin typeface="Cambria Math" panose="02040503050406030204" pitchFamily="18" charset="0"/>
                            <a:ea typeface="Cambria Math" panose="02040503050406030204" pitchFamily="18" charset="0"/>
                          </a:rPr>
                          <m:t>𝒛</m:t>
                        </m:r>
                      </m:oMath>
                    </m:oMathPara>
                  </a14:m>
                  <a:endParaRPr lang="en-US" sz="2000" dirty="0">
                    <a:solidFill>
                      <a:srgbClr val="0033CC"/>
                    </a:solidFill>
                  </a:endParaRPr>
                </a:p>
              </p:txBody>
            </p:sp>
          </mc:Choice>
          <mc:Fallback xmlns="">
            <p:sp>
              <p:nvSpPr>
                <p:cNvPr id="83" name="TextBox 82">
                  <a:extLst>
                    <a:ext uri="{FF2B5EF4-FFF2-40B4-BE49-F238E27FC236}">
                      <a16:creationId xmlns:a16="http://schemas.microsoft.com/office/drawing/2014/main" id="{25C0D4C4-D28C-20D6-F240-94BEC7D83F96}"/>
                    </a:ext>
                  </a:extLst>
                </p:cNvPr>
                <p:cNvSpPr txBox="1">
                  <a:spLocks noRot="1" noChangeAspect="1" noMove="1" noResize="1" noEditPoints="1" noAdjustHandles="1" noChangeArrowheads="1" noChangeShapeType="1" noTextEdit="1"/>
                </p:cNvSpPr>
                <p:nvPr/>
              </p:nvSpPr>
              <p:spPr>
                <a:xfrm>
                  <a:off x="3155155" y="5512100"/>
                  <a:ext cx="1485791" cy="307777"/>
                </a:xfrm>
                <a:prstGeom prst="rect">
                  <a:avLst/>
                </a:prstGeom>
                <a:blipFill>
                  <a:blip r:embed="rId37"/>
                  <a:stretch>
                    <a:fillRect l="-1695" r="-847" b="-24000"/>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469D1750-FD7A-D3A8-3F06-63A74A2740DB}"/>
                </a:ext>
              </a:extLst>
            </p:cNvPr>
            <p:cNvSpPr txBox="1"/>
            <p:nvPr/>
          </p:nvSpPr>
          <p:spPr>
            <a:xfrm>
              <a:off x="4601225" y="5506242"/>
              <a:ext cx="3018775" cy="369332"/>
            </a:xfrm>
            <a:prstGeom prst="rect">
              <a:avLst/>
            </a:prstGeom>
            <a:noFill/>
          </p:spPr>
          <p:txBody>
            <a:bodyPr wrap="none" rtlCol="0">
              <a:spAutoFit/>
            </a:bodyPr>
            <a:lstStyle/>
            <a:p>
              <a:r>
                <a:rPr lang="en-US" sz="1800" dirty="0"/>
                <a:t>: shortest path from s to z</a:t>
              </a:r>
            </a:p>
          </p:txBody>
        </p:sp>
      </p:grpSp>
    </p:spTree>
    <p:extLst>
      <p:ext uri="{BB962C8B-B14F-4D97-AF65-F5344CB8AC3E}">
        <p14:creationId xmlns:p14="http://schemas.microsoft.com/office/powerpoint/2010/main" val="35632351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5" name="Rounded Rectangle 4"/>
          <p:cNvSpPr/>
          <p:nvPr/>
        </p:nvSpPr>
        <p:spPr>
          <a:xfrm>
            <a:off x="5679996" y="5136452"/>
            <a:ext cx="2953637" cy="1092952"/>
          </a:xfrm>
          <a:prstGeom prst="roundRect">
            <a:avLst/>
          </a:prstGeom>
          <a:solidFill>
            <a:srgbClr val="FFC000"/>
          </a:solidFill>
          <a:ln w="9525">
            <a:solidFill>
              <a:srgbClr val="002060"/>
            </a:solidFill>
          </a:ln>
        </p:spPr>
        <p:style>
          <a:lnRef idx="3">
            <a:schemeClr val="lt1"/>
          </a:lnRef>
          <a:fillRef idx="1">
            <a:schemeClr val="accent1"/>
          </a:fillRef>
          <a:effectRef idx="1">
            <a:schemeClr val="accent1"/>
          </a:effectRef>
          <a:fontRef idx="minor">
            <a:schemeClr val="lt1"/>
          </a:fontRef>
        </p:style>
        <p:txBody>
          <a:bodyPr rtlCol="0" anchor="ctr"/>
          <a:lstStyle/>
          <a:p>
            <a:r>
              <a:rPr lang="en-US" altLang="en-US" sz="1600" b="0" dirty="0">
                <a:solidFill>
                  <a:sysClr val="windowText" lastClr="000000"/>
                </a:solidFill>
              </a:rPr>
              <a:t>Edge (y, z) is chosen to </a:t>
            </a:r>
            <a:r>
              <a:rPr lang="en-US" altLang="en-US" sz="1600" b="0" dirty="0" err="1">
                <a:solidFill>
                  <a:sysClr val="windowText" lastClr="000000"/>
                </a:solidFill>
              </a:rPr>
              <a:t>minimise</a:t>
            </a:r>
            <a:r>
              <a:rPr lang="en-US" altLang="en-US" sz="1600" b="0" dirty="0">
                <a:solidFill>
                  <a:sysClr val="windowText" lastClr="000000"/>
                </a:solidFill>
              </a:rPr>
              <a:t> d[y] + W(y, z) over all edges with one vertex in S and one vertex in V – S</a:t>
            </a:r>
          </a:p>
        </p:txBody>
      </p:sp>
      <p:sp>
        <p:nvSpPr>
          <p:cNvPr id="120" name="Line 79"/>
          <p:cNvSpPr>
            <a:spLocks noChangeShapeType="1"/>
          </p:cNvSpPr>
          <p:nvPr/>
        </p:nvSpPr>
        <p:spPr bwMode="auto">
          <a:xfrm flipV="1">
            <a:off x="6605001" y="229058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2" name="TextBox 121"/>
          <p:cNvSpPr txBox="1"/>
          <p:nvPr/>
        </p:nvSpPr>
        <p:spPr>
          <a:xfrm>
            <a:off x="5058743" y="2421930"/>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7014622" y="1935488"/>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5865298" y="3020613"/>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6355354" y="3022353"/>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7853453" y="3026922"/>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5217381" y="3888430"/>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8335143" y="3013086"/>
            <a:ext cx="291623" cy="369332"/>
          </a:xfrm>
          <a:prstGeom prst="rect">
            <a:avLst/>
          </a:prstGeom>
          <a:noFill/>
        </p:spPr>
        <p:txBody>
          <a:bodyPr wrap="square" rtlCol="0">
            <a:spAutoFit/>
          </a:bodyPr>
          <a:lstStyle/>
          <a:p>
            <a:r>
              <a:rPr lang="en-SG" sz="1800" b="0" dirty="0">
                <a:latin typeface="+mn-lt"/>
              </a:rPr>
              <a:t>6</a:t>
            </a:r>
          </a:p>
        </p:txBody>
      </p:sp>
      <p:sp>
        <p:nvSpPr>
          <p:cNvPr id="130" name="TextBox 129"/>
          <p:cNvSpPr txBox="1"/>
          <p:nvPr/>
        </p:nvSpPr>
        <p:spPr>
          <a:xfrm>
            <a:off x="7259653" y="3512611"/>
            <a:ext cx="291623" cy="369332"/>
          </a:xfrm>
          <a:prstGeom prst="rect">
            <a:avLst/>
          </a:prstGeom>
          <a:noFill/>
        </p:spPr>
        <p:txBody>
          <a:bodyPr wrap="square" rtlCol="0">
            <a:spAutoFit/>
          </a:bodyPr>
          <a:lstStyle/>
          <a:p>
            <a:r>
              <a:rPr lang="en-SG" sz="1800" b="0" dirty="0">
                <a:latin typeface="+mn-lt"/>
              </a:rPr>
              <a:t>7</a:t>
            </a:r>
          </a:p>
        </p:txBody>
      </p:sp>
      <p:sp>
        <p:nvSpPr>
          <p:cNvPr id="131" name="TextBox 130"/>
          <p:cNvSpPr txBox="1"/>
          <p:nvPr/>
        </p:nvSpPr>
        <p:spPr>
          <a:xfrm>
            <a:off x="7071121" y="4209544"/>
            <a:ext cx="291623" cy="369332"/>
          </a:xfrm>
          <a:prstGeom prst="rect">
            <a:avLst/>
          </a:prstGeom>
          <a:noFill/>
        </p:spPr>
        <p:txBody>
          <a:bodyPr wrap="square" rtlCol="0">
            <a:spAutoFit/>
          </a:bodyPr>
          <a:lstStyle/>
          <a:p>
            <a:r>
              <a:rPr lang="en-SG" sz="1800" b="0" dirty="0">
                <a:latin typeface="+mn-lt"/>
              </a:rPr>
              <a:t>2</a:t>
            </a:r>
          </a:p>
        </p:txBody>
      </p:sp>
      <p:sp>
        <p:nvSpPr>
          <p:cNvPr id="132" name="TextBox 131"/>
          <p:cNvSpPr txBox="1"/>
          <p:nvPr/>
        </p:nvSpPr>
        <p:spPr>
          <a:xfrm>
            <a:off x="6275705" y="1729037"/>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3" name="TextBox 132"/>
          <p:cNvSpPr txBox="1"/>
          <p:nvPr/>
        </p:nvSpPr>
        <p:spPr>
          <a:xfrm>
            <a:off x="8261437" y="1729037"/>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4" name="TextBox 133"/>
          <p:cNvSpPr txBox="1"/>
          <p:nvPr/>
        </p:nvSpPr>
        <p:spPr>
          <a:xfrm>
            <a:off x="4727080" y="2813916"/>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35" name="TextBox 134"/>
          <p:cNvSpPr txBox="1"/>
          <p:nvPr/>
        </p:nvSpPr>
        <p:spPr>
          <a:xfrm>
            <a:off x="6151327" y="4437721"/>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36" name="TextBox 135"/>
          <p:cNvSpPr txBox="1"/>
          <p:nvPr/>
        </p:nvSpPr>
        <p:spPr>
          <a:xfrm>
            <a:off x="8132663" y="4437721"/>
            <a:ext cx="291623" cy="369332"/>
          </a:xfrm>
          <a:prstGeom prst="rect">
            <a:avLst/>
          </a:prstGeom>
          <a:noFill/>
        </p:spPr>
        <p:txBody>
          <a:bodyPr wrap="square" rtlCol="0">
            <a:spAutoFit/>
          </a:bodyPr>
          <a:lstStyle/>
          <a:p>
            <a:r>
              <a:rPr lang="en-SG" sz="1800" i="1" dirty="0">
                <a:solidFill>
                  <a:srgbClr val="800000"/>
                </a:solidFill>
                <a:latin typeface="+mn-lt"/>
              </a:rPr>
              <a:t>z</a:t>
            </a:r>
          </a:p>
        </p:txBody>
      </p:sp>
      <p:sp>
        <p:nvSpPr>
          <p:cNvPr id="137" name="TextBox 136"/>
          <p:cNvSpPr txBox="1"/>
          <p:nvPr/>
        </p:nvSpPr>
        <p:spPr>
          <a:xfrm>
            <a:off x="6979045" y="2980183"/>
            <a:ext cx="291623" cy="369332"/>
          </a:xfrm>
          <a:prstGeom prst="rect">
            <a:avLst/>
          </a:prstGeom>
          <a:noFill/>
        </p:spPr>
        <p:txBody>
          <a:bodyPr wrap="square" rtlCol="0">
            <a:spAutoFit/>
          </a:bodyPr>
          <a:lstStyle/>
          <a:p>
            <a:r>
              <a:rPr lang="en-SG" sz="1800" b="0" dirty="0">
                <a:latin typeface="+mn-lt"/>
              </a:rPr>
              <a:t>9</a:t>
            </a:r>
          </a:p>
        </p:txBody>
      </p:sp>
      <p:sp>
        <p:nvSpPr>
          <p:cNvPr id="138" name="TextBox 137"/>
          <p:cNvSpPr txBox="1"/>
          <p:nvPr/>
        </p:nvSpPr>
        <p:spPr>
          <a:xfrm>
            <a:off x="6117984" y="2122601"/>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39" name="Rounded Rectangle 138"/>
          <p:cNvSpPr/>
          <p:nvPr/>
        </p:nvSpPr>
        <p:spPr>
          <a:xfrm>
            <a:off x="5964922"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0" name="TextBox 139"/>
          <p:cNvSpPr txBox="1"/>
          <p:nvPr/>
        </p:nvSpPr>
        <p:spPr>
          <a:xfrm>
            <a:off x="4727080" y="320527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1" name="Rounded Rectangle 140"/>
          <p:cNvSpPr/>
          <p:nvPr/>
        </p:nvSpPr>
        <p:spPr>
          <a:xfrm>
            <a:off x="4574018" y="313095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2" name="TextBox 141"/>
          <p:cNvSpPr txBox="1"/>
          <p:nvPr/>
        </p:nvSpPr>
        <p:spPr>
          <a:xfrm>
            <a:off x="8116675" y="2112327"/>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3" name="Rounded Rectangle 142"/>
          <p:cNvSpPr/>
          <p:nvPr/>
        </p:nvSpPr>
        <p:spPr>
          <a:xfrm>
            <a:off x="7963613"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4" name="TextBox 143"/>
          <p:cNvSpPr txBox="1"/>
          <p:nvPr/>
        </p:nvSpPr>
        <p:spPr>
          <a:xfrm>
            <a:off x="6117984"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5" name="Rounded Rectangle 144"/>
          <p:cNvSpPr/>
          <p:nvPr/>
        </p:nvSpPr>
        <p:spPr>
          <a:xfrm>
            <a:off x="5964922"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6" name="TextBox 145"/>
          <p:cNvSpPr txBox="1"/>
          <p:nvPr/>
        </p:nvSpPr>
        <p:spPr>
          <a:xfrm>
            <a:off x="8111498"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7" name="Rounded Rectangle 146"/>
          <p:cNvSpPr/>
          <p:nvPr/>
        </p:nvSpPr>
        <p:spPr>
          <a:xfrm>
            <a:off x="7958436"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8" name="Line 79"/>
          <p:cNvSpPr>
            <a:spLocks noChangeShapeType="1"/>
          </p:cNvSpPr>
          <p:nvPr/>
        </p:nvSpPr>
        <p:spPr bwMode="auto">
          <a:xfrm flipV="1">
            <a:off x="6605001" y="4231204"/>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49" name="Line 79"/>
          <p:cNvSpPr>
            <a:spLocks noChangeShapeType="1"/>
          </p:cNvSpPr>
          <p:nvPr/>
        </p:nvSpPr>
        <p:spPr bwMode="auto">
          <a:xfrm rot="5400000" flipV="1">
            <a:off x="5688871"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0" name="Line 79"/>
          <p:cNvSpPr>
            <a:spLocks noChangeShapeType="1"/>
          </p:cNvSpPr>
          <p:nvPr/>
        </p:nvSpPr>
        <p:spPr bwMode="auto">
          <a:xfrm rot="5400000" flipV="1">
            <a:off x="5470818"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1" name="Line 79"/>
          <p:cNvSpPr>
            <a:spLocks noChangeShapeType="1"/>
          </p:cNvSpPr>
          <p:nvPr/>
        </p:nvSpPr>
        <p:spPr bwMode="auto">
          <a:xfrm rot="5400000" flipV="1">
            <a:off x="7691536"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2" name="Line 79"/>
          <p:cNvSpPr>
            <a:spLocks noChangeShapeType="1"/>
          </p:cNvSpPr>
          <p:nvPr/>
        </p:nvSpPr>
        <p:spPr bwMode="auto">
          <a:xfrm rot="5400000" flipV="1">
            <a:off x="7473483"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3" name="Line 79"/>
          <p:cNvSpPr>
            <a:spLocks noChangeShapeType="1"/>
          </p:cNvSpPr>
          <p:nvPr/>
        </p:nvSpPr>
        <p:spPr bwMode="auto">
          <a:xfrm rot="5400000">
            <a:off x="5050024" y="2223101"/>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4" name="Line 79"/>
          <p:cNvSpPr>
            <a:spLocks noChangeShapeType="1"/>
          </p:cNvSpPr>
          <p:nvPr/>
        </p:nvSpPr>
        <p:spPr bwMode="auto">
          <a:xfrm rot="16200000" flipH="1">
            <a:off x="5123055" y="3474878"/>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5" name="Line 79"/>
          <p:cNvSpPr>
            <a:spLocks noChangeShapeType="1"/>
          </p:cNvSpPr>
          <p:nvPr/>
        </p:nvSpPr>
        <p:spPr bwMode="auto">
          <a:xfrm rot="5400000">
            <a:off x="6570686" y="2537963"/>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6" name="Line 79"/>
          <p:cNvSpPr>
            <a:spLocks noChangeShapeType="1"/>
          </p:cNvSpPr>
          <p:nvPr/>
        </p:nvSpPr>
        <p:spPr bwMode="auto">
          <a:xfrm rot="5400000" flipV="1">
            <a:off x="6298683" y="2298956"/>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7" name="Rounded Rectangle 156"/>
          <p:cNvSpPr/>
          <p:nvPr/>
        </p:nvSpPr>
        <p:spPr>
          <a:xfrm>
            <a:off x="4703711" y="3193397"/>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58" name="TextBox 157"/>
          <p:cNvSpPr txBox="1"/>
          <p:nvPr/>
        </p:nvSpPr>
        <p:spPr>
          <a:xfrm>
            <a:off x="4774721" y="3176222"/>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159" name="Rounded Rectangle 158"/>
          <p:cNvSpPr/>
          <p:nvPr/>
        </p:nvSpPr>
        <p:spPr>
          <a:xfrm>
            <a:off x="6095438"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0" name="TextBox 159"/>
          <p:cNvSpPr txBox="1"/>
          <p:nvPr/>
        </p:nvSpPr>
        <p:spPr>
          <a:xfrm>
            <a:off x="6151327" y="4035929"/>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161" name="Rounded Rectangle 160"/>
          <p:cNvSpPr/>
          <p:nvPr/>
        </p:nvSpPr>
        <p:spPr>
          <a:xfrm>
            <a:off x="6102753" y="2100094"/>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2" name="TextBox 161"/>
          <p:cNvSpPr txBox="1"/>
          <p:nvPr/>
        </p:nvSpPr>
        <p:spPr>
          <a:xfrm>
            <a:off x="6103354" y="2122601"/>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163" name="Line 79"/>
          <p:cNvSpPr>
            <a:spLocks noChangeAspect="1" noChangeShapeType="1"/>
          </p:cNvSpPr>
          <p:nvPr/>
        </p:nvSpPr>
        <p:spPr bwMode="auto">
          <a:xfrm rot="16200000" flipH="1">
            <a:off x="4968024" y="3775732"/>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164" name="Rounded Rectangle 163"/>
          <p:cNvSpPr/>
          <p:nvPr/>
        </p:nvSpPr>
        <p:spPr>
          <a:xfrm>
            <a:off x="8084870"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5" name="TextBox 164"/>
          <p:cNvSpPr txBox="1"/>
          <p:nvPr/>
        </p:nvSpPr>
        <p:spPr>
          <a:xfrm>
            <a:off x="8096868" y="4043244"/>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166" name="Rounded Rectangle 165"/>
          <p:cNvSpPr/>
          <p:nvPr/>
        </p:nvSpPr>
        <p:spPr>
          <a:xfrm>
            <a:off x="8084870" y="2106586"/>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7" name="TextBox 166"/>
          <p:cNvSpPr txBox="1"/>
          <p:nvPr/>
        </p:nvSpPr>
        <p:spPr>
          <a:xfrm>
            <a:off x="8088380" y="2125027"/>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168" name="TextBox 167"/>
          <p:cNvSpPr txBox="1"/>
          <p:nvPr/>
        </p:nvSpPr>
        <p:spPr>
          <a:xfrm>
            <a:off x="6139149" y="2127069"/>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169" name="Line 79"/>
          <p:cNvSpPr>
            <a:spLocks noChangeShapeType="1"/>
          </p:cNvSpPr>
          <p:nvPr/>
        </p:nvSpPr>
        <p:spPr bwMode="auto">
          <a:xfrm flipV="1">
            <a:off x="6770214" y="4605835"/>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0" name="TextBox 169"/>
          <p:cNvSpPr txBox="1"/>
          <p:nvPr/>
        </p:nvSpPr>
        <p:spPr>
          <a:xfrm>
            <a:off x="8111498" y="2131617"/>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171" name="Line 79"/>
          <p:cNvSpPr>
            <a:spLocks noChangeShapeType="1"/>
          </p:cNvSpPr>
          <p:nvPr/>
        </p:nvSpPr>
        <p:spPr bwMode="auto">
          <a:xfrm rot="5400000" flipV="1">
            <a:off x="5471147" y="3323370"/>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2" name="TextBox 171"/>
          <p:cNvSpPr txBox="1"/>
          <p:nvPr/>
        </p:nvSpPr>
        <p:spPr>
          <a:xfrm>
            <a:off x="8124882" y="2128194"/>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173" name="Line 79"/>
          <p:cNvSpPr>
            <a:spLocks noChangeShapeType="1"/>
          </p:cNvSpPr>
          <p:nvPr/>
        </p:nvSpPr>
        <p:spPr bwMode="auto">
          <a:xfrm flipV="1">
            <a:off x="6770214" y="1935488"/>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4" name="Oval 104"/>
          <p:cNvSpPr>
            <a:spLocks noChangeArrowheads="1"/>
          </p:cNvSpPr>
          <p:nvPr/>
        </p:nvSpPr>
        <p:spPr bwMode="auto">
          <a:xfrm rot="18142856">
            <a:off x="4770037" y="2136802"/>
            <a:ext cx="2038534" cy="311496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60" name="Text Box 105"/>
          <p:cNvSpPr txBox="1">
            <a:spLocks noChangeArrowheads="1"/>
          </p:cNvSpPr>
          <p:nvPr/>
        </p:nvSpPr>
        <p:spPr bwMode="auto">
          <a:xfrm>
            <a:off x="467833" y="1981206"/>
            <a:ext cx="467666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ts val="2400"/>
              </a:spcBef>
              <a:buClrTx/>
              <a:buFontTx/>
              <a:buNone/>
            </a:pPr>
            <a:r>
              <a:rPr lang="en-US" altLang="en-US" sz="2000" dirty="0">
                <a:latin typeface="+mn-lt"/>
              </a:rPr>
              <a:t>P:</a:t>
            </a:r>
            <a:r>
              <a:rPr lang="en-US" altLang="en-US" sz="2000" b="0" dirty="0">
                <a:latin typeface="+mn-lt"/>
              </a:rPr>
              <a:t> s →y → z (shortest path for z)</a:t>
            </a:r>
          </a:p>
          <a:p>
            <a:pPr>
              <a:spcBef>
                <a:spcPts val="2400"/>
              </a:spcBef>
              <a:buClrTx/>
              <a:buFontTx/>
              <a:buNone/>
            </a:pPr>
            <a:r>
              <a:rPr lang="en-US" altLang="en-US" sz="2000" b="0" dirty="0">
                <a:latin typeface="+mn-lt"/>
              </a:rPr>
              <a:t>W(P) = d[y] + W(y, z)</a:t>
            </a:r>
          </a:p>
          <a:p>
            <a:pPr>
              <a:spcBef>
                <a:spcPts val="2400"/>
              </a:spcBef>
              <a:buClrTx/>
              <a:buFontTx/>
              <a:buNone/>
            </a:pPr>
            <a:r>
              <a:rPr lang="en-US" altLang="en-US" sz="2000" dirty="0">
                <a:latin typeface="+mn-lt"/>
              </a:rPr>
              <a:t>P’: </a:t>
            </a:r>
            <a:r>
              <a:rPr lang="en-US" altLang="en-US" sz="2000" b="0" dirty="0">
                <a:latin typeface="+mn-lt"/>
              </a:rPr>
              <a:t>s → y → u → … → z </a:t>
            </a:r>
            <a:br>
              <a:rPr lang="en-US" altLang="en-US" sz="2000" b="0" dirty="0">
                <a:latin typeface="+mn-lt"/>
              </a:rPr>
            </a:br>
            <a:r>
              <a:rPr lang="en-US" altLang="en-US" sz="2000" b="0" dirty="0">
                <a:latin typeface="+mn-lt"/>
              </a:rPr>
              <a:t>(an alternative shortest path)</a:t>
            </a:r>
          </a:p>
          <a:p>
            <a:pPr>
              <a:spcBef>
                <a:spcPts val="2400"/>
              </a:spcBef>
              <a:buClrTx/>
              <a:buFontTx/>
              <a:buNone/>
            </a:pPr>
            <a:r>
              <a:rPr lang="en-US" altLang="en-US" sz="2000" b="0" dirty="0">
                <a:latin typeface="+mn-lt"/>
              </a:rPr>
              <a:t>W(P’) = d[y] + W(y, u) </a:t>
            </a:r>
            <a:br>
              <a:rPr lang="en-US" altLang="en-US" sz="2000" b="0" dirty="0">
                <a:latin typeface="+mn-lt"/>
              </a:rPr>
            </a:br>
            <a:r>
              <a:rPr lang="en-US" altLang="en-US" sz="2000" b="0" dirty="0">
                <a:latin typeface="+mn-lt"/>
              </a:rPr>
              <a:t>             + distance from u to z</a:t>
            </a:r>
          </a:p>
          <a:p>
            <a:pPr>
              <a:spcBef>
                <a:spcPts val="2400"/>
              </a:spcBef>
              <a:buClrTx/>
              <a:buFontTx/>
              <a:buNone/>
            </a:pPr>
            <a:r>
              <a:rPr lang="en-US" altLang="en-US" sz="2000" b="0" dirty="0">
                <a:latin typeface="+mn-lt"/>
              </a:rPr>
              <a:t>Because d[y] + W(y, u) </a:t>
            </a:r>
            <a:r>
              <a:rPr lang="en-US" altLang="en-US" sz="2000" b="0" dirty="0">
                <a:latin typeface="+mn-lt"/>
                <a:sym typeface="Symbol" panose="05050102010706020507" pitchFamily="18" charset="2"/>
              </a:rPr>
              <a:t></a:t>
            </a:r>
            <a:r>
              <a:rPr lang="en-US" altLang="en-US" sz="2000" b="0" dirty="0">
                <a:latin typeface="+mn-lt"/>
              </a:rPr>
              <a:t> d[y] + W(y, z), </a:t>
            </a:r>
          </a:p>
        </p:txBody>
      </p:sp>
      <p:sp>
        <p:nvSpPr>
          <p:cNvPr id="61" name="TextBox 60"/>
          <p:cNvSpPr txBox="1"/>
          <p:nvPr/>
        </p:nvSpPr>
        <p:spPr>
          <a:xfrm>
            <a:off x="461678" y="5437851"/>
            <a:ext cx="4935822" cy="707886"/>
          </a:xfrm>
          <a:prstGeom prst="rect">
            <a:avLst/>
          </a:prstGeom>
          <a:noFill/>
        </p:spPr>
        <p:txBody>
          <a:bodyPr wrap="square" rtlCol="0">
            <a:spAutoFit/>
          </a:bodyPr>
          <a:lstStyle/>
          <a:p>
            <a:r>
              <a:rPr lang="en-US" altLang="en-US" sz="2000" b="0" dirty="0">
                <a:latin typeface="+mn-lt"/>
              </a:rPr>
              <a:t>and distance from u to z is nonnegative,</a:t>
            </a:r>
          </a:p>
          <a:p>
            <a:r>
              <a:rPr lang="en-US" altLang="en-US" sz="2000" b="0" dirty="0">
                <a:latin typeface="+mn-lt"/>
              </a:rPr>
              <a:t>therefore W(P) </a:t>
            </a:r>
            <a:r>
              <a:rPr lang="en-US" altLang="en-US" sz="2000" b="0" dirty="0">
                <a:latin typeface="+mn-lt"/>
                <a:sym typeface="Symbol" panose="05050102010706020507" pitchFamily="18" charset="2"/>
              </a:rPr>
              <a:t></a:t>
            </a:r>
            <a:r>
              <a:rPr lang="en-US" altLang="en-US" sz="2000" b="0" dirty="0">
                <a:latin typeface="+mn-lt"/>
              </a:rPr>
              <a:t> W(P’).</a:t>
            </a:r>
          </a:p>
        </p:txBody>
      </p:sp>
      <p:cxnSp>
        <p:nvCxnSpPr>
          <p:cNvPr id="4" name="Straight Arrow Connector 3"/>
          <p:cNvCxnSpPr>
            <a:stCxn id="5" idx="1"/>
          </p:cNvCxnSpPr>
          <p:nvPr/>
        </p:nvCxnSpPr>
        <p:spPr>
          <a:xfrm flipH="1" flipV="1">
            <a:off x="5041900" y="5295900"/>
            <a:ext cx="638096" cy="387028"/>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Proof of Theorem D1 (continued)</a:t>
            </a:r>
          </a:p>
        </p:txBody>
      </p:sp>
    </p:spTree>
    <p:extLst>
      <p:ext uri="{BB962C8B-B14F-4D97-AF65-F5344CB8AC3E}">
        <p14:creationId xmlns:p14="http://schemas.microsoft.com/office/powerpoint/2010/main" val="254229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141"/>
                                        </p:tgtEl>
                                        <p:attrNameLst>
                                          <p:attrName>stroke.color</p:attrName>
                                        </p:attrNameLst>
                                      </p:cBhvr>
                                      <p:to>
                                        <a:srgbClr val="CC0099"/>
                                      </p:to>
                                    </p:animClr>
                                    <p:set>
                                      <p:cBhvr>
                                        <p:cTn id="10" dur="500" fill="hold"/>
                                        <p:tgtEl>
                                          <p:spTgt spid="141"/>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4"/>
                                        </p:tgtEl>
                                        <p:attrNameLst>
                                          <p:attrName>stroke.color</p:attrName>
                                        </p:attrNameLst>
                                      </p:cBhvr>
                                      <p:to>
                                        <a:srgbClr val="0070C0"/>
                                      </p:to>
                                    </p:animClr>
                                    <p:set>
                                      <p:cBhvr>
                                        <p:cTn id="21" dur="500" fill="hold"/>
                                        <p:tgtEl>
                                          <p:spTgt spid="154"/>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144"/>
                                        </p:tgtEl>
                                      </p:cBhvr>
                                    </p:animEffect>
                                    <p:set>
                                      <p:cBhvr>
                                        <p:cTn id="24" dur="1" fill="hold">
                                          <p:stCondLst>
                                            <p:cond delay="499"/>
                                          </p:stCondLst>
                                        </p:cTn>
                                        <p:tgtEl>
                                          <p:spTgt spid="14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500"/>
                                        <p:tgtEl>
                                          <p:spTgt spid="1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153"/>
                                        </p:tgtEl>
                                        <p:attrNameLst>
                                          <p:attrName>stroke.color</p:attrName>
                                        </p:attrNameLst>
                                      </p:cBhvr>
                                      <p:to>
                                        <a:srgbClr val="0070C0"/>
                                      </p:to>
                                    </p:animClr>
                                    <p:set>
                                      <p:cBhvr>
                                        <p:cTn id="38" dur="500" fill="hold"/>
                                        <p:tgtEl>
                                          <p:spTgt spid="153"/>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500"/>
                                        <p:tgtEl>
                                          <p:spTgt spid="1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145"/>
                                        </p:tgtEl>
                                        <p:attrNameLst>
                                          <p:attrName>stroke.color</p:attrName>
                                        </p:attrNameLst>
                                      </p:cBhvr>
                                      <p:to>
                                        <a:srgbClr val="CC0099"/>
                                      </p:to>
                                    </p:animClr>
                                    <p:set>
                                      <p:cBhvr>
                                        <p:cTn id="49" dur="500" fill="hold"/>
                                        <p:tgtEl>
                                          <p:spTgt spid="14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500"/>
                                        <p:tgtEl>
                                          <p:spTgt spid="1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46"/>
                                        </p:tgtEl>
                                      </p:cBhvr>
                                    </p:animEffect>
                                    <p:set>
                                      <p:cBhvr>
                                        <p:cTn id="59" dur="1" fill="hold">
                                          <p:stCondLst>
                                            <p:cond delay="499"/>
                                          </p:stCondLst>
                                        </p:cTn>
                                        <p:tgtEl>
                                          <p:spTgt spid="146"/>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148"/>
                                        </p:tgtEl>
                                        <p:attrNameLst>
                                          <p:attrName>stroke.color</p:attrName>
                                        </p:attrNameLst>
                                      </p:cBhvr>
                                      <p:to>
                                        <a:srgbClr val="0070C0"/>
                                      </p:to>
                                    </p:animClr>
                                    <p:set>
                                      <p:cBhvr>
                                        <p:cTn id="62" dur="500" fill="hold"/>
                                        <p:tgtEl>
                                          <p:spTgt spid="148"/>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500"/>
                                        <p:tgtEl>
                                          <p:spTgt spid="16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5"/>
                                        </p:tgtEl>
                                        <p:attrNameLst>
                                          <p:attrName>style.visibility</p:attrName>
                                        </p:attrNameLst>
                                      </p:cBhvr>
                                      <p:to>
                                        <p:strVal val="visible"/>
                                      </p:to>
                                    </p:set>
                                    <p:animEffect transition="in" filter="fade">
                                      <p:cBhvr>
                                        <p:cTn id="68" dur="500"/>
                                        <p:tgtEl>
                                          <p:spTgt spid="1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42"/>
                                        </p:tgtEl>
                                      </p:cBhvr>
                                    </p:animEffect>
                                    <p:set>
                                      <p:cBhvr>
                                        <p:cTn id="73" dur="1" fill="hold">
                                          <p:stCondLst>
                                            <p:cond delay="499"/>
                                          </p:stCondLst>
                                        </p:cTn>
                                        <p:tgtEl>
                                          <p:spTgt spid="142"/>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155"/>
                                        </p:tgtEl>
                                        <p:attrNameLst>
                                          <p:attrName>stroke.color</p:attrName>
                                        </p:attrNameLst>
                                      </p:cBhvr>
                                      <p:to>
                                        <a:srgbClr val="0070C0"/>
                                      </p:to>
                                    </p:animClr>
                                    <p:set>
                                      <p:cBhvr>
                                        <p:cTn id="76" dur="500" fill="hold"/>
                                        <p:tgtEl>
                                          <p:spTgt spid="155"/>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fade">
                                      <p:cBhvr>
                                        <p:cTn id="82" dur="500"/>
                                        <p:tgtEl>
                                          <p:spTgt spid="1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149"/>
                                        </p:tgtEl>
                                        <p:attrNameLst>
                                          <p:attrName>stroke.color</p:attrName>
                                        </p:attrNameLst>
                                      </p:cBhvr>
                                      <p:to>
                                        <a:srgbClr val="0070C0"/>
                                      </p:to>
                                    </p:animClr>
                                    <p:set>
                                      <p:cBhvr>
                                        <p:cTn id="90" dur="500" fill="hold"/>
                                        <p:tgtEl>
                                          <p:spTgt spid="149"/>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fade">
                                      <p:cBhvr>
                                        <p:cTn id="93" dur="500"/>
                                        <p:tgtEl>
                                          <p:spTgt spid="168"/>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wheel(1)">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xEl>
                                              <p:pRg st="0" end="0"/>
                                            </p:txEl>
                                          </p:spTgt>
                                        </p:tgtEl>
                                        <p:attrNameLst>
                                          <p:attrName>style.visibility</p:attrName>
                                        </p:attrNameLst>
                                      </p:cBhvr>
                                      <p:to>
                                        <p:strVal val="visible"/>
                                      </p:to>
                                    </p:set>
                                    <p:animEffect transition="in" filter="fade">
                                      <p:cBhvr>
                                        <p:cTn id="103" dur="500"/>
                                        <p:tgtEl>
                                          <p:spTgt spid="6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0">
                                            <p:txEl>
                                              <p:pRg st="1" end="1"/>
                                            </p:txEl>
                                          </p:spTgt>
                                        </p:tgtEl>
                                        <p:attrNameLst>
                                          <p:attrName>style.visibility</p:attrName>
                                        </p:attrNameLst>
                                      </p:cBhvr>
                                      <p:to>
                                        <p:strVal val="visible"/>
                                      </p:to>
                                    </p:set>
                                    <p:animEffect transition="in" filter="fade">
                                      <p:cBhvr>
                                        <p:cTn id="108" dur="500"/>
                                        <p:tgtEl>
                                          <p:spTgt spid="60">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0">
                                            <p:txEl>
                                              <p:pRg st="2" end="2"/>
                                            </p:txEl>
                                          </p:spTgt>
                                        </p:tgtEl>
                                        <p:attrNameLst>
                                          <p:attrName>style.visibility</p:attrName>
                                        </p:attrNameLst>
                                      </p:cBhvr>
                                      <p:to>
                                        <p:strVal val="visible"/>
                                      </p:to>
                                    </p:set>
                                    <p:animEffect transition="in" filter="fade">
                                      <p:cBhvr>
                                        <p:cTn id="113" dur="500"/>
                                        <p:tgtEl>
                                          <p:spTgt spid="60">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0">
                                            <p:txEl>
                                              <p:pRg st="3" end="3"/>
                                            </p:txEl>
                                          </p:spTgt>
                                        </p:tgtEl>
                                        <p:attrNameLst>
                                          <p:attrName>style.visibility</p:attrName>
                                        </p:attrNameLst>
                                      </p:cBhvr>
                                      <p:to>
                                        <p:strVal val="visible"/>
                                      </p:to>
                                    </p:set>
                                    <p:animEffect transition="in" filter="fade">
                                      <p:cBhvr>
                                        <p:cTn id="118" dur="500"/>
                                        <p:tgtEl>
                                          <p:spTgt spid="60">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xEl>
                                              <p:pRg st="4" end="4"/>
                                            </p:txEl>
                                          </p:spTgt>
                                        </p:tgtEl>
                                        <p:attrNameLst>
                                          <p:attrName>style.visibility</p:attrName>
                                        </p:attrNameLst>
                                      </p:cBhvr>
                                      <p:to>
                                        <p:strVal val="visible"/>
                                      </p:to>
                                    </p:set>
                                    <p:animEffect transition="in" filter="fade">
                                      <p:cBhvr>
                                        <p:cTn id="123" dur="500"/>
                                        <p:tgtEl>
                                          <p:spTgt spid="60">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wipe(down)">
                                      <p:cBhvr>
                                        <p:cTn id="128" dur="500"/>
                                        <p:tgtEl>
                                          <p:spTgt spid="5"/>
                                        </p:tgtEl>
                                      </p:cBhvr>
                                    </p:animEffect>
                                  </p:childTnLst>
                                </p:cTn>
                              </p:par>
                              <p:par>
                                <p:cTn id="129" presetID="22" presetClass="entr" presetSubtype="4"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wipe(down)">
                                      <p:cBhvr>
                                        <p:cTn id="131" dur="500"/>
                                        <p:tgtEl>
                                          <p:spTgt spid="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fade">
                                      <p:cBhvr>
                                        <p:cTn id="136" dur="500"/>
                                        <p:tgtEl>
                                          <p:spTgt spid="61"/>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500" fill="hold"/>
                                        <p:tgtEl>
                                          <p:spTgt spid="147"/>
                                        </p:tgtEl>
                                        <p:attrNameLst>
                                          <p:attrName>stroke.color</p:attrName>
                                        </p:attrNameLst>
                                      </p:cBhvr>
                                      <p:to>
                                        <a:srgbClr val="CC0099"/>
                                      </p:to>
                                    </p:animClr>
                                    <p:set>
                                      <p:cBhvr>
                                        <p:cTn id="141" dur="500" fill="hold"/>
                                        <p:tgtEl>
                                          <p:spTgt spid="147"/>
                                        </p:tgtEl>
                                        <p:attrNameLst>
                                          <p:attrName>stroke.on</p:attrName>
                                        </p:attrNameLst>
                                      </p:cBhvr>
                                      <p:to>
                                        <p:strVal val="true"/>
                                      </p:to>
                                    </p:set>
                                  </p:childTnLst>
                                </p:cTn>
                              </p:par>
                              <p:par>
                                <p:cTn id="142" presetID="22" presetClass="entr" presetSubtype="2" fill="hold" grpId="0" nodeType="withEffect">
                                  <p:stCondLst>
                                    <p:cond delay="0"/>
                                  </p:stCondLst>
                                  <p:childTnLst>
                                    <p:set>
                                      <p:cBhvr>
                                        <p:cTn id="143" dur="1" fill="hold">
                                          <p:stCondLst>
                                            <p:cond delay="0"/>
                                          </p:stCondLst>
                                        </p:cTn>
                                        <p:tgtEl>
                                          <p:spTgt spid="169"/>
                                        </p:tgtEl>
                                        <p:attrNameLst>
                                          <p:attrName>style.visibility</p:attrName>
                                        </p:attrNameLst>
                                      </p:cBhvr>
                                      <p:to>
                                        <p:strVal val="visible"/>
                                      </p:to>
                                    </p:set>
                                    <p:animEffect transition="in" filter="wipe(right)">
                                      <p:cBhvr>
                                        <p:cTn id="144" dur="500"/>
                                        <p:tgtEl>
                                          <p:spTgt spid="169"/>
                                        </p:tgtEl>
                                      </p:cBhvr>
                                    </p:animEffect>
                                  </p:childTnLst>
                                </p:cTn>
                              </p:par>
                              <p:par>
                                <p:cTn id="145" presetID="10" presetClass="exit" presetSubtype="0" fill="hold" grpId="1" nodeType="withEffect">
                                  <p:stCondLst>
                                    <p:cond delay="0"/>
                                  </p:stCondLst>
                                  <p:childTnLst>
                                    <p:animEffect transition="out" filter="fade">
                                      <p:cBhvr>
                                        <p:cTn id="146" dur="500"/>
                                        <p:tgtEl>
                                          <p:spTgt spid="167"/>
                                        </p:tgtEl>
                                      </p:cBhvr>
                                    </p:animEffect>
                                    <p:set>
                                      <p:cBhvr>
                                        <p:cTn id="147" dur="1" fill="hold">
                                          <p:stCondLst>
                                            <p:cond delay="499"/>
                                          </p:stCondLst>
                                        </p:cTn>
                                        <p:tgtEl>
                                          <p:spTgt spid="167"/>
                                        </p:tgtEl>
                                        <p:attrNameLst>
                                          <p:attrName>style.visibility</p:attrName>
                                        </p:attrNameLst>
                                      </p:cBhvr>
                                      <p:to>
                                        <p:strVal val="hidden"/>
                                      </p:to>
                                    </p:set>
                                  </p:childTnLst>
                                </p:cTn>
                              </p:par>
                              <p:par>
                                <p:cTn id="148" presetID="7" presetClass="emph" presetSubtype="2" fill="hold" nodeType="withEffect">
                                  <p:stCondLst>
                                    <p:cond delay="0"/>
                                  </p:stCondLst>
                                  <p:childTnLst>
                                    <p:animClr clrSpc="rgb" dir="cw">
                                      <p:cBhvr>
                                        <p:cTn id="149" dur="500" fill="hold"/>
                                        <p:tgtEl>
                                          <p:spTgt spid="151"/>
                                        </p:tgtEl>
                                        <p:attrNameLst>
                                          <p:attrName>stroke.color</p:attrName>
                                        </p:attrNameLst>
                                      </p:cBhvr>
                                      <p:to>
                                        <a:srgbClr val="0070C0"/>
                                      </p:to>
                                    </p:animClr>
                                    <p:set>
                                      <p:cBhvr>
                                        <p:cTn id="150" dur="500" fill="hold"/>
                                        <p:tgtEl>
                                          <p:spTgt spid="151"/>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156"/>
                                        </p:tgtEl>
                                        <p:attrNameLst>
                                          <p:attrName>stroke.color</p:attrName>
                                        </p:attrNameLst>
                                      </p:cBhvr>
                                      <p:to>
                                        <a:srgbClr val="0070C0"/>
                                      </p:to>
                                    </p:animClr>
                                    <p:set>
                                      <p:cBhvr>
                                        <p:cTn id="153" dur="500" fill="hold"/>
                                        <p:tgtEl>
                                          <p:spTgt spid="156"/>
                                        </p:tgtEl>
                                        <p:attrNameLst>
                                          <p:attrName>stroke.on</p:attrName>
                                        </p:attrNameLst>
                                      </p:cBhvr>
                                      <p:to>
                                        <p:strVal val="true"/>
                                      </p:to>
                                    </p:set>
                                  </p:childTnLst>
                                </p:cTn>
                              </p:par>
                              <p:par>
                                <p:cTn id="154" presetID="10" presetClass="entr" presetSubtype="0" fill="hold" grpId="0" nodeType="withEffect">
                                  <p:stCondLst>
                                    <p:cond delay="0"/>
                                  </p:stCondLst>
                                  <p:childTnLst>
                                    <p:set>
                                      <p:cBhvr>
                                        <p:cTn id="155" dur="1" fill="hold">
                                          <p:stCondLst>
                                            <p:cond delay="0"/>
                                          </p:stCondLst>
                                        </p:cTn>
                                        <p:tgtEl>
                                          <p:spTgt spid="170"/>
                                        </p:tgtEl>
                                        <p:attrNameLst>
                                          <p:attrName>style.visibility</p:attrName>
                                        </p:attrNameLst>
                                      </p:cBhvr>
                                      <p:to>
                                        <p:strVal val="visible"/>
                                      </p:to>
                                    </p:set>
                                    <p:animEffect transition="in" filter="fade">
                                      <p:cBhvr>
                                        <p:cTn id="156" dur="500"/>
                                        <p:tgtEl>
                                          <p:spTgt spid="170"/>
                                        </p:tgtEl>
                                      </p:cBhvr>
                                    </p:animEffect>
                                  </p:childTnLst>
                                </p:cTn>
                              </p:par>
                              <p:par>
                                <p:cTn id="157" presetID="7" presetClass="emph" presetSubtype="2" fill="hold" nodeType="withEffect">
                                  <p:stCondLst>
                                    <p:cond delay="0"/>
                                  </p:stCondLst>
                                  <p:childTnLst>
                                    <p:animClr clrSpc="rgb" dir="cw">
                                      <p:cBhvr>
                                        <p:cTn id="158" dur="500" fill="hold"/>
                                        <p:tgtEl>
                                          <p:spTgt spid="139"/>
                                        </p:tgtEl>
                                        <p:attrNameLst>
                                          <p:attrName>stroke.color</p:attrName>
                                        </p:attrNameLst>
                                      </p:cBhvr>
                                      <p:to>
                                        <a:srgbClr val="CC0099"/>
                                      </p:to>
                                    </p:animClr>
                                    <p:set>
                                      <p:cBhvr>
                                        <p:cTn id="159" dur="500" fill="hold"/>
                                        <p:tgtEl>
                                          <p:spTgt spid="139"/>
                                        </p:tgtEl>
                                        <p:attrNameLst>
                                          <p:attrName>stroke.on</p:attrName>
                                        </p:attrNameLst>
                                      </p:cBhvr>
                                      <p:to>
                                        <p:strVal val="true"/>
                                      </p:to>
                                    </p:set>
                                  </p:childTnLst>
                                </p:cTn>
                              </p:par>
                              <p:par>
                                <p:cTn id="160" presetID="22" presetClass="entr" presetSubtype="1" fill="hold" grpId="0" nodeType="withEffect">
                                  <p:stCondLst>
                                    <p:cond delay="0"/>
                                  </p:stCondLst>
                                  <p:childTnLst>
                                    <p:set>
                                      <p:cBhvr>
                                        <p:cTn id="161" dur="1" fill="hold">
                                          <p:stCondLst>
                                            <p:cond delay="0"/>
                                          </p:stCondLst>
                                        </p:cTn>
                                        <p:tgtEl>
                                          <p:spTgt spid="171"/>
                                        </p:tgtEl>
                                        <p:attrNameLst>
                                          <p:attrName>style.visibility</p:attrName>
                                        </p:attrNameLst>
                                      </p:cBhvr>
                                      <p:to>
                                        <p:strVal val="visible"/>
                                      </p:to>
                                    </p:set>
                                    <p:animEffect transition="in" filter="wipe(up)">
                                      <p:cBhvr>
                                        <p:cTn id="162" dur="500"/>
                                        <p:tgtEl>
                                          <p:spTgt spid="171"/>
                                        </p:tgtEl>
                                      </p:cBhvr>
                                    </p:animEffect>
                                  </p:childTnLst>
                                </p:cTn>
                              </p:par>
                              <p:par>
                                <p:cTn id="163" presetID="7" presetClass="emph" presetSubtype="2" fill="hold" nodeType="withEffect">
                                  <p:stCondLst>
                                    <p:cond delay="0"/>
                                  </p:stCondLst>
                                  <p:childTnLst>
                                    <p:animClr clrSpc="rgb" dir="cw">
                                      <p:cBhvr>
                                        <p:cTn id="164" dur="500" fill="hold"/>
                                        <p:tgtEl>
                                          <p:spTgt spid="150"/>
                                        </p:tgtEl>
                                        <p:attrNameLst>
                                          <p:attrName>stroke.color</p:attrName>
                                        </p:attrNameLst>
                                      </p:cBhvr>
                                      <p:to>
                                        <a:srgbClr val="0070C0"/>
                                      </p:to>
                                    </p:animClr>
                                    <p:set>
                                      <p:cBhvr>
                                        <p:cTn id="165" dur="500" fill="hold"/>
                                        <p:tgtEl>
                                          <p:spTgt spid="150"/>
                                        </p:tgtEl>
                                        <p:attrNameLst>
                                          <p:attrName>stroke.on</p:attrName>
                                        </p:attrNameLst>
                                      </p:cBhvr>
                                      <p:to>
                                        <p:strVal val="true"/>
                                      </p:to>
                                    </p:set>
                                  </p:childTnLst>
                                </p:cTn>
                              </p:par>
                              <p:par>
                                <p:cTn id="166" presetID="10" presetClass="exit" presetSubtype="0" fill="hold" grpId="1" nodeType="withEffect">
                                  <p:stCondLst>
                                    <p:cond delay="0"/>
                                  </p:stCondLst>
                                  <p:childTnLst>
                                    <p:animEffect transition="out" filter="fade">
                                      <p:cBhvr>
                                        <p:cTn id="167" dur="500"/>
                                        <p:tgtEl>
                                          <p:spTgt spid="170"/>
                                        </p:tgtEl>
                                      </p:cBhvr>
                                    </p:animEffect>
                                    <p:set>
                                      <p:cBhvr>
                                        <p:cTn id="168" dur="1" fill="hold">
                                          <p:stCondLst>
                                            <p:cond delay="499"/>
                                          </p:stCondLst>
                                        </p:cTn>
                                        <p:tgtEl>
                                          <p:spTgt spid="170"/>
                                        </p:tgtEl>
                                        <p:attrNameLst>
                                          <p:attrName>style.visibility</p:attrName>
                                        </p:attrNameLst>
                                      </p:cBhvr>
                                      <p:to>
                                        <p:strVal val="hidden"/>
                                      </p:to>
                                    </p:set>
                                  </p:childTnLst>
                                </p:cTn>
                              </p:par>
                              <p:par>
                                <p:cTn id="169" presetID="7" presetClass="emph" presetSubtype="2" fill="hold" nodeType="withEffect">
                                  <p:stCondLst>
                                    <p:cond delay="0"/>
                                  </p:stCondLst>
                                  <p:childTnLst>
                                    <p:animClr clrSpc="rgb" dir="cw">
                                      <p:cBhvr>
                                        <p:cTn id="170" dur="500" fill="hold"/>
                                        <p:tgtEl>
                                          <p:spTgt spid="120"/>
                                        </p:tgtEl>
                                        <p:attrNameLst>
                                          <p:attrName>stroke.color</p:attrName>
                                        </p:attrNameLst>
                                      </p:cBhvr>
                                      <p:to>
                                        <a:srgbClr val="0070C0"/>
                                      </p:to>
                                    </p:animClr>
                                    <p:set>
                                      <p:cBhvr>
                                        <p:cTn id="171" dur="500" fill="hold"/>
                                        <p:tgtEl>
                                          <p:spTgt spid="120"/>
                                        </p:tgtEl>
                                        <p:attrNameLst>
                                          <p:attrName>stroke.on</p:attrName>
                                        </p:attrNameLst>
                                      </p:cBhvr>
                                      <p:to>
                                        <p:strVal val="true"/>
                                      </p:to>
                                    </p:set>
                                  </p:childTnLst>
                                </p:cTn>
                              </p:par>
                              <p:par>
                                <p:cTn id="172" presetID="10" presetClass="entr" presetSubtype="0" fill="hold" grpId="0" nodeType="withEffect">
                                  <p:stCondLst>
                                    <p:cond delay="0"/>
                                  </p:stCondLst>
                                  <p:childTnLst>
                                    <p:set>
                                      <p:cBhvr>
                                        <p:cTn id="173" dur="1" fill="hold">
                                          <p:stCondLst>
                                            <p:cond delay="0"/>
                                          </p:stCondLst>
                                        </p:cTn>
                                        <p:tgtEl>
                                          <p:spTgt spid="172"/>
                                        </p:tgtEl>
                                        <p:attrNameLst>
                                          <p:attrName>style.visibility</p:attrName>
                                        </p:attrNameLst>
                                      </p:cBhvr>
                                      <p:to>
                                        <p:strVal val="visible"/>
                                      </p:to>
                                    </p:set>
                                    <p:animEffect transition="in" filter="fade">
                                      <p:cBhvr>
                                        <p:cTn id="174" dur="500"/>
                                        <p:tgtEl>
                                          <p:spTgt spid="172"/>
                                        </p:tgtEl>
                                      </p:cBhvr>
                                    </p:animEffect>
                                  </p:childTnLst>
                                </p:cTn>
                              </p:par>
                              <p:par>
                                <p:cTn id="175" presetID="7" presetClass="emph" presetSubtype="2" fill="hold" nodeType="withEffect">
                                  <p:stCondLst>
                                    <p:cond delay="0"/>
                                  </p:stCondLst>
                                  <p:childTnLst>
                                    <p:animClr clrSpc="rgb" dir="cw">
                                      <p:cBhvr>
                                        <p:cTn id="176" dur="500" fill="hold"/>
                                        <p:tgtEl>
                                          <p:spTgt spid="143"/>
                                        </p:tgtEl>
                                        <p:attrNameLst>
                                          <p:attrName>stroke.color</p:attrName>
                                        </p:attrNameLst>
                                      </p:cBhvr>
                                      <p:to>
                                        <a:srgbClr val="CC0099"/>
                                      </p:to>
                                    </p:animClr>
                                    <p:set>
                                      <p:cBhvr>
                                        <p:cTn id="177" dur="500" fill="hold"/>
                                        <p:tgtEl>
                                          <p:spTgt spid="143"/>
                                        </p:tgtEl>
                                        <p:attrNameLst>
                                          <p:attrName>stroke.on</p:attrName>
                                        </p:attrNameLst>
                                      </p:cBhvr>
                                      <p:to>
                                        <p:strVal val="true"/>
                                      </p:to>
                                    </p:set>
                                  </p:childTnLst>
                                </p:cTn>
                              </p:par>
                              <p:par>
                                <p:cTn id="178" presetID="22" presetClass="entr" presetSubtype="2" fill="hold" nodeType="with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wipe(right)">
                                      <p:cBhvr>
                                        <p:cTn id="180"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P spid="142" grpId="0"/>
      <p:bldP spid="144" grpId="0"/>
      <p:bldP spid="146" grpId="0"/>
      <p:bldP spid="157" grpId="0" animBg="1"/>
      <p:bldP spid="158" grpId="0"/>
      <p:bldP spid="159" grpId="0" animBg="1"/>
      <p:bldP spid="160" grpId="0"/>
      <p:bldP spid="161" grpId="0" animBg="1"/>
      <p:bldP spid="162" grpId="0"/>
      <p:bldP spid="162" grpId="1"/>
      <p:bldP spid="163" grpId="0" animBg="1"/>
      <p:bldP spid="164" grpId="0" animBg="1"/>
      <p:bldP spid="165" grpId="0"/>
      <p:bldP spid="166" grpId="0" animBg="1"/>
      <p:bldP spid="167" grpId="0"/>
      <p:bldP spid="167" grpId="1"/>
      <p:bldP spid="168" grpId="0" animBg="1"/>
      <p:bldP spid="169" grpId="0" animBg="1"/>
      <p:bldP spid="170" grpId="0" animBg="1"/>
      <p:bldP spid="170" grpId="1" animBg="1"/>
      <p:bldP spid="171" grpId="0" animBg="1"/>
      <p:bldP spid="172" grpId="0" animBg="1"/>
      <p:bldP spid="174" grpId="0" animBg="1"/>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75779" name="Content Placeholder 4"/>
          <p:cNvSpPr>
            <a:spLocks noGrp="1"/>
          </p:cNvSpPr>
          <p:nvPr>
            <p:ph sz="quarter" idx="17"/>
          </p:nvPr>
        </p:nvSpPr>
        <p:spPr>
          <a:xfrm>
            <a:off x="431444" y="1869993"/>
            <a:ext cx="8012549" cy="1408994"/>
          </a:xfrm>
        </p:spPr>
        <p:txBody>
          <a:bodyPr/>
          <a:lstStyle/>
          <a:p>
            <a:pPr marL="0" indent="0" eaLnBrk="1" hangingPunct="1">
              <a:spcBef>
                <a:spcPts val="300"/>
              </a:spcBef>
              <a:buFont typeface="Monotype Sorts" pitchFamily="2" charset="2"/>
              <a:buNone/>
            </a:pPr>
            <a:r>
              <a:rPr lang="en-US" altLang="en-US" sz="2000" dirty="0">
                <a:solidFill>
                  <a:schemeClr val="tx1"/>
                </a:solidFill>
              </a:rPr>
              <a:t>Let P be a shortest path from </a:t>
            </a:r>
            <a:r>
              <a:rPr lang="en-US" altLang="en-US" sz="2000" b="1" dirty="0">
                <a:solidFill>
                  <a:schemeClr val="tx1"/>
                </a:solidFill>
              </a:rPr>
              <a:t>s</a:t>
            </a:r>
            <a:r>
              <a:rPr lang="en-US" altLang="en-US" sz="2000" dirty="0">
                <a:solidFill>
                  <a:schemeClr val="tx1"/>
                </a:solidFill>
              </a:rPr>
              <a:t> to </a:t>
            </a:r>
            <a:r>
              <a:rPr lang="en-US" altLang="en-US" sz="2000" b="1" dirty="0">
                <a:solidFill>
                  <a:schemeClr val="tx1"/>
                </a:solidFill>
              </a:rPr>
              <a:t>y</a:t>
            </a:r>
            <a:r>
              <a:rPr lang="en-US" altLang="en-US" sz="2000" dirty="0">
                <a:solidFill>
                  <a:schemeClr val="tx1"/>
                </a:solidFill>
              </a:rPr>
              <a:t> followed by edge (y, z)</a:t>
            </a:r>
          </a:p>
          <a:p>
            <a:pPr marL="0" indent="0" eaLnBrk="1" hangingPunct="1">
              <a:spcBef>
                <a:spcPts val="300"/>
              </a:spcBef>
              <a:buFont typeface="Monotype Sorts" pitchFamily="2" charset="2"/>
              <a:buNone/>
            </a:pPr>
            <a:r>
              <a:rPr lang="en-US" altLang="en-US" sz="2000" dirty="0">
                <a:solidFill>
                  <a:schemeClr val="tx1"/>
                </a:solidFill>
              </a:rPr>
              <a:t>Let W(P) = the distance travelled along P</a:t>
            </a:r>
          </a:p>
          <a:p>
            <a:pPr marL="0" indent="0" eaLnBrk="1" hangingPunct="1">
              <a:spcBef>
                <a:spcPts val="300"/>
              </a:spcBef>
              <a:buFont typeface="Monotype Sorts" pitchFamily="2" charset="2"/>
              <a:buNone/>
            </a:pPr>
            <a:r>
              <a:rPr lang="en-US" altLang="en-US" sz="2000" dirty="0">
                <a:solidFill>
                  <a:schemeClr val="tx1"/>
                </a:solidFill>
              </a:rPr>
              <a:t>Let P’ = any shortest path </a:t>
            </a:r>
            <a:r>
              <a:rPr lang="en-US" altLang="en-US" sz="2000" u="sng" dirty="0">
                <a:solidFill>
                  <a:schemeClr val="tx1"/>
                </a:solidFill>
              </a:rPr>
              <a:t>different</a:t>
            </a:r>
            <a:r>
              <a:rPr lang="en-US" altLang="en-US" sz="2000" dirty="0">
                <a:solidFill>
                  <a:schemeClr val="tx1"/>
                </a:solidFill>
              </a:rPr>
              <a:t> from P, i.e., P’ = s, z</a:t>
            </a:r>
            <a:r>
              <a:rPr lang="en-US" altLang="en-US" sz="2000" baseline="-25000" dirty="0">
                <a:solidFill>
                  <a:schemeClr val="tx1"/>
                </a:solidFill>
              </a:rPr>
              <a:t>1</a:t>
            </a:r>
            <a:r>
              <a:rPr lang="en-US" altLang="en-US" sz="2000" dirty="0">
                <a:solidFill>
                  <a:schemeClr val="tx1"/>
                </a:solidFill>
              </a:rPr>
              <a:t>, …, z</a:t>
            </a:r>
            <a:r>
              <a:rPr lang="en-US" altLang="en-US" sz="2000" baseline="-25000" dirty="0">
                <a:solidFill>
                  <a:schemeClr val="tx1"/>
                </a:solidFill>
              </a:rPr>
              <a:t>k</a:t>
            </a:r>
            <a:r>
              <a:rPr lang="en-US" altLang="en-US" sz="2000" dirty="0">
                <a:solidFill>
                  <a:schemeClr val="tx1"/>
                </a:solidFill>
              </a:rPr>
              <a:t>, …, z</a:t>
            </a:r>
          </a:p>
          <a:p>
            <a:pPr marL="0" indent="0" eaLnBrk="1" hangingPunct="1">
              <a:spcBef>
                <a:spcPts val="300"/>
              </a:spcBef>
              <a:buFont typeface="Monotype Sorts" pitchFamily="2" charset="2"/>
              <a:buNone/>
            </a:pPr>
            <a:r>
              <a:rPr lang="en-US" altLang="en-US" sz="2000" dirty="0">
                <a:solidFill>
                  <a:schemeClr val="tx1"/>
                </a:solidFill>
              </a:rPr>
              <a:t>Assume that z</a:t>
            </a:r>
            <a:r>
              <a:rPr lang="en-US" altLang="en-US" sz="2000" baseline="-25000" dirty="0">
                <a:solidFill>
                  <a:schemeClr val="tx1"/>
                </a:solidFill>
              </a:rPr>
              <a:t>k</a:t>
            </a:r>
            <a:r>
              <a:rPr lang="en-US" altLang="en-US" sz="2000" dirty="0">
                <a:solidFill>
                  <a:schemeClr val="tx1"/>
                </a:solidFill>
              </a:rPr>
              <a:t> is the first vertex in P’ not in set S.</a:t>
            </a:r>
          </a:p>
          <a:p>
            <a:pPr marL="0" indent="0" eaLnBrk="1" hangingPunct="1">
              <a:spcBef>
                <a:spcPts val="300"/>
              </a:spcBef>
              <a:buFont typeface="Monotype Sorts" pitchFamily="2" charset="2"/>
              <a:buNone/>
            </a:pPr>
            <a:endParaRPr lang="en-US" altLang="en-US" sz="2000" b="1" dirty="0"/>
          </a:p>
          <a:p>
            <a:pPr marL="0" indent="0" eaLnBrk="1" hangingPunct="1">
              <a:spcBef>
                <a:spcPts val="300"/>
              </a:spcBef>
              <a:buFont typeface="Monotype Sorts" pitchFamily="2" charset="2"/>
              <a:buNone/>
            </a:pPr>
            <a:endParaRPr lang="en-US" altLang="en-US" sz="2000" b="1" dirty="0"/>
          </a:p>
        </p:txBody>
      </p:sp>
      <p:sp>
        <p:nvSpPr>
          <p:cNvPr id="3" name="Oval 2"/>
          <p:cNvSpPr/>
          <p:nvPr/>
        </p:nvSpPr>
        <p:spPr>
          <a:xfrm>
            <a:off x="6674142" y="3105646"/>
            <a:ext cx="1905000" cy="1676400"/>
          </a:xfrm>
          <a:prstGeom prst="ellipse">
            <a:avLst/>
          </a:prstGeom>
          <a:ln w="28575">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SG">
              <a:solidFill>
                <a:schemeClr val="tx1"/>
              </a:solidFill>
            </a:endParaRPr>
          </a:p>
        </p:txBody>
      </p:sp>
      <p:sp>
        <p:nvSpPr>
          <p:cNvPr id="4" name="TextBox 3"/>
          <p:cNvSpPr txBox="1"/>
          <p:nvPr/>
        </p:nvSpPr>
        <p:spPr>
          <a:xfrm>
            <a:off x="7423521" y="3140451"/>
            <a:ext cx="381000" cy="400110"/>
          </a:xfrm>
          <a:prstGeom prst="rect">
            <a:avLst/>
          </a:prstGeom>
          <a:noFill/>
        </p:spPr>
        <p:txBody>
          <a:bodyPr wrap="square" rtlCol="0">
            <a:spAutoFit/>
          </a:bodyPr>
          <a:lstStyle/>
          <a:p>
            <a:r>
              <a:rPr lang="en-SG" sz="2000" dirty="0">
                <a:latin typeface="+mn-lt"/>
              </a:rPr>
              <a:t>s</a:t>
            </a:r>
          </a:p>
        </p:txBody>
      </p:sp>
      <p:cxnSp>
        <p:nvCxnSpPr>
          <p:cNvPr id="6" name="Straight Arrow Connector 5"/>
          <p:cNvCxnSpPr/>
          <p:nvPr/>
        </p:nvCxnSpPr>
        <p:spPr>
          <a:xfrm flipH="1">
            <a:off x="7065395" y="3342175"/>
            <a:ext cx="381000" cy="2601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42844" y="3372934"/>
            <a:ext cx="407090" cy="1557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36965" y="3655714"/>
            <a:ext cx="0" cy="304800"/>
          </a:xfrm>
          <a:prstGeom prst="straightConnector1">
            <a:avLst/>
          </a:prstGeom>
          <a:ln w="28575">
            <a:solidFill>
              <a:srgbClr val="CC00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127948" y="3622377"/>
            <a:ext cx="43972" cy="38368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56473" y="4003377"/>
            <a:ext cx="146016" cy="3014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2986" y="4218579"/>
            <a:ext cx="381000" cy="400110"/>
          </a:xfrm>
          <a:prstGeom prst="rect">
            <a:avLst/>
          </a:prstGeom>
          <a:noFill/>
        </p:spPr>
        <p:txBody>
          <a:bodyPr wrap="square" rtlCol="0">
            <a:spAutoFit/>
          </a:bodyPr>
          <a:lstStyle/>
          <a:p>
            <a:r>
              <a:rPr lang="en-SG" sz="2000" dirty="0">
                <a:latin typeface="+mn-lt"/>
              </a:rPr>
              <a:t>y</a:t>
            </a:r>
          </a:p>
        </p:txBody>
      </p:sp>
      <p:cxnSp>
        <p:nvCxnSpPr>
          <p:cNvPr id="44" name="Straight Arrow Connector 43"/>
          <p:cNvCxnSpPr/>
          <p:nvPr/>
        </p:nvCxnSpPr>
        <p:spPr>
          <a:xfrm flipH="1">
            <a:off x="7162800" y="4612447"/>
            <a:ext cx="84173" cy="467553"/>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8300" y="5083743"/>
            <a:ext cx="381000" cy="400110"/>
          </a:xfrm>
          <a:prstGeom prst="rect">
            <a:avLst/>
          </a:prstGeom>
          <a:noFill/>
        </p:spPr>
        <p:txBody>
          <a:bodyPr wrap="square" rtlCol="0">
            <a:spAutoFit/>
          </a:bodyPr>
          <a:lstStyle/>
          <a:p>
            <a:r>
              <a:rPr lang="en-SG" sz="2000" dirty="0">
                <a:latin typeface="+mn-lt"/>
              </a:rPr>
              <a:t>z</a:t>
            </a:r>
          </a:p>
        </p:txBody>
      </p:sp>
      <p:sp>
        <p:nvSpPr>
          <p:cNvPr id="48" name="TextBox 47"/>
          <p:cNvSpPr txBox="1"/>
          <p:nvPr/>
        </p:nvSpPr>
        <p:spPr>
          <a:xfrm>
            <a:off x="7958658" y="5097580"/>
            <a:ext cx="609598" cy="400110"/>
          </a:xfrm>
          <a:prstGeom prst="rect">
            <a:avLst/>
          </a:prstGeom>
          <a:noFill/>
        </p:spPr>
        <p:txBody>
          <a:bodyPr wrap="square" rtlCol="0">
            <a:spAutoFit/>
          </a:bodyPr>
          <a:lstStyle/>
          <a:p>
            <a:r>
              <a:rPr lang="en-SG" sz="2000" dirty="0" err="1">
                <a:latin typeface="+mn-lt"/>
              </a:rPr>
              <a:t>z</a:t>
            </a:r>
            <a:r>
              <a:rPr lang="en-SG" sz="2000" baseline="-25000" dirty="0" err="1">
                <a:latin typeface="+mn-lt"/>
              </a:rPr>
              <a:t>k</a:t>
            </a:r>
            <a:endParaRPr lang="en-SG" sz="2000" dirty="0">
              <a:latin typeface="+mn-lt"/>
            </a:endParaRPr>
          </a:p>
        </p:txBody>
      </p:sp>
      <p:sp>
        <p:nvSpPr>
          <p:cNvPr id="49" name="TextBox 48"/>
          <p:cNvSpPr txBox="1"/>
          <p:nvPr/>
        </p:nvSpPr>
        <p:spPr>
          <a:xfrm>
            <a:off x="7834394" y="3963757"/>
            <a:ext cx="609599" cy="400110"/>
          </a:xfrm>
          <a:prstGeom prst="rect">
            <a:avLst/>
          </a:prstGeom>
          <a:noFill/>
        </p:spPr>
        <p:txBody>
          <a:bodyPr wrap="square" rtlCol="0">
            <a:spAutoFit/>
          </a:bodyPr>
          <a:lstStyle/>
          <a:p>
            <a:r>
              <a:rPr lang="en-SG" sz="2000" dirty="0">
                <a:latin typeface="+mn-lt"/>
              </a:rPr>
              <a:t>z</a:t>
            </a:r>
            <a:r>
              <a:rPr lang="en-SG" sz="2000" baseline="-25000" dirty="0">
                <a:latin typeface="+mn-lt"/>
              </a:rPr>
              <a:t>k-1</a:t>
            </a:r>
            <a:endParaRPr lang="en-SG" sz="2000" dirty="0">
              <a:latin typeface="+mn-lt"/>
            </a:endParaRPr>
          </a:p>
        </p:txBody>
      </p:sp>
      <p:cxnSp>
        <p:nvCxnSpPr>
          <p:cNvPr id="50" name="Straight Arrow Connector 49"/>
          <p:cNvCxnSpPr/>
          <p:nvPr/>
        </p:nvCxnSpPr>
        <p:spPr>
          <a:xfrm>
            <a:off x="8026437" y="4389958"/>
            <a:ext cx="61649" cy="7263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1"/>
            <a:endCxn id="47" idx="3"/>
          </p:cNvCxnSpPr>
          <p:nvPr/>
        </p:nvCxnSpPr>
        <p:spPr>
          <a:xfrm flipH="1" flipV="1">
            <a:off x="7299300" y="5283798"/>
            <a:ext cx="659358" cy="13837"/>
          </a:xfrm>
          <a:prstGeom prst="straightConnector1">
            <a:avLst/>
          </a:prstGeom>
          <a:ln w="28575">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4"/>
          <p:cNvSpPr txBox="1">
            <a:spLocks/>
          </p:cNvSpPr>
          <p:nvPr/>
        </p:nvSpPr>
        <p:spPr bwMode="auto">
          <a:xfrm>
            <a:off x="518967" y="3518087"/>
            <a:ext cx="6010319" cy="24863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2000"/>
              </a:spcBef>
              <a:buFont typeface="Wingdings" panose="05000000000000000000" pitchFamily="2" charset="2"/>
              <a:buNone/>
            </a:pPr>
            <a:r>
              <a:rPr lang="en-US" altLang="en-US" sz="2000" b="0" kern="0" dirty="0">
                <a:solidFill>
                  <a:srgbClr val="CC0099"/>
                </a:solidFill>
                <a:cs typeface="Arial" panose="020B0604020202020204" pitchFamily="34" charset="0"/>
              </a:rPr>
              <a:t>W(P) = d[y] + W(y, z)</a:t>
            </a:r>
          </a:p>
          <a:p>
            <a:pPr marL="0" indent="0" eaLnBrk="1" hangingPunct="1">
              <a:spcBef>
                <a:spcPts val="2000"/>
              </a:spcBef>
              <a:buFont typeface="Wingdings" panose="05000000000000000000" pitchFamily="2" charset="2"/>
              <a:buNone/>
            </a:pPr>
            <a:r>
              <a:rPr lang="en-US" altLang="en-US" sz="2000" b="0" kern="0" dirty="0">
                <a:solidFill>
                  <a:srgbClr val="0070C0"/>
                </a:solidFill>
                <a:cs typeface="Arial" panose="020B0604020202020204" pitchFamily="34" charset="0"/>
              </a:rPr>
              <a:t>W(P’) </a:t>
            </a:r>
            <a:r>
              <a:rPr lang="en-US" altLang="en-US" sz="2000" b="0" kern="0" dirty="0">
                <a:solidFill>
                  <a:schemeClr val="tx1"/>
                </a:solidFill>
                <a:cs typeface="Arial" panose="020B0604020202020204" pitchFamily="34" charset="0"/>
              </a:rPr>
              <a:t>= </a:t>
            </a:r>
            <a:r>
              <a:rPr lang="en-US" altLang="en-US" sz="2000" b="0" kern="0" dirty="0">
                <a:solidFill>
                  <a:srgbClr val="0070C0"/>
                </a:solidFill>
                <a:cs typeface="Arial" panose="020B0604020202020204" pitchFamily="34" charset="0"/>
              </a:rPr>
              <a:t>d[</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W(</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z</a:t>
            </a:r>
            <a:r>
              <a:rPr lang="en-US" altLang="en-US" sz="2000" b="0" kern="0" baseline="-25000" dirty="0">
                <a:solidFill>
                  <a:srgbClr val="0070C0"/>
                </a:solidFill>
                <a:cs typeface="Arial" panose="020B0604020202020204" pitchFamily="34" charset="0"/>
              </a:rPr>
              <a:t>k</a:t>
            </a:r>
            <a:r>
              <a:rPr lang="en-US" altLang="en-US" sz="2000" b="0" kern="0" dirty="0">
                <a:solidFill>
                  <a:srgbClr val="0070C0"/>
                </a:solidFill>
                <a:cs typeface="Arial" panose="020B0604020202020204" pitchFamily="34" charset="0"/>
              </a:rPr>
              <a:t>) </a:t>
            </a:r>
            <a:r>
              <a:rPr lang="en-US" altLang="en-US" sz="2000" b="0" kern="0" dirty="0">
                <a:solidFill>
                  <a:schemeClr val="tx1"/>
                </a:solidFill>
                <a:cs typeface="Arial" panose="020B0604020202020204" pitchFamily="34" charset="0"/>
              </a:rPr>
              <a:t>+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a:t>
            </a:r>
          </a:p>
          <a:p>
            <a:pPr marL="0" indent="0" eaLnBrk="1" hangingPunct="1">
              <a:spcBef>
                <a:spcPts val="2000"/>
              </a:spcBef>
              <a:buFont typeface="Wingdings" panose="05000000000000000000" pitchFamily="2" charset="2"/>
              <a:buNone/>
            </a:pPr>
            <a:r>
              <a:rPr lang="en-US" altLang="en-US" sz="2000" kern="0" dirty="0">
                <a:solidFill>
                  <a:schemeClr val="tx1"/>
                </a:solidFill>
                <a:cs typeface="Arial" panose="020B0604020202020204" pitchFamily="34" charset="0"/>
              </a:rPr>
              <a:t>Note that: </a:t>
            </a:r>
            <a:r>
              <a:rPr lang="en-US" altLang="en-US" sz="2000" b="0" kern="0" dirty="0">
                <a:solidFill>
                  <a:srgbClr val="0070C0"/>
                </a:solidFill>
                <a:cs typeface="Arial" panose="020B0604020202020204" pitchFamily="34" charset="0"/>
              </a:rPr>
              <a:t>d[</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W(</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dirty="0">
                <a:solidFill>
                  <a:schemeClr val="tx1"/>
                </a:solidFill>
                <a:cs typeface="Arial" panose="020B0604020202020204" pitchFamily="34" charset="0"/>
              </a:rPr>
              <a:t>)</a:t>
            </a:r>
            <a:r>
              <a:rPr lang="en-US" altLang="en-US" sz="2000" b="0" kern="0" dirty="0">
                <a:solidFill>
                  <a:srgbClr val="CC0099"/>
                </a:solidFill>
                <a:cs typeface="Arial" panose="020B0604020202020204" pitchFamily="34" charset="0"/>
              </a:rPr>
              <a:t> </a:t>
            </a:r>
            <a:r>
              <a:rPr lang="en-US" altLang="en-US" sz="2000" b="0" kern="0" dirty="0">
                <a:solidFill>
                  <a:srgbClr val="CC0099"/>
                </a:solidFill>
                <a:cs typeface="Arial" panose="020B0604020202020204" pitchFamily="34" charset="0"/>
                <a:sym typeface="Symbol" panose="05050102010706020507" pitchFamily="18" charset="2"/>
              </a:rPr>
              <a:t></a:t>
            </a:r>
            <a:r>
              <a:rPr lang="en-US" altLang="en-US" sz="2000" b="0" kern="0" dirty="0">
                <a:solidFill>
                  <a:srgbClr val="CC0099"/>
                </a:solidFill>
                <a:cs typeface="Arial" panose="020B0604020202020204" pitchFamily="34" charset="0"/>
              </a:rPr>
              <a:t> d[y] + W(y, z)</a:t>
            </a:r>
          </a:p>
          <a:p>
            <a:pPr marL="0" indent="0" eaLnBrk="1" hangingPunct="1">
              <a:spcBef>
                <a:spcPts val="2000"/>
              </a:spcBef>
              <a:buFont typeface="Wingdings" panose="05000000000000000000" pitchFamily="2" charset="2"/>
              <a:buNone/>
            </a:pPr>
            <a:r>
              <a:rPr lang="en-US" altLang="en-US" sz="2000" b="0" kern="0" dirty="0">
                <a:solidFill>
                  <a:schemeClr val="tx1"/>
                </a:solidFill>
                <a:cs typeface="Arial" panose="020B0604020202020204" pitchFamily="34" charset="0"/>
              </a:rPr>
              <a:t>Since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 </a:t>
            </a:r>
            <a:r>
              <a:rPr lang="en-US" altLang="en-US" sz="2000" b="0" kern="0" dirty="0">
                <a:solidFill>
                  <a:schemeClr val="tx1"/>
                </a:solidFill>
                <a:cs typeface="Arial" panose="020B0604020202020204" pitchFamily="34" charset="0"/>
              </a:rPr>
              <a:t>is non-negative,  therefore, </a:t>
            </a:r>
            <a:r>
              <a:rPr lang="en-US" altLang="en-US" sz="2000" kern="0" dirty="0">
                <a:solidFill>
                  <a:srgbClr val="FF33CC"/>
                </a:solidFill>
                <a:cs typeface="Arial" panose="020B0604020202020204" pitchFamily="34" charset="0"/>
              </a:rPr>
              <a:t>W(P) </a:t>
            </a:r>
            <a:r>
              <a:rPr lang="en-US" altLang="en-US" sz="2000" kern="0" dirty="0">
                <a:solidFill>
                  <a:schemeClr val="tx1"/>
                </a:solidFill>
                <a:cs typeface="Arial" panose="020B0604020202020204" pitchFamily="34" charset="0"/>
              </a:rPr>
              <a:t>&lt;= </a:t>
            </a:r>
            <a:r>
              <a:rPr lang="en-US" altLang="en-US" sz="2000" kern="0" dirty="0">
                <a:solidFill>
                  <a:srgbClr val="0070C0"/>
                </a:solidFill>
                <a:cs typeface="Arial" panose="020B0604020202020204" pitchFamily="34" charset="0"/>
              </a:rPr>
              <a:t>W(P’)</a:t>
            </a:r>
            <a:r>
              <a:rPr lang="en-US" altLang="en-US" sz="2000" kern="0" dirty="0">
                <a:solidFill>
                  <a:schemeClr val="tx1"/>
                </a:solidFill>
                <a:cs typeface="Arial" panose="020B0604020202020204" pitchFamily="34" charset="0"/>
              </a:rPr>
              <a:t>.</a:t>
            </a:r>
          </a:p>
          <a:p>
            <a:pPr marL="0" indent="0" eaLnBrk="1" hangingPunct="1">
              <a:spcBef>
                <a:spcPts val="2000"/>
              </a:spcBef>
              <a:buFont typeface="Monotype Sorts" pitchFamily="2" charset="2"/>
              <a:buNone/>
            </a:pPr>
            <a:endParaRPr lang="en-US" altLang="en-US" sz="2000" b="1" kern="0" dirty="0"/>
          </a:p>
        </p:txBody>
      </p:sp>
      <p:sp>
        <p:nvSpPr>
          <p:cNvPr id="5" name="Rectangle 4"/>
          <p:cNvSpPr/>
          <p:nvPr/>
        </p:nvSpPr>
        <p:spPr>
          <a:xfrm>
            <a:off x="518927" y="3517456"/>
            <a:ext cx="6006518" cy="2407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446425" y="13691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Proof of Theorem D1 (continued)</a:t>
            </a:r>
          </a:p>
        </p:txBody>
      </p:sp>
    </p:spTree>
    <p:extLst>
      <p:ext uri="{BB962C8B-B14F-4D97-AF65-F5344CB8AC3E}">
        <p14:creationId xmlns:p14="http://schemas.microsoft.com/office/powerpoint/2010/main" val="1995686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fade">
                                      <p:cBhvr>
                                        <p:cTn id="15" dur="500"/>
                                        <p:tgtEl>
                                          <p:spTgt spid="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fade">
                                      <p:cBhvr>
                                        <p:cTn id="20" dur="500"/>
                                        <p:tgtEl>
                                          <p:spTgt spid="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animEffect transition="in" filter="fade">
                                      <p:cBhvr>
                                        <p:cTn id="25"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Greedy Algorithms</a:t>
            </a:r>
          </a:p>
          <a:p>
            <a:pPr marL="315913" indent="-315913" eaLnBrk="1" hangingPunct="1"/>
            <a:endParaRPr lang="en-US" altLang="en-US" sz="36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Proof</a:t>
            </a:r>
            <a:endParaRPr sz="3600" dirty="0"/>
          </a:p>
        </p:txBody>
      </p:sp>
      <p:sp>
        <p:nvSpPr>
          <p:cNvPr id="4" name="Rounded Rectangle 3"/>
          <p:cNvSpPr/>
          <p:nvPr/>
        </p:nvSpPr>
        <p:spPr>
          <a:xfrm>
            <a:off x="610491" y="1809520"/>
            <a:ext cx="8003096" cy="1169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ontent Placeholder 4"/>
          <p:cNvSpPr>
            <a:spLocks noGrp="1"/>
          </p:cNvSpPr>
          <p:nvPr>
            <p:ph sz="quarter" idx="17"/>
          </p:nvPr>
        </p:nvSpPr>
        <p:spPr>
          <a:xfrm>
            <a:off x="667719" y="1828745"/>
            <a:ext cx="7979423" cy="1066496"/>
          </a:xfrm>
        </p:spPr>
        <p:txBody>
          <a:bodyPr/>
          <a:lstStyle/>
          <a:p>
            <a:pPr marL="0" indent="0" eaLnBrk="1" hangingPunct="1">
              <a:lnSpc>
                <a:spcPct val="110000"/>
              </a:lnSpc>
              <a:buNone/>
            </a:pPr>
            <a:r>
              <a:rPr lang="en-US" altLang="en-US" sz="2000" b="1" dirty="0"/>
              <a:t>Theorem D2</a:t>
            </a:r>
            <a:r>
              <a:rPr lang="en-US" altLang="en-US" sz="2000" dirty="0"/>
              <a:t>: </a:t>
            </a:r>
            <a:r>
              <a:rPr lang="en-US" altLang="en-US" sz="2000" dirty="0">
                <a:solidFill>
                  <a:schemeClr val="tx1"/>
                </a:solidFill>
              </a:rPr>
              <a:t>Given a directed weighted graph G with nonnegative weights and a source vertex s, Dijkstra’s algorithm computes the shortest distance from s to each vertex of G that is reachable from s.</a:t>
            </a:r>
          </a:p>
          <a:p>
            <a:pPr lvl="1" eaLnBrk="1" hangingPunct="1">
              <a:lnSpc>
                <a:spcPct val="90000"/>
              </a:lnSpc>
              <a:buFont typeface="Monotype Sorts" pitchFamily="2" charset="2"/>
              <a:buNone/>
            </a:pPr>
            <a:endParaRPr lang="en-US" altLang="en-US" sz="2000" i="1" dirty="0">
              <a:solidFill>
                <a:srgbClr val="002060"/>
              </a:solidFill>
            </a:endParaRPr>
          </a:p>
        </p:txBody>
      </p:sp>
      <p:sp>
        <p:nvSpPr>
          <p:cNvPr id="10" name="Content Placeholder 4"/>
          <p:cNvSpPr txBox="1">
            <a:spLocks/>
          </p:cNvSpPr>
          <p:nvPr/>
        </p:nvSpPr>
        <p:spPr bwMode="auto">
          <a:xfrm>
            <a:off x="667719" y="3336131"/>
            <a:ext cx="7434881" cy="2773215"/>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C00000"/>
                </a:solidFill>
              </a:rPr>
              <a:t>Proof (By induction):</a:t>
            </a:r>
          </a:p>
          <a:p>
            <a:pPr marL="0" indent="0" eaLnBrk="1" hangingPunct="1">
              <a:spcBef>
                <a:spcPts val="0"/>
              </a:spcBef>
              <a:buNone/>
            </a:pPr>
            <a:r>
              <a:rPr lang="en-US" altLang="en-US" sz="2000" b="0" kern="0" dirty="0">
                <a:solidFill>
                  <a:schemeClr val="tx1"/>
                </a:solidFill>
              </a:rPr>
              <a:t>We will show by induction that as each vertex v is added into set S, d[v] is the shortest distance from s to v.</a:t>
            </a:r>
          </a:p>
          <a:p>
            <a:pPr eaLnBrk="1" hangingPunct="1">
              <a:spcBef>
                <a:spcPts val="0"/>
              </a:spcBef>
              <a:buFont typeface="Monotype Sorts" pitchFamily="2" charset="2"/>
              <a:buNone/>
            </a:pPr>
            <a:endParaRPr lang="en-US" altLang="en-US" sz="2000" b="0" kern="0" dirty="0">
              <a:solidFill>
                <a:schemeClr val="tx1"/>
              </a:solidFill>
            </a:endParaRPr>
          </a:p>
          <a:p>
            <a:pPr eaLnBrk="1" hangingPunct="1">
              <a:spcBef>
                <a:spcPts val="0"/>
              </a:spcBef>
              <a:buFont typeface="Monotype Sorts" pitchFamily="2" charset="2"/>
              <a:buNone/>
            </a:pPr>
            <a:r>
              <a:rPr lang="en-US" altLang="en-US" sz="2000" kern="0" dirty="0">
                <a:solidFill>
                  <a:srgbClr val="C00000"/>
                </a:solidFill>
              </a:rPr>
              <a:t>Basis</a:t>
            </a:r>
            <a:r>
              <a:rPr lang="en-US" altLang="en-US" sz="2000" b="0" kern="0" dirty="0">
                <a:solidFill>
                  <a:srgbClr val="C00000"/>
                </a:solidFill>
              </a:rPr>
              <a:t>: </a:t>
            </a:r>
          </a:p>
          <a:p>
            <a:pPr marL="0" indent="0" eaLnBrk="1" hangingPunct="1">
              <a:spcBef>
                <a:spcPts val="0"/>
              </a:spcBef>
              <a:buFont typeface="Monotype Sorts" pitchFamily="2" charset="2"/>
              <a:buNone/>
            </a:pPr>
            <a:r>
              <a:rPr lang="en-US" altLang="en-US" sz="2000" b="0" kern="0" dirty="0">
                <a:solidFill>
                  <a:schemeClr val="tx1"/>
                </a:solidFill>
              </a:rPr>
              <a:t>The algorithm assigns d[s] to zero when the source vertex s is added to S. So d[s] is the shortest distance from s to s when S has the first vertex in it.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a:spLocks noChangeAspect="1"/>
          </p:cNvSpPr>
          <p:nvPr/>
        </p:nvSpPr>
        <p:spPr>
          <a:xfrm>
            <a:off x="5938443" y="2866550"/>
            <a:ext cx="2724790" cy="3147754"/>
          </a:xfrm>
          <a:prstGeom prst="ellipse">
            <a:avLst/>
          </a:prstGeom>
          <a:solidFill>
            <a:srgbClr val="66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5" name="Content Placeholder 4"/>
          <p:cNvSpPr>
            <a:spLocks noGrp="1"/>
          </p:cNvSpPr>
          <p:nvPr>
            <p:ph sz="quarter" idx="17"/>
          </p:nvPr>
        </p:nvSpPr>
        <p:spPr>
          <a:xfrm>
            <a:off x="848885" y="1579422"/>
            <a:ext cx="7946464" cy="1005330"/>
          </a:xfrm>
        </p:spPr>
        <p:txBody>
          <a:bodyPr/>
          <a:lstStyle/>
          <a:p>
            <a:pPr>
              <a:spcBef>
                <a:spcPct val="0"/>
              </a:spcBef>
              <a:buClrTx/>
              <a:buFontTx/>
              <a:buNone/>
              <a:defRPr/>
            </a:pPr>
            <a:r>
              <a:rPr lang="en-US" altLang="en-US" sz="2000" b="1" dirty="0">
                <a:solidFill>
                  <a:schemeClr val="tx1"/>
                </a:solidFill>
              </a:rPr>
              <a:t>Inductive Hypothesis:</a:t>
            </a:r>
          </a:p>
          <a:p>
            <a:pPr marL="0" indent="0">
              <a:spcBef>
                <a:spcPct val="0"/>
              </a:spcBef>
              <a:buClrTx/>
              <a:buFontTx/>
              <a:buNone/>
              <a:defRPr/>
            </a:pPr>
            <a:r>
              <a:rPr lang="en-US" altLang="en-US" sz="2000" dirty="0">
                <a:solidFill>
                  <a:schemeClr val="tx1"/>
                </a:solidFill>
              </a:rPr>
              <a:t>Assume the theorem is true when S has </a:t>
            </a:r>
            <a:r>
              <a:rPr lang="en-US" altLang="en-US" sz="2000" b="1" dirty="0">
                <a:solidFill>
                  <a:schemeClr val="tx1"/>
                </a:solidFill>
              </a:rPr>
              <a:t>k</a:t>
            </a:r>
            <a:r>
              <a:rPr lang="en-US" altLang="en-US" sz="2000" dirty="0">
                <a:solidFill>
                  <a:schemeClr val="tx1"/>
                </a:solidFill>
              </a:rPr>
              <a:t> vertices. That is, assume v</a:t>
            </a:r>
            <a:r>
              <a:rPr lang="en-US" altLang="en-US" sz="2000" baseline="-25000" dirty="0">
                <a:solidFill>
                  <a:schemeClr val="tx1"/>
                </a:solidFill>
              </a:rPr>
              <a:t>0</a:t>
            </a:r>
            <a:r>
              <a:rPr lang="en-US" altLang="en-US" sz="2000" dirty="0">
                <a:solidFill>
                  <a:schemeClr val="tx1"/>
                </a:solidFill>
              </a:rPr>
              <a:t>, v</a:t>
            </a:r>
            <a:r>
              <a:rPr lang="en-US" altLang="en-US" sz="2000" baseline="-25000" dirty="0">
                <a:solidFill>
                  <a:schemeClr val="tx1"/>
                </a:solidFill>
              </a:rPr>
              <a:t>1</a:t>
            </a:r>
            <a:r>
              <a:rPr lang="en-US" altLang="en-US" sz="2000" dirty="0">
                <a:solidFill>
                  <a:schemeClr val="tx1"/>
                </a:solidFill>
              </a:rPr>
              <a:t>, v</a:t>
            </a:r>
            <a:r>
              <a:rPr lang="en-US" altLang="en-US" sz="2000" baseline="-25000" dirty="0">
                <a:solidFill>
                  <a:schemeClr val="tx1"/>
                </a:solidFill>
              </a:rPr>
              <a:t>2</a:t>
            </a:r>
            <a:r>
              <a:rPr lang="en-US" altLang="en-US" sz="2000" dirty="0">
                <a:solidFill>
                  <a:schemeClr val="tx1"/>
                </a:solidFill>
              </a:rPr>
              <a:t>, …, </a:t>
            </a:r>
            <a:r>
              <a:rPr lang="en-US" altLang="en-US" sz="2000" dirty="0" err="1">
                <a:solidFill>
                  <a:schemeClr val="tx1"/>
                </a:solidFill>
              </a:rPr>
              <a:t>v</a:t>
            </a:r>
            <a:r>
              <a:rPr lang="en-US" altLang="en-US" sz="2000" baseline="-25000" dirty="0" err="1">
                <a:solidFill>
                  <a:schemeClr val="tx1"/>
                </a:solidFill>
              </a:rPr>
              <a:t>k</a:t>
            </a:r>
            <a:r>
              <a:rPr lang="en-US" altLang="en-US" sz="2000" baseline="-25000" dirty="0">
                <a:solidFill>
                  <a:schemeClr val="tx1"/>
                </a:solidFill>
              </a:rPr>
              <a:t>–1</a:t>
            </a:r>
            <a:r>
              <a:rPr lang="en-US" altLang="en-US" sz="2000" dirty="0">
                <a:solidFill>
                  <a:schemeClr val="tx1"/>
                </a:solidFill>
              </a:rPr>
              <a:t> are added where d[v</a:t>
            </a:r>
            <a:r>
              <a:rPr lang="en-US" altLang="en-US" sz="2000" baseline="-25000" dirty="0">
                <a:solidFill>
                  <a:schemeClr val="tx1"/>
                </a:solidFill>
              </a:rPr>
              <a:t>1</a:t>
            </a:r>
            <a:r>
              <a:rPr lang="en-US" altLang="en-US" sz="2000" dirty="0">
                <a:solidFill>
                  <a:schemeClr val="tx1"/>
                </a:solidFill>
              </a:rPr>
              <a:t>], d[v</a:t>
            </a:r>
            <a:r>
              <a:rPr lang="en-US" altLang="en-US" sz="2000" baseline="-25000" dirty="0">
                <a:solidFill>
                  <a:schemeClr val="tx1"/>
                </a:solidFill>
              </a:rPr>
              <a:t>2</a:t>
            </a:r>
            <a:r>
              <a:rPr lang="en-US" altLang="en-US" sz="2000" dirty="0">
                <a:solidFill>
                  <a:schemeClr val="tx1"/>
                </a:solidFill>
              </a:rPr>
              <a:t>]… are the shortest distances. </a:t>
            </a:r>
          </a:p>
          <a:p>
            <a:pPr marL="457200" indent="-457200" eaLnBrk="1" hangingPunct="1">
              <a:defRPr/>
            </a:pPr>
            <a:endParaRPr lang="en-US" sz="2000" b="1" dirty="0">
              <a:solidFill>
                <a:schemeClr val="tx1"/>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Proof (Continued)</a:t>
            </a:r>
            <a:endParaRPr sz="3600" dirty="0"/>
          </a:p>
        </p:txBody>
      </p:sp>
      <p:sp>
        <p:nvSpPr>
          <p:cNvPr id="17" name="Text Box 1028"/>
          <p:cNvSpPr txBox="1">
            <a:spLocks noChangeArrowheads="1"/>
          </p:cNvSpPr>
          <p:nvPr/>
        </p:nvSpPr>
        <p:spPr bwMode="auto">
          <a:xfrm>
            <a:off x="915266" y="3300388"/>
            <a:ext cx="49123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When </a:t>
            </a:r>
            <a:r>
              <a:rPr lang="en-US" altLang="en-US" sz="2000" b="0" dirty="0" err="1"/>
              <a:t>v</a:t>
            </a:r>
            <a:r>
              <a:rPr lang="en-US" altLang="en-US" sz="2000" b="0" baseline="-25000" dirty="0" err="1"/>
              <a:t>k</a:t>
            </a:r>
            <a:r>
              <a:rPr lang="en-US" altLang="en-US" sz="2000" b="0" baseline="-25000" dirty="0"/>
              <a:t> </a:t>
            </a:r>
            <a:r>
              <a:rPr lang="en-US" altLang="en-US" sz="2000" b="0" dirty="0"/>
              <a:t>is chosen by Dijkstra’s algorithm, it means an edge (v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where </a:t>
            </a:r>
            <a:r>
              <a:rPr lang="en-US" altLang="en-US" sz="2000" b="0" dirty="0" err="1"/>
              <a:t>i</a:t>
            </a:r>
            <a:r>
              <a:rPr lang="en-US" altLang="en-US" sz="2000" b="0" dirty="0"/>
              <a:t> </a:t>
            </a:r>
            <a:r>
              <a:rPr lang="en-US" altLang="en-US" sz="2000" b="0" dirty="0">
                <a:sym typeface="Symbol" panose="05050102010706020507" pitchFamily="18" charset="2"/>
              </a:rPr>
              <a:t> {0, 1, 2, …, k – 1}, </a:t>
            </a:r>
            <a:r>
              <a:rPr lang="en-US" altLang="en-US" sz="2000" b="0" dirty="0"/>
              <a:t>is chosen to </a:t>
            </a:r>
            <a:r>
              <a:rPr lang="en-US" altLang="en-US" sz="2000" b="0" dirty="0" err="1"/>
              <a:t>minimise</a:t>
            </a:r>
            <a:r>
              <a:rPr lang="en-US" altLang="en-US" sz="2000" b="0" dirty="0"/>
              <a:t> d[v</a:t>
            </a:r>
            <a:r>
              <a:rPr lang="en-US" altLang="en-US" sz="2000" b="0" baseline="-25000" dirty="0"/>
              <a:t>i</a:t>
            </a:r>
            <a:r>
              <a:rPr lang="en-US" altLang="en-US" sz="2000" b="0" dirty="0"/>
              <a:t>] + W(v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among all edges with one vertex in S and one vertex not in S. </a:t>
            </a:r>
          </a:p>
        </p:txBody>
      </p:sp>
      <p:sp>
        <p:nvSpPr>
          <p:cNvPr id="20" name="Oval 19"/>
          <p:cNvSpPr/>
          <p:nvPr/>
        </p:nvSpPr>
        <p:spPr>
          <a:xfrm>
            <a:off x="6053013" y="3205119"/>
            <a:ext cx="1733521" cy="2514926"/>
          </a:xfrm>
          <a:prstGeom prst="ellipse">
            <a:avLst/>
          </a:prstGeom>
          <a:solidFill>
            <a:srgbClr val="99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21" name="TextBox 20"/>
          <p:cNvSpPr txBox="1"/>
          <p:nvPr/>
        </p:nvSpPr>
        <p:spPr>
          <a:xfrm>
            <a:off x="6128006" y="4371230"/>
            <a:ext cx="755393" cy="400110"/>
          </a:xfrm>
          <a:prstGeom prst="rect">
            <a:avLst/>
          </a:prstGeom>
          <a:noFill/>
          <a:ln w="28575">
            <a:noFill/>
          </a:ln>
        </p:spPr>
        <p:txBody>
          <a:bodyPr wrap="square" rtlCol="0">
            <a:spAutoFit/>
          </a:bodyPr>
          <a:lstStyle/>
          <a:p>
            <a:r>
              <a:rPr lang="en-SG" sz="2000" dirty="0"/>
              <a:t>S</a:t>
            </a:r>
          </a:p>
        </p:txBody>
      </p:sp>
      <p:sp>
        <p:nvSpPr>
          <p:cNvPr id="22" name="TextBox 21"/>
          <p:cNvSpPr txBox="1"/>
          <p:nvPr/>
        </p:nvSpPr>
        <p:spPr>
          <a:xfrm>
            <a:off x="6555648" y="3344658"/>
            <a:ext cx="827973" cy="2169825"/>
          </a:xfrm>
          <a:prstGeom prst="rect">
            <a:avLst/>
          </a:prstGeom>
          <a:noFill/>
          <a:ln>
            <a:noFill/>
          </a:ln>
        </p:spPr>
        <p:txBody>
          <a:bodyPr wrap="square" rtlCol="0">
            <a:spAutoFit/>
          </a:bodyPr>
          <a:lstStyle/>
          <a:p>
            <a:pPr algn="ctr">
              <a:spcBef>
                <a:spcPts val="300"/>
              </a:spcBef>
            </a:pPr>
            <a:r>
              <a:rPr lang="en-SG" sz="2000" b="0" dirty="0"/>
              <a:t>v</a:t>
            </a:r>
            <a:r>
              <a:rPr lang="en-SG" sz="2000" b="0" baseline="-25000" dirty="0"/>
              <a:t>0</a:t>
            </a:r>
            <a:endParaRPr lang="en-SG" sz="2000" b="0" dirty="0"/>
          </a:p>
          <a:p>
            <a:pPr algn="ctr">
              <a:spcBef>
                <a:spcPts val="300"/>
              </a:spcBef>
            </a:pPr>
            <a:r>
              <a:rPr lang="en-SG" sz="2000" b="0" dirty="0"/>
              <a:t>v</a:t>
            </a:r>
            <a:r>
              <a:rPr lang="en-SG" sz="2000" b="0" baseline="-25000" dirty="0"/>
              <a:t>1</a:t>
            </a:r>
          </a:p>
          <a:p>
            <a:pPr algn="ctr">
              <a:spcBef>
                <a:spcPts val="300"/>
              </a:spcBef>
            </a:pPr>
            <a:r>
              <a:rPr lang="en-SG" sz="2000" b="0" dirty="0"/>
              <a:t>v</a:t>
            </a:r>
            <a:r>
              <a:rPr lang="en-SG" sz="2000" b="0" baseline="-25000" dirty="0"/>
              <a:t>2</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dirty="0" err="1"/>
              <a:t>v</a:t>
            </a:r>
            <a:r>
              <a:rPr lang="en-SG" sz="2000" b="0" baseline="-25000" dirty="0" err="1"/>
              <a:t>k</a:t>
            </a:r>
            <a:r>
              <a:rPr lang="en-SG" sz="2000" b="0" baseline="-25000" dirty="0"/>
              <a:t> – 1</a:t>
            </a:r>
          </a:p>
        </p:txBody>
      </p:sp>
      <p:sp>
        <p:nvSpPr>
          <p:cNvPr id="6" name="Rectangle 5"/>
          <p:cNvSpPr/>
          <p:nvPr/>
        </p:nvSpPr>
        <p:spPr>
          <a:xfrm>
            <a:off x="6654112" y="3377669"/>
            <a:ext cx="623375" cy="2141513"/>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72106" y="4371230"/>
            <a:ext cx="495649" cy="400110"/>
          </a:xfrm>
          <a:prstGeom prst="rect">
            <a:avLst/>
          </a:prstGeom>
          <a:noFill/>
          <a:ln w="28575">
            <a:solidFill>
              <a:srgbClr val="CC0099"/>
            </a:solidFill>
          </a:ln>
        </p:spPr>
        <p:txBody>
          <a:bodyPr wrap="square" rtlCol="0">
            <a:spAutoFit/>
          </a:bodyPr>
          <a:lstStyle/>
          <a:p>
            <a:r>
              <a:rPr lang="en-SG" sz="2000" dirty="0" err="1"/>
              <a:t>v</a:t>
            </a:r>
            <a:r>
              <a:rPr lang="en-SG" sz="2000" baseline="-25000" dirty="0" err="1"/>
              <a:t>k</a:t>
            </a:r>
            <a:endParaRPr lang="en-SG" sz="2000" baseline="-25000" dirty="0"/>
          </a:p>
        </p:txBody>
      </p:sp>
      <p:sp>
        <p:nvSpPr>
          <p:cNvPr id="25" name="Text Box 1028"/>
          <p:cNvSpPr txBox="1">
            <a:spLocks noChangeArrowheads="1"/>
          </p:cNvSpPr>
          <p:nvPr/>
        </p:nvSpPr>
        <p:spPr bwMode="auto">
          <a:xfrm>
            <a:off x="896412" y="5131135"/>
            <a:ext cx="5161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By Theorem D1, d[</a:t>
            </a:r>
            <a:r>
              <a:rPr lang="en-US" altLang="en-US" sz="2000" b="0" dirty="0" err="1"/>
              <a:t>v</a:t>
            </a:r>
            <a:r>
              <a:rPr lang="en-US" altLang="en-US" sz="2000" b="0" baseline="-25000" dirty="0" err="1"/>
              <a:t>k</a:t>
            </a:r>
            <a:r>
              <a:rPr lang="en-US" altLang="en-US" sz="2000" b="0" dirty="0"/>
              <a:t>] is the shortest distance from source to </a:t>
            </a:r>
            <a:r>
              <a:rPr lang="en-US" altLang="en-US" sz="2000" b="0" dirty="0" err="1"/>
              <a:t>v</a:t>
            </a:r>
            <a:r>
              <a:rPr lang="en-US" altLang="en-US" sz="2000" b="0" baseline="-25000" dirty="0" err="1"/>
              <a:t>k</a:t>
            </a:r>
            <a:r>
              <a:rPr lang="en-US" altLang="en-US" sz="2000" b="0" dirty="0"/>
              <a:t>. So the theorem is true when S has </a:t>
            </a:r>
            <a:r>
              <a:rPr lang="en-US" altLang="en-US" sz="2000" dirty="0"/>
              <a:t>k + 1</a:t>
            </a:r>
            <a:r>
              <a:rPr lang="en-US" altLang="en-US" sz="2000" b="0" dirty="0"/>
              <a:t> vertices.</a:t>
            </a:r>
          </a:p>
        </p:txBody>
      </p:sp>
    </p:spTree>
    <p:extLst>
      <p:ext uri="{BB962C8B-B14F-4D97-AF65-F5344CB8AC3E}">
        <p14:creationId xmlns:p14="http://schemas.microsoft.com/office/powerpoint/2010/main" val="244024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out)">
                                      <p:cBhvr>
                                        <p:cTn id="7" dur="500"/>
                                        <p:tgtEl>
                                          <p:spTgt spid="2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out)">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24"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6"/>
          <p:cNvSpPr>
            <a:spLocks noGrp="1"/>
          </p:cNvSpPr>
          <p:nvPr>
            <p:ph type="subTitle" idx="1"/>
          </p:nvPr>
        </p:nvSpPr>
        <p:spPr>
          <a:xfrm>
            <a:off x="1219200" y="3730625"/>
            <a:ext cx="6637338" cy="593725"/>
          </a:xfrm>
        </p:spPr>
        <p:txBody>
          <a:bodyPr/>
          <a:lstStyle/>
          <a:p>
            <a:pPr marL="315913" indent="-315913" eaLnBrk="1" hangingPunct="1"/>
            <a:r>
              <a:rPr lang="en-US" altLang="en-US" sz="3600" dirty="0"/>
              <a:t>Minimum Spanning Tree </a:t>
            </a:r>
          </a:p>
          <a:p>
            <a:pPr marL="315913" indent="-315913" eaLnBrk="1" hangingPunct="1"/>
            <a:endParaRPr lang="en-US" altLang="en-US" sz="3600"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lang="en-US" altLang="en-US" sz="3600" dirty="0"/>
          </a:p>
        </p:txBody>
      </p:sp>
      <p:grpSp>
        <p:nvGrpSpPr>
          <p:cNvPr id="13" name="Group 12">
            <a:extLst>
              <a:ext uri="{FF2B5EF4-FFF2-40B4-BE49-F238E27FC236}">
                <a16:creationId xmlns:a16="http://schemas.microsoft.com/office/drawing/2014/main" id="{F671DACB-2F44-8123-167B-864ED081C6FC}"/>
              </a:ext>
            </a:extLst>
          </p:cNvPr>
          <p:cNvGrpSpPr/>
          <p:nvPr/>
        </p:nvGrpSpPr>
        <p:grpSpPr>
          <a:xfrm>
            <a:off x="485460" y="3599431"/>
            <a:ext cx="8106090" cy="1417544"/>
            <a:chOff x="485460" y="3388296"/>
            <a:chExt cx="8106090" cy="1417544"/>
          </a:xfrm>
        </p:grpSpPr>
        <p:sp>
          <p:nvSpPr>
            <p:cNvPr id="5" name="Rounded Rectangle 4"/>
            <p:cNvSpPr/>
            <p:nvPr/>
          </p:nvSpPr>
          <p:spPr>
            <a:xfrm>
              <a:off x="485460" y="3388296"/>
              <a:ext cx="3562665"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Spanning Tree</a:t>
              </a:r>
            </a:p>
          </p:txBody>
        </p:sp>
        <p:sp>
          <p:nvSpPr>
            <p:cNvPr id="7" name="Content Placeholder 4"/>
            <p:cNvSpPr txBox="1">
              <a:spLocks/>
            </p:cNvSpPr>
            <p:nvPr/>
          </p:nvSpPr>
          <p:spPr bwMode="auto">
            <a:xfrm>
              <a:off x="485460" y="4004562"/>
              <a:ext cx="8106090" cy="80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b="0" kern="0" dirty="0">
                  <a:solidFill>
                    <a:schemeClr val="tx2"/>
                  </a:solidFill>
                </a:rPr>
                <a:t>A connected, acyclic subgraph containing all the vertices of a graph.</a:t>
              </a:r>
            </a:p>
          </p:txBody>
        </p:sp>
      </p:grpSp>
      <p:sp>
        <p:nvSpPr>
          <p:cNvPr id="10" name="Content Placeholder 4"/>
          <p:cNvSpPr>
            <a:spLocks noGrp="1"/>
          </p:cNvSpPr>
          <p:nvPr>
            <p:ph sz="quarter" idx="17"/>
          </p:nvPr>
        </p:nvSpPr>
        <p:spPr>
          <a:xfrm>
            <a:off x="485460" y="5704420"/>
            <a:ext cx="6626333" cy="452060"/>
          </a:xfrm>
        </p:spPr>
        <p:txBody>
          <a:bodyPr/>
          <a:lstStyle/>
          <a:p>
            <a:pPr marL="0" lvl="1" indent="0">
              <a:lnSpc>
                <a:spcPct val="110000"/>
              </a:lnSpc>
              <a:spcBef>
                <a:spcPct val="50000"/>
              </a:spcBef>
              <a:buClrTx/>
              <a:buNone/>
            </a:pPr>
            <a:r>
              <a:rPr lang="en-US" altLang="en-US" dirty="0">
                <a:solidFill>
                  <a:schemeClr val="tx2"/>
                </a:solidFill>
              </a:rPr>
              <a:t>A minimum-weight spanning tree in a weighted graph.</a:t>
            </a:r>
            <a:endParaRPr lang="en-US" altLang="en-US" dirty="0">
              <a:latin typeface="Times New Roman" panose="02020603050405020304" pitchFamily="18" charset="0"/>
            </a:endParaRPr>
          </a:p>
        </p:txBody>
      </p:sp>
      <p:grpSp>
        <p:nvGrpSpPr>
          <p:cNvPr id="6" name="Group 5">
            <a:extLst>
              <a:ext uri="{FF2B5EF4-FFF2-40B4-BE49-F238E27FC236}">
                <a16:creationId xmlns:a16="http://schemas.microsoft.com/office/drawing/2014/main" id="{44FC755B-6C7B-9939-D074-B786E34EF954}"/>
              </a:ext>
            </a:extLst>
          </p:cNvPr>
          <p:cNvGrpSpPr/>
          <p:nvPr/>
        </p:nvGrpSpPr>
        <p:grpSpPr>
          <a:xfrm>
            <a:off x="477680" y="1782944"/>
            <a:ext cx="7769540" cy="1402771"/>
            <a:chOff x="485460" y="1503521"/>
            <a:chExt cx="7769540" cy="1402771"/>
          </a:xfrm>
        </p:grpSpPr>
        <p:sp>
          <p:nvSpPr>
            <p:cNvPr id="3" name="Rounded Rectangle 2">
              <a:extLst>
                <a:ext uri="{FF2B5EF4-FFF2-40B4-BE49-F238E27FC236}">
                  <a16:creationId xmlns:a16="http://schemas.microsoft.com/office/drawing/2014/main" id="{A4A839AA-2B23-8830-C715-AAC42057958C}"/>
                </a:ext>
              </a:extLst>
            </p:cNvPr>
            <p:cNvSpPr/>
            <p:nvPr/>
          </p:nvSpPr>
          <p:spPr>
            <a:xfrm>
              <a:off x="485460" y="1503521"/>
              <a:ext cx="301974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Subgraph</a:t>
              </a: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FDAE397-3C4E-4B9E-90D5-D5884D71D2EE}"/>
                    </a:ext>
                  </a:extLst>
                </p:cNvPr>
                <p:cNvSpPr txBox="1">
                  <a:spLocks/>
                </p:cNvSpPr>
                <p:nvPr/>
              </p:nvSpPr>
              <p:spPr bwMode="auto">
                <a:xfrm>
                  <a:off x="516194" y="2105014"/>
                  <a:ext cx="7738806" cy="8012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b="0" kern="0" dirty="0">
                      <a:solidFill>
                        <a:schemeClr val="tx2"/>
                      </a:solidFill>
                    </a:rPr>
                    <a:t>A subgraph of a graph </a:t>
                  </a:r>
                  <a14:m>
                    <m:oMath xmlns:m="http://schemas.openxmlformats.org/officeDocument/2006/math">
                      <m:r>
                        <a:rPr lang="en-US" altLang="en-US" b="0" i="1" kern="0" smtClean="0">
                          <a:solidFill>
                            <a:schemeClr val="tx2"/>
                          </a:solidFill>
                          <a:latin typeface="Cambria Math" panose="02040503050406030204" pitchFamily="18" charset="0"/>
                        </a:rPr>
                        <m:t>𝐺</m:t>
                      </m:r>
                      <m:r>
                        <a:rPr lang="en-US" altLang="en-US" b="0" i="1" kern="0" smtClean="0">
                          <a:solidFill>
                            <a:schemeClr val="tx2"/>
                          </a:solidFill>
                          <a:latin typeface="Cambria Math" panose="02040503050406030204" pitchFamily="18" charset="0"/>
                        </a:rPr>
                        <m:t>=</m:t>
                      </m:r>
                      <m:d>
                        <m:dPr>
                          <m:ctrlPr>
                            <a:rPr lang="en-US" altLang="en-US" b="0" i="1" kern="0" smtClean="0">
                              <a:solidFill>
                                <a:schemeClr val="tx2"/>
                              </a:solidFill>
                              <a:latin typeface="Cambria Math" panose="02040503050406030204" pitchFamily="18" charset="0"/>
                            </a:rPr>
                          </m:ctrlPr>
                        </m:dPr>
                        <m:e>
                          <m:r>
                            <a:rPr lang="en-US" altLang="en-US" b="0" i="1" kern="0" smtClean="0">
                              <a:solidFill>
                                <a:schemeClr val="tx2"/>
                              </a:solidFill>
                              <a:latin typeface="Cambria Math" panose="02040503050406030204" pitchFamily="18" charset="0"/>
                            </a:rPr>
                            <m:t>𝑉</m:t>
                          </m:r>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e>
                      </m:d>
                    </m:oMath>
                  </a14:m>
                  <a:r>
                    <a:rPr lang="en-US" altLang="en-US" b="0" kern="0" dirty="0">
                      <a:solidFill>
                        <a:schemeClr val="tx2"/>
                      </a:solidFill>
                    </a:rPr>
                    <a:t> is a graph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𝐺</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r>
                        <a:rPr lang="en-US" altLang="en-US" b="0" i="1" kern="0" smtClean="0">
                          <a:solidFill>
                            <a:schemeClr val="tx2"/>
                          </a:solidFill>
                          <a:latin typeface="Cambria Math" panose="02040503050406030204" pitchFamily="18" charset="0"/>
                        </a:rPr>
                        <m:t>′)</m:t>
                      </m:r>
                    </m:oMath>
                  </a14:m>
                  <a:r>
                    <a:rPr lang="en-US" altLang="en-US" b="0" kern="0" dirty="0">
                      <a:solidFill>
                        <a:schemeClr val="tx2"/>
                      </a:solidFill>
                    </a:rPr>
                    <a:t> such that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𝑉</m:t>
                      </m:r>
                    </m:oMath>
                  </a14:m>
                  <a:r>
                    <a:rPr lang="en-US" altLang="en-US" b="0" kern="0" dirty="0">
                      <a:solidFill>
                        <a:schemeClr val="tx2"/>
                      </a:solidFill>
                    </a:rPr>
                    <a:t> and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𝐸</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oMath>
                  </a14:m>
                  <a:r>
                    <a:rPr lang="en-US" altLang="en-US" b="0" kern="0" dirty="0">
                      <a:solidFill>
                        <a:schemeClr val="tx2"/>
                      </a:solidFill>
                    </a:rPr>
                    <a:t> and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𝐸</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𝑉</m:t>
                      </m:r>
                      <m:r>
                        <a:rPr lang="en-US" altLang="en-US" b="0" i="1" kern="0" smtClean="0">
                          <a:solidFill>
                            <a:schemeClr val="tx2"/>
                          </a:solidFill>
                          <a:latin typeface="Cambria Math" panose="02040503050406030204" pitchFamily="18" charset="0"/>
                        </a:rPr>
                        <m:t>′</m:t>
                      </m:r>
                    </m:oMath>
                  </a14:m>
                  <a:endParaRPr lang="en-US" altLang="en-US" b="0" kern="0" dirty="0">
                    <a:solidFill>
                      <a:schemeClr val="tx2"/>
                    </a:solidFill>
                  </a:endParaRPr>
                </a:p>
              </p:txBody>
            </p:sp>
          </mc:Choice>
          <mc:Fallback xmlns="">
            <p:sp>
              <p:nvSpPr>
                <p:cNvPr id="4" name="Content Placeholder 4">
                  <a:extLst>
                    <a:ext uri="{FF2B5EF4-FFF2-40B4-BE49-F238E27FC236}">
                      <a16:creationId xmlns:a16="http://schemas.microsoft.com/office/drawing/2014/main" id="{EFDAE397-3C4E-4B9E-90D5-D5884D71D2EE}"/>
                    </a:ext>
                  </a:extLst>
                </p:cNvPr>
                <p:cNvSpPr txBox="1">
                  <a:spLocks noRot="1" noChangeAspect="1" noMove="1" noResize="1" noEditPoints="1" noAdjustHandles="1" noChangeArrowheads="1" noChangeShapeType="1" noTextEdit="1"/>
                </p:cNvSpPr>
                <p:nvPr/>
              </p:nvSpPr>
              <p:spPr bwMode="auto">
                <a:xfrm>
                  <a:off x="516194" y="2105014"/>
                  <a:ext cx="7738806" cy="801278"/>
                </a:xfrm>
                <a:prstGeom prst="rect">
                  <a:avLst/>
                </a:prstGeom>
                <a:blipFill>
                  <a:blip r:embed="rId2"/>
                  <a:stretch>
                    <a:fillRect l="-655" t="-1538" r="-164" b="-46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12" name="Rounded Rectangle 11">
            <a:extLst>
              <a:ext uri="{FF2B5EF4-FFF2-40B4-BE49-F238E27FC236}">
                <a16:creationId xmlns:a16="http://schemas.microsoft.com/office/drawing/2014/main" id="{D7EF57AA-7389-231F-5339-C48FA07DD2F8}"/>
              </a:ext>
            </a:extLst>
          </p:cNvPr>
          <p:cNvSpPr/>
          <p:nvPr/>
        </p:nvSpPr>
        <p:spPr>
          <a:xfrm>
            <a:off x="485460" y="5063243"/>
            <a:ext cx="4876321"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Minimum</a:t>
            </a:r>
            <a:r>
              <a:rPr lang="en-US" sz="2000" dirty="0">
                <a:solidFill>
                  <a:schemeClr val="tx1"/>
                </a:solidFill>
              </a:rPr>
              <a:t> </a:t>
            </a:r>
            <a:r>
              <a:rPr lang="en-US" sz="2000" dirty="0">
                <a:solidFill>
                  <a:srgbClr val="800000"/>
                </a:solidFill>
              </a:rPr>
              <a:t>Spanning Tree</a:t>
            </a:r>
          </a:p>
        </p:txBody>
      </p:sp>
      <p:grpSp>
        <p:nvGrpSpPr>
          <p:cNvPr id="37" name="Group 36">
            <a:extLst>
              <a:ext uri="{FF2B5EF4-FFF2-40B4-BE49-F238E27FC236}">
                <a16:creationId xmlns:a16="http://schemas.microsoft.com/office/drawing/2014/main" id="{147E9CC2-7A60-5E03-9124-67CB2440BFED}"/>
              </a:ext>
            </a:extLst>
          </p:cNvPr>
          <p:cNvGrpSpPr/>
          <p:nvPr/>
        </p:nvGrpSpPr>
        <p:grpSpPr>
          <a:xfrm>
            <a:off x="4033759" y="1393965"/>
            <a:ext cx="704850" cy="870000"/>
            <a:chOff x="4219575" y="1449624"/>
            <a:chExt cx="704850" cy="870000"/>
          </a:xfrm>
        </p:grpSpPr>
        <p:sp>
          <p:nvSpPr>
            <p:cNvPr id="14" name="Oval 13">
              <a:extLst>
                <a:ext uri="{FF2B5EF4-FFF2-40B4-BE49-F238E27FC236}">
                  <a16:creationId xmlns:a16="http://schemas.microsoft.com/office/drawing/2014/main" id="{A421F938-76EC-E9E5-57C6-6DCEFAC91F9A}"/>
                </a:ext>
              </a:extLst>
            </p:cNvPr>
            <p:cNvSpPr/>
            <p:nvPr/>
          </p:nvSpPr>
          <p:spPr>
            <a:xfrm>
              <a:off x="4219575" y="1449624"/>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C756177-DF43-12D8-01D5-8451803EC8C2}"/>
                </a:ext>
              </a:extLst>
            </p:cNvPr>
            <p:cNvSpPr/>
            <p:nvPr/>
          </p:nvSpPr>
          <p:spPr>
            <a:xfrm>
              <a:off x="4219575" y="1903403"/>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4DB5D2-052D-FCA9-8045-13D3D17F2D68}"/>
                </a:ext>
              </a:extLst>
            </p:cNvPr>
            <p:cNvSpPr/>
            <p:nvPr/>
          </p:nvSpPr>
          <p:spPr>
            <a:xfrm>
              <a:off x="4781549" y="1449624"/>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7010FB1-108D-CFFC-DD78-E6E114A38028}"/>
                </a:ext>
              </a:extLst>
            </p:cNvPr>
            <p:cNvSpPr/>
            <p:nvPr/>
          </p:nvSpPr>
          <p:spPr>
            <a:xfrm>
              <a:off x="4781550" y="1898146"/>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763279F-9B45-CED7-9472-D8DE96FDFC6C}"/>
                </a:ext>
              </a:extLst>
            </p:cNvPr>
            <p:cNvCxnSpPr>
              <a:stCxn id="14" idx="6"/>
              <a:endCxn id="16" idx="2"/>
            </p:cNvCxnSpPr>
            <p:nvPr/>
          </p:nvCxnSpPr>
          <p:spPr>
            <a:xfrm>
              <a:off x="4362450" y="1516013"/>
              <a:ext cx="4190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4FBF9B3-F8D5-7AC1-8F00-C640C0F33A61}"/>
                </a:ext>
              </a:extLst>
            </p:cNvPr>
            <p:cNvCxnSpPr>
              <a:cxnSpLocks/>
            </p:cNvCxnSpPr>
            <p:nvPr/>
          </p:nvCxnSpPr>
          <p:spPr>
            <a:xfrm>
              <a:off x="4300537" y="1516013"/>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94BD87-DC47-479B-3CDE-53A9E1AA7FFD}"/>
                </a:ext>
              </a:extLst>
            </p:cNvPr>
            <p:cNvCxnSpPr>
              <a:cxnSpLocks/>
            </p:cNvCxnSpPr>
            <p:nvPr/>
          </p:nvCxnSpPr>
          <p:spPr>
            <a:xfrm>
              <a:off x="4848223" y="1518441"/>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6DE8FA0-CA54-D5BE-430C-A9BA0ED960B3}"/>
                </a:ext>
              </a:extLst>
            </p:cNvPr>
            <p:cNvCxnSpPr/>
            <p:nvPr/>
          </p:nvCxnSpPr>
          <p:spPr>
            <a:xfrm>
              <a:off x="4362450" y="1964535"/>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0369FC8-8D15-7402-F3B1-F8F464319ED4}"/>
                </a:ext>
              </a:extLst>
            </p:cNvPr>
            <p:cNvSpPr txBox="1"/>
            <p:nvPr/>
          </p:nvSpPr>
          <p:spPr>
            <a:xfrm>
              <a:off x="4409357" y="1981070"/>
              <a:ext cx="344966" cy="338554"/>
            </a:xfrm>
            <a:prstGeom prst="rect">
              <a:avLst/>
            </a:prstGeom>
            <a:noFill/>
          </p:spPr>
          <p:txBody>
            <a:bodyPr wrap="none" rtlCol="0">
              <a:spAutoFit/>
            </a:bodyPr>
            <a:lstStyle/>
            <a:p>
              <a:r>
                <a:rPr lang="en-US" sz="1600" b="0" dirty="0"/>
                <a:t>G</a:t>
              </a:r>
            </a:p>
          </p:txBody>
        </p:sp>
      </p:grpSp>
      <p:grpSp>
        <p:nvGrpSpPr>
          <p:cNvPr id="65" name="Group 64">
            <a:extLst>
              <a:ext uri="{FF2B5EF4-FFF2-40B4-BE49-F238E27FC236}">
                <a16:creationId xmlns:a16="http://schemas.microsoft.com/office/drawing/2014/main" id="{34392465-A7C3-6A71-CE78-4E5316998CA1}"/>
              </a:ext>
            </a:extLst>
          </p:cNvPr>
          <p:cNvGrpSpPr/>
          <p:nvPr/>
        </p:nvGrpSpPr>
        <p:grpSpPr>
          <a:xfrm>
            <a:off x="7691384" y="1377050"/>
            <a:ext cx="1127232" cy="912906"/>
            <a:chOff x="7062213" y="3114148"/>
            <a:chExt cx="1127232" cy="912906"/>
          </a:xfrm>
        </p:grpSpPr>
        <p:sp>
          <p:nvSpPr>
            <p:cNvPr id="39" name="Oval 38">
              <a:extLst>
                <a:ext uri="{FF2B5EF4-FFF2-40B4-BE49-F238E27FC236}">
                  <a16:creationId xmlns:a16="http://schemas.microsoft.com/office/drawing/2014/main" id="{4274AE2F-37C7-1D88-9923-9BCD853C2978}"/>
                </a:ext>
              </a:extLst>
            </p:cNvPr>
            <p:cNvSpPr/>
            <p:nvPr/>
          </p:nvSpPr>
          <p:spPr>
            <a:xfrm>
              <a:off x="7261383"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8D77687-19A1-D5DA-24D1-358AB2789D04}"/>
                </a:ext>
              </a:extLst>
            </p:cNvPr>
            <p:cNvSpPr/>
            <p:nvPr/>
          </p:nvSpPr>
          <p:spPr>
            <a:xfrm>
              <a:off x="7261383" y="3567927"/>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CEB85D7-087E-6D88-79F3-08E04E3C31F5}"/>
                </a:ext>
              </a:extLst>
            </p:cNvPr>
            <p:cNvSpPr/>
            <p:nvPr/>
          </p:nvSpPr>
          <p:spPr>
            <a:xfrm>
              <a:off x="7823358" y="356267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9BFDFC2-3BD1-67B6-C04F-1409308665FB}"/>
                </a:ext>
              </a:extLst>
            </p:cNvPr>
            <p:cNvCxnSpPr>
              <a:cxnSpLocks/>
              <a:stCxn id="39" idx="6"/>
            </p:cNvCxnSpPr>
            <p:nvPr/>
          </p:nvCxnSpPr>
          <p:spPr>
            <a:xfrm>
              <a:off x="7404258" y="3180537"/>
              <a:ext cx="4905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620FDDA-CF6C-FCB6-6127-60EA70D1427D}"/>
                </a:ext>
              </a:extLst>
            </p:cNvPr>
            <p:cNvCxnSpPr>
              <a:cxnSpLocks/>
            </p:cNvCxnSpPr>
            <p:nvPr/>
          </p:nvCxnSpPr>
          <p:spPr>
            <a:xfrm>
              <a:off x="7342345" y="3180537"/>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7CDD978-B228-1DB2-084E-EC83C157DE47}"/>
                </a:ext>
              </a:extLst>
            </p:cNvPr>
            <p:cNvCxnSpPr/>
            <p:nvPr/>
          </p:nvCxnSpPr>
          <p:spPr>
            <a:xfrm>
              <a:off x="7404258" y="3629059"/>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BB0B844-7AF0-0F35-4D35-CF56AD6BA141}"/>
                </a:ext>
              </a:extLst>
            </p:cNvPr>
            <p:cNvSpPr txBox="1"/>
            <p:nvPr/>
          </p:nvSpPr>
          <p:spPr>
            <a:xfrm>
              <a:off x="7062213" y="3719277"/>
              <a:ext cx="1127232" cy="307777"/>
            </a:xfrm>
            <a:prstGeom prst="rect">
              <a:avLst/>
            </a:prstGeom>
            <a:noFill/>
          </p:spPr>
          <p:txBody>
            <a:bodyPr wrap="none" rtlCol="0">
              <a:spAutoFit/>
            </a:bodyPr>
            <a:lstStyle/>
            <a:p>
              <a:r>
                <a:rPr lang="en-US" sz="1400" dirty="0">
                  <a:solidFill>
                    <a:srgbClr val="FF0000"/>
                  </a:solidFill>
                </a:rPr>
                <a:t>✗</a:t>
              </a:r>
              <a:r>
                <a:rPr lang="zh-TW" altLang="en-US" sz="1400" b="0" dirty="0"/>
                <a:t> </a:t>
              </a:r>
              <a:r>
                <a:rPr lang="en-US" sz="1400" b="0" dirty="0"/>
                <a:t>subgraph</a:t>
              </a:r>
            </a:p>
          </p:txBody>
        </p:sp>
      </p:grpSp>
      <p:grpSp>
        <p:nvGrpSpPr>
          <p:cNvPr id="53" name="Group 52">
            <a:extLst>
              <a:ext uri="{FF2B5EF4-FFF2-40B4-BE49-F238E27FC236}">
                <a16:creationId xmlns:a16="http://schemas.microsoft.com/office/drawing/2014/main" id="{7E47DEC9-0C73-86A2-2968-4F15B22F01DF}"/>
              </a:ext>
            </a:extLst>
          </p:cNvPr>
          <p:cNvGrpSpPr/>
          <p:nvPr/>
        </p:nvGrpSpPr>
        <p:grpSpPr>
          <a:xfrm>
            <a:off x="6342581" y="1393965"/>
            <a:ext cx="1127232" cy="914400"/>
            <a:chOff x="7062213" y="3114148"/>
            <a:chExt cx="1127232" cy="912906"/>
          </a:xfrm>
        </p:grpSpPr>
        <p:sp>
          <p:nvSpPr>
            <p:cNvPr id="54" name="Oval 53">
              <a:extLst>
                <a:ext uri="{FF2B5EF4-FFF2-40B4-BE49-F238E27FC236}">
                  <a16:creationId xmlns:a16="http://schemas.microsoft.com/office/drawing/2014/main" id="{47B3A764-0EEE-B2A9-817E-DFDA7A156A87}"/>
                </a:ext>
              </a:extLst>
            </p:cNvPr>
            <p:cNvSpPr/>
            <p:nvPr/>
          </p:nvSpPr>
          <p:spPr>
            <a:xfrm>
              <a:off x="7261383"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5772656-F863-C51D-B91A-9036E2D6494E}"/>
                </a:ext>
              </a:extLst>
            </p:cNvPr>
            <p:cNvSpPr/>
            <p:nvPr/>
          </p:nvSpPr>
          <p:spPr>
            <a:xfrm>
              <a:off x="7261383" y="3567927"/>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DFC3AD4-3C36-02E3-E726-3CF26B329110}"/>
                </a:ext>
              </a:extLst>
            </p:cNvPr>
            <p:cNvSpPr/>
            <p:nvPr/>
          </p:nvSpPr>
          <p:spPr>
            <a:xfrm>
              <a:off x="7823357"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7DD57FA-68EC-F461-E886-8F774440A12C}"/>
                </a:ext>
              </a:extLst>
            </p:cNvPr>
            <p:cNvSpPr/>
            <p:nvPr/>
          </p:nvSpPr>
          <p:spPr>
            <a:xfrm>
              <a:off x="7823358" y="356267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612BD15-E1D3-2729-7649-E29918617517}"/>
                </a:ext>
              </a:extLst>
            </p:cNvPr>
            <p:cNvCxnSpPr>
              <a:stCxn id="54" idx="6"/>
              <a:endCxn id="56" idx="2"/>
            </p:cNvCxnSpPr>
            <p:nvPr/>
          </p:nvCxnSpPr>
          <p:spPr>
            <a:xfrm>
              <a:off x="7404258" y="3180537"/>
              <a:ext cx="4190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0C040F3-CC1B-0CDA-82CC-836CC130D1FD}"/>
                </a:ext>
              </a:extLst>
            </p:cNvPr>
            <p:cNvCxnSpPr>
              <a:cxnSpLocks/>
            </p:cNvCxnSpPr>
            <p:nvPr/>
          </p:nvCxnSpPr>
          <p:spPr>
            <a:xfrm>
              <a:off x="7342345" y="3180537"/>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29C8F0B-5747-BD24-4AAA-E7C1D5489369}"/>
                </a:ext>
              </a:extLst>
            </p:cNvPr>
            <p:cNvCxnSpPr>
              <a:cxnSpLocks/>
              <a:stCxn id="54" idx="5"/>
            </p:cNvCxnSpPr>
            <p:nvPr/>
          </p:nvCxnSpPr>
          <p:spPr>
            <a:xfrm>
              <a:off x="7383334" y="3227481"/>
              <a:ext cx="506697" cy="418113"/>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A5CAA80-D8CE-CABA-B2FF-A7E226B84D76}"/>
                </a:ext>
              </a:extLst>
            </p:cNvPr>
            <p:cNvCxnSpPr/>
            <p:nvPr/>
          </p:nvCxnSpPr>
          <p:spPr>
            <a:xfrm>
              <a:off x="7404258" y="3629059"/>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F1B485AB-1932-C853-662C-FAD7F0A184B7}"/>
                </a:ext>
              </a:extLst>
            </p:cNvPr>
            <p:cNvSpPr txBox="1"/>
            <p:nvPr/>
          </p:nvSpPr>
          <p:spPr>
            <a:xfrm>
              <a:off x="7062213" y="3719277"/>
              <a:ext cx="1127232" cy="307777"/>
            </a:xfrm>
            <a:prstGeom prst="rect">
              <a:avLst/>
            </a:prstGeom>
            <a:noFill/>
          </p:spPr>
          <p:txBody>
            <a:bodyPr wrap="none" rtlCol="0">
              <a:spAutoFit/>
            </a:bodyPr>
            <a:lstStyle/>
            <a:p>
              <a:r>
                <a:rPr lang="en-US" sz="1400" dirty="0">
                  <a:solidFill>
                    <a:srgbClr val="FF0000"/>
                  </a:solidFill>
                </a:rPr>
                <a:t>✗</a:t>
              </a:r>
              <a:r>
                <a:rPr lang="zh-TW" altLang="en-US" sz="1400" b="0" dirty="0"/>
                <a:t> </a:t>
              </a:r>
              <a:r>
                <a:rPr lang="en-US" sz="1400" b="0" dirty="0"/>
                <a:t>subgraph</a:t>
              </a:r>
            </a:p>
          </p:txBody>
        </p:sp>
      </p:grpSp>
      <p:grpSp>
        <p:nvGrpSpPr>
          <p:cNvPr id="68" name="Group 67">
            <a:extLst>
              <a:ext uri="{FF2B5EF4-FFF2-40B4-BE49-F238E27FC236}">
                <a16:creationId xmlns:a16="http://schemas.microsoft.com/office/drawing/2014/main" id="{5029D9BB-A22E-41C7-80B5-5E2E24DBDB9D}"/>
              </a:ext>
            </a:extLst>
          </p:cNvPr>
          <p:cNvGrpSpPr/>
          <p:nvPr/>
        </p:nvGrpSpPr>
        <p:grpSpPr>
          <a:xfrm>
            <a:off x="5085512" y="1393965"/>
            <a:ext cx="1167307" cy="976781"/>
            <a:chOff x="5374444" y="3111040"/>
            <a:chExt cx="1167307" cy="976781"/>
          </a:xfrm>
        </p:grpSpPr>
        <p:sp>
          <p:nvSpPr>
            <p:cNvPr id="26" name="Oval 25">
              <a:extLst>
                <a:ext uri="{FF2B5EF4-FFF2-40B4-BE49-F238E27FC236}">
                  <a16:creationId xmlns:a16="http://schemas.microsoft.com/office/drawing/2014/main" id="{A15728EB-F0A9-DC87-DFF4-EBEC94ACA96F}"/>
                </a:ext>
              </a:extLst>
            </p:cNvPr>
            <p:cNvSpPr/>
            <p:nvPr/>
          </p:nvSpPr>
          <p:spPr>
            <a:xfrm>
              <a:off x="5573614" y="311104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1E34FAC-4528-D83F-FAEC-49A009A185E9}"/>
                </a:ext>
              </a:extLst>
            </p:cNvPr>
            <p:cNvSpPr/>
            <p:nvPr/>
          </p:nvSpPr>
          <p:spPr>
            <a:xfrm>
              <a:off x="5573614" y="3564819"/>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A3D4B53-F370-1A1D-7F38-B0F0E3388911}"/>
                </a:ext>
              </a:extLst>
            </p:cNvPr>
            <p:cNvSpPr/>
            <p:nvPr/>
          </p:nvSpPr>
          <p:spPr>
            <a:xfrm>
              <a:off x="6135589" y="3559562"/>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B326353-3213-6629-C473-92FDC9A3CD58}"/>
                </a:ext>
              </a:extLst>
            </p:cNvPr>
            <p:cNvCxnSpPr>
              <a:cxnSpLocks/>
            </p:cNvCxnSpPr>
            <p:nvPr/>
          </p:nvCxnSpPr>
          <p:spPr>
            <a:xfrm>
              <a:off x="5654576" y="3177429"/>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D8A922E-EC86-5832-1020-103ACFDC8F71}"/>
                </a:ext>
              </a:extLst>
            </p:cNvPr>
            <p:cNvCxnSpPr/>
            <p:nvPr/>
          </p:nvCxnSpPr>
          <p:spPr>
            <a:xfrm>
              <a:off x="5716489" y="3625951"/>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692438-F8E9-87D3-04AC-0172A99602C3}"/>
                </a:ext>
              </a:extLst>
            </p:cNvPr>
            <p:cNvSpPr txBox="1"/>
            <p:nvPr/>
          </p:nvSpPr>
          <p:spPr>
            <a:xfrm>
              <a:off x="5374444" y="3718489"/>
              <a:ext cx="1167307" cy="369332"/>
            </a:xfrm>
            <a:prstGeom prst="rect">
              <a:avLst/>
            </a:prstGeom>
            <a:noFill/>
          </p:spPr>
          <p:txBody>
            <a:bodyPr wrap="none" rtlCol="0">
              <a:spAutoFit/>
            </a:bodyPr>
            <a:lstStyle/>
            <a:p>
              <a:r>
                <a:rPr lang="en-US" sz="1800" dirty="0">
                  <a:solidFill>
                    <a:srgbClr val="00B050"/>
                  </a:solidFill>
                </a:rPr>
                <a:t>✓</a:t>
              </a:r>
              <a:r>
                <a:rPr lang="zh-TW" altLang="en-US" sz="1800" dirty="0">
                  <a:solidFill>
                    <a:srgbClr val="00B050"/>
                  </a:solidFill>
                </a:rPr>
                <a:t> </a:t>
              </a:r>
              <a:r>
                <a:rPr lang="en-US" sz="1400" b="0" dirty="0"/>
                <a:t>subgraph</a:t>
              </a:r>
            </a:p>
          </p:txBody>
        </p:sp>
      </p:grpSp>
    </p:spTree>
    <p:extLst>
      <p:ext uri="{BB962C8B-B14F-4D97-AF65-F5344CB8AC3E}">
        <p14:creationId xmlns:p14="http://schemas.microsoft.com/office/powerpoint/2010/main" val="1730063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Spanning Tree</a:t>
            </a:r>
            <a:endParaRPr sz="3600" dirty="0"/>
          </a:p>
        </p:txBody>
      </p:sp>
      <p:sp>
        <p:nvSpPr>
          <p:cNvPr id="114" name="Text Box 63"/>
          <p:cNvSpPr txBox="1">
            <a:spLocks noChangeArrowheads="1"/>
          </p:cNvSpPr>
          <p:nvPr/>
        </p:nvSpPr>
        <p:spPr bwMode="auto">
          <a:xfrm>
            <a:off x="5855880" y="151195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7" name="Line 65"/>
          <p:cNvSpPr>
            <a:spLocks noChangeShapeType="1"/>
          </p:cNvSpPr>
          <p:nvPr/>
        </p:nvSpPr>
        <p:spPr bwMode="auto">
          <a:xfrm>
            <a:off x="4175755" y="176264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66"/>
          <p:cNvSpPr>
            <a:spLocks noChangeShapeType="1"/>
          </p:cNvSpPr>
          <p:nvPr/>
        </p:nvSpPr>
        <p:spPr bwMode="auto">
          <a:xfrm flipV="1">
            <a:off x="5127890" y="177291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4212731" y="167379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68"/>
          <p:cNvSpPr>
            <a:spLocks noChangeShapeType="1"/>
          </p:cNvSpPr>
          <p:nvPr/>
        </p:nvSpPr>
        <p:spPr bwMode="auto">
          <a:xfrm flipH="1">
            <a:off x="5008724" y="241912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Freeform 69"/>
          <p:cNvSpPr>
            <a:spLocks/>
          </p:cNvSpPr>
          <p:nvPr/>
        </p:nvSpPr>
        <p:spPr bwMode="auto">
          <a:xfrm>
            <a:off x="3749742" y="180474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 name="Freeform 70"/>
          <p:cNvSpPr>
            <a:spLocks/>
          </p:cNvSpPr>
          <p:nvPr/>
        </p:nvSpPr>
        <p:spPr bwMode="auto">
          <a:xfrm>
            <a:off x="4074776" y="184840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 name="Line 71"/>
          <p:cNvSpPr>
            <a:spLocks noChangeShapeType="1"/>
          </p:cNvSpPr>
          <p:nvPr/>
        </p:nvSpPr>
        <p:spPr bwMode="auto">
          <a:xfrm>
            <a:off x="4136762" y="182611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6" name="Text Box 63"/>
          <p:cNvSpPr txBox="1">
            <a:spLocks noChangeArrowheads="1"/>
          </p:cNvSpPr>
          <p:nvPr/>
        </p:nvSpPr>
        <p:spPr bwMode="auto">
          <a:xfrm>
            <a:off x="4809951" y="277147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7" name="Oval 50"/>
          <p:cNvSpPr>
            <a:spLocks noChangeArrowheads="1"/>
          </p:cNvSpPr>
          <p:nvPr/>
        </p:nvSpPr>
        <p:spPr bwMode="auto">
          <a:xfrm>
            <a:off x="5873225"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Oval 50"/>
          <p:cNvSpPr>
            <a:spLocks noChangeArrowheads="1"/>
          </p:cNvSpPr>
          <p:nvPr/>
        </p:nvSpPr>
        <p:spPr bwMode="auto">
          <a:xfrm>
            <a:off x="3911265" y="278384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9" name="Oval 50"/>
          <p:cNvSpPr>
            <a:spLocks noChangeArrowheads="1"/>
          </p:cNvSpPr>
          <p:nvPr/>
        </p:nvSpPr>
        <p:spPr bwMode="auto">
          <a:xfrm>
            <a:off x="4838116" y="28104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0" name="Text Box 63"/>
          <p:cNvSpPr txBox="1">
            <a:spLocks noChangeArrowheads="1"/>
          </p:cNvSpPr>
          <p:nvPr/>
        </p:nvSpPr>
        <p:spPr bwMode="auto">
          <a:xfrm>
            <a:off x="4815119" y="205114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31" name="Oval 50"/>
          <p:cNvSpPr>
            <a:spLocks noChangeArrowheads="1"/>
          </p:cNvSpPr>
          <p:nvPr/>
        </p:nvSpPr>
        <p:spPr bwMode="auto">
          <a:xfrm>
            <a:off x="4832465" y="20914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2" name="Text Box 63"/>
          <p:cNvSpPr txBox="1">
            <a:spLocks noChangeArrowheads="1"/>
          </p:cNvSpPr>
          <p:nvPr/>
        </p:nvSpPr>
        <p:spPr bwMode="auto">
          <a:xfrm>
            <a:off x="3910039" y="273479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33" name="Oval 50"/>
          <p:cNvSpPr>
            <a:spLocks noChangeArrowheads="1"/>
          </p:cNvSpPr>
          <p:nvPr/>
        </p:nvSpPr>
        <p:spPr bwMode="auto">
          <a:xfrm>
            <a:off x="3884457"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3848374" y="150375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135" name="Group 134"/>
          <p:cNvGrpSpPr/>
          <p:nvPr/>
        </p:nvGrpSpPr>
        <p:grpSpPr>
          <a:xfrm>
            <a:off x="1764768" y="4561035"/>
            <a:ext cx="2378120" cy="1667835"/>
            <a:chOff x="5624264" y="4581230"/>
            <a:chExt cx="2378120" cy="1667835"/>
          </a:xfrm>
        </p:grpSpPr>
        <p:sp>
          <p:nvSpPr>
            <p:cNvPr id="136"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38"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43" name="Oval 142"/>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4"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5"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6"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47"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8"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9"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0"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51"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2" name="Line 64"/>
          <p:cNvSpPr>
            <a:spLocks noChangeShapeType="1"/>
          </p:cNvSpPr>
          <p:nvPr/>
        </p:nvSpPr>
        <p:spPr bwMode="auto">
          <a:xfrm flipV="1">
            <a:off x="4212731" y="295981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54" name="Straight Arrow Connector 153"/>
          <p:cNvCxnSpPr/>
          <p:nvPr/>
        </p:nvCxnSpPr>
        <p:spPr>
          <a:xfrm flipH="1">
            <a:off x="3084987" y="3151011"/>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 Box 53"/>
          <p:cNvSpPr txBox="1">
            <a:spLocks noChangeArrowheads="1"/>
          </p:cNvSpPr>
          <p:nvPr/>
        </p:nvSpPr>
        <p:spPr bwMode="auto">
          <a:xfrm>
            <a:off x="1950075" y="4064763"/>
            <a:ext cx="1766987" cy="338554"/>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grpSp>
        <p:nvGrpSpPr>
          <p:cNvPr id="156" name="Group 155"/>
          <p:cNvGrpSpPr/>
          <p:nvPr/>
        </p:nvGrpSpPr>
        <p:grpSpPr>
          <a:xfrm>
            <a:off x="5278632" y="4540424"/>
            <a:ext cx="2378120" cy="1667835"/>
            <a:chOff x="5624264" y="4581230"/>
            <a:chExt cx="2378120" cy="1667835"/>
          </a:xfrm>
        </p:grpSpPr>
        <p:sp>
          <p:nvSpPr>
            <p:cNvPr id="157"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9" name="Line 65"/>
            <p:cNvSpPr>
              <a:spLocks noChangeShapeType="1"/>
            </p:cNvSpPr>
            <p:nvPr/>
          </p:nvSpPr>
          <p:spPr bwMode="auto">
            <a:xfrm flipV="1">
              <a:off x="5980387" y="4776213"/>
              <a:ext cx="1668728" cy="0"/>
            </a:xfrm>
            <a:prstGeom prst="line">
              <a:avLst/>
            </a:prstGeom>
            <a:noFill/>
            <a:ln w="28575">
              <a:solidFill>
                <a:schemeClr val="tx1"/>
              </a:solidFill>
              <a:prstDash val="solid"/>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61"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71"/>
            <p:cNvSpPr>
              <a:spLocks noChangeShapeType="1"/>
            </p:cNvSpPr>
            <p:nvPr/>
          </p:nvSpPr>
          <p:spPr bwMode="auto">
            <a:xfrm>
              <a:off x="5927960" y="4902557"/>
              <a:ext cx="680395" cy="3990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63"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64" name="Oval 163"/>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5"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6"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68"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9"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70"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71"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72"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73" name="Text Box 53"/>
          <p:cNvSpPr txBox="1">
            <a:spLocks noChangeArrowheads="1"/>
          </p:cNvSpPr>
          <p:nvPr/>
        </p:nvSpPr>
        <p:spPr bwMode="auto">
          <a:xfrm>
            <a:off x="5143243" y="4063815"/>
            <a:ext cx="2441181" cy="338554"/>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Another Spanning Tree</a:t>
            </a:r>
          </a:p>
        </p:txBody>
      </p:sp>
      <p:cxnSp>
        <p:nvCxnSpPr>
          <p:cNvPr id="174" name="Straight Arrow Connector 173"/>
          <p:cNvCxnSpPr/>
          <p:nvPr/>
        </p:nvCxnSpPr>
        <p:spPr>
          <a:xfrm>
            <a:off x="5487275" y="3085613"/>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9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par>
                                <p:cTn id="8" presetID="22" presetClass="entr" presetSubtype="1"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up)">
                                      <p:cBhvr>
                                        <p:cTn id="10" dur="500"/>
                                        <p:tgtEl>
                                          <p:spTgt spid="1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wipe(up)">
                                      <p:cBhvr>
                                        <p:cTn id="21" dur="500"/>
                                        <p:tgtEl>
                                          <p:spTgt spid="173"/>
                                        </p:tgtEl>
                                      </p:cBhvr>
                                    </p:animEffect>
                                  </p:childTnLst>
                                </p:cTn>
                              </p:par>
                              <p:par>
                                <p:cTn id="22" presetID="22" presetClass="entr" presetSubtype="1"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sz="3600" dirty="0"/>
          </a:p>
        </p:txBody>
      </p:sp>
      <p:grpSp>
        <p:nvGrpSpPr>
          <p:cNvPr id="4" name="Group 3"/>
          <p:cNvGrpSpPr/>
          <p:nvPr/>
        </p:nvGrpSpPr>
        <p:grpSpPr>
          <a:xfrm>
            <a:off x="417494" y="1476100"/>
            <a:ext cx="1989271" cy="2145082"/>
            <a:chOff x="417494" y="2006772"/>
            <a:chExt cx="1989271" cy="2145082"/>
          </a:xfrm>
        </p:grpSpPr>
        <p:sp>
          <p:nvSpPr>
            <p:cNvPr id="114"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17" name="Line 65"/>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3"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6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63" name="Line 67"/>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65"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 name="TextBox 2"/>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82" name="TextBox 81"/>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83" name="TextBox 82"/>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84" name="TextBox 83"/>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85" name="TextBox 84"/>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grpSp>
        <p:nvGrpSpPr>
          <p:cNvPr id="8" name="Group 7"/>
          <p:cNvGrpSpPr/>
          <p:nvPr/>
        </p:nvGrpSpPr>
        <p:grpSpPr>
          <a:xfrm>
            <a:off x="4850701" y="1476100"/>
            <a:ext cx="3555101" cy="1972805"/>
            <a:chOff x="4850701" y="1476100"/>
            <a:chExt cx="3555101" cy="1972805"/>
          </a:xfrm>
        </p:grpSpPr>
        <p:sp>
          <p:nvSpPr>
            <p:cNvPr id="155" name="Text Box 53"/>
            <p:cNvSpPr txBox="1">
              <a:spLocks noChangeArrowheads="1"/>
            </p:cNvSpPr>
            <p:nvPr/>
          </p:nvSpPr>
          <p:spPr bwMode="auto">
            <a:xfrm>
              <a:off x="6972992" y="2284340"/>
              <a:ext cx="1432810"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86" name="Text Box 63"/>
            <p:cNvSpPr txBox="1">
              <a:spLocks noChangeArrowheads="1"/>
            </p:cNvSpPr>
            <p:nvPr/>
          </p:nvSpPr>
          <p:spPr bwMode="auto">
            <a:xfrm>
              <a:off x="6360541" y="163584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87" name="Line 65"/>
            <p:cNvSpPr>
              <a:spLocks noChangeShapeType="1"/>
            </p:cNvSpPr>
            <p:nvPr/>
          </p:nvSpPr>
          <p:spPr bwMode="auto">
            <a:xfrm>
              <a:off x="5249173" y="196987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67"/>
            <p:cNvSpPr>
              <a:spLocks noChangeShapeType="1"/>
            </p:cNvSpPr>
            <p:nvPr/>
          </p:nvSpPr>
          <p:spPr bwMode="auto">
            <a:xfrm flipH="1">
              <a:off x="5297062" y="1830346"/>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71"/>
            <p:cNvSpPr>
              <a:spLocks noChangeShapeType="1"/>
            </p:cNvSpPr>
            <p:nvPr/>
          </p:nvSpPr>
          <p:spPr bwMode="auto">
            <a:xfrm flipH="1">
              <a:off x="5126430" y="199619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90" name="Oval 50"/>
            <p:cNvSpPr>
              <a:spLocks noChangeArrowheads="1"/>
            </p:cNvSpPr>
            <p:nvPr/>
          </p:nvSpPr>
          <p:spPr bwMode="auto">
            <a:xfrm>
              <a:off x="6377886"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1" name="Oval 50"/>
            <p:cNvSpPr>
              <a:spLocks noChangeArrowheads="1"/>
            </p:cNvSpPr>
            <p:nvPr/>
          </p:nvSpPr>
          <p:spPr bwMode="auto">
            <a:xfrm>
              <a:off x="4968788"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2" name="Text Box 63"/>
            <p:cNvSpPr txBox="1">
              <a:spLocks noChangeArrowheads="1"/>
            </p:cNvSpPr>
            <p:nvPr/>
          </p:nvSpPr>
          <p:spPr bwMode="auto">
            <a:xfrm>
              <a:off x="4949033" y="162764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93" name="Oval 50"/>
            <p:cNvSpPr>
              <a:spLocks noChangeArrowheads="1"/>
            </p:cNvSpPr>
            <p:nvPr/>
          </p:nvSpPr>
          <p:spPr bwMode="auto">
            <a:xfrm>
              <a:off x="4968788" y="308585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4" name="Text Box 63"/>
            <p:cNvSpPr txBox="1">
              <a:spLocks noChangeArrowheads="1"/>
            </p:cNvSpPr>
            <p:nvPr/>
          </p:nvSpPr>
          <p:spPr bwMode="auto">
            <a:xfrm>
              <a:off x="4949033" y="303734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96" name="Text Box 63"/>
            <p:cNvSpPr txBox="1">
              <a:spLocks noChangeArrowheads="1"/>
            </p:cNvSpPr>
            <p:nvPr/>
          </p:nvSpPr>
          <p:spPr bwMode="auto">
            <a:xfrm>
              <a:off x="6360541" y="304879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97" name="Oval 50"/>
            <p:cNvSpPr>
              <a:spLocks noChangeArrowheads="1"/>
            </p:cNvSpPr>
            <p:nvPr/>
          </p:nvSpPr>
          <p:spPr bwMode="auto">
            <a:xfrm>
              <a:off x="6377886" y="30891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0" name="TextBox 99"/>
            <p:cNvSpPr txBox="1"/>
            <p:nvPr/>
          </p:nvSpPr>
          <p:spPr>
            <a:xfrm>
              <a:off x="5806799" y="2311357"/>
              <a:ext cx="326571" cy="400110"/>
            </a:xfrm>
            <a:prstGeom prst="rect">
              <a:avLst/>
            </a:prstGeom>
            <a:noFill/>
          </p:spPr>
          <p:txBody>
            <a:bodyPr wrap="square" rtlCol="0">
              <a:spAutoFit/>
            </a:bodyPr>
            <a:lstStyle/>
            <a:p>
              <a:r>
                <a:rPr lang="en-US" sz="2000" dirty="0">
                  <a:latin typeface="+mn-lt"/>
                </a:rPr>
                <a:t>2</a:t>
              </a:r>
            </a:p>
          </p:txBody>
        </p:sp>
        <p:sp>
          <p:nvSpPr>
            <p:cNvPr id="101" name="TextBox 100"/>
            <p:cNvSpPr txBox="1"/>
            <p:nvPr/>
          </p:nvSpPr>
          <p:spPr>
            <a:xfrm>
              <a:off x="4850701" y="2311357"/>
              <a:ext cx="326571" cy="400110"/>
            </a:xfrm>
            <a:prstGeom prst="rect">
              <a:avLst/>
            </a:prstGeom>
            <a:noFill/>
          </p:spPr>
          <p:txBody>
            <a:bodyPr wrap="square" rtlCol="0">
              <a:spAutoFit/>
            </a:bodyPr>
            <a:lstStyle/>
            <a:p>
              <a:r>
                <a:rPr lang="en-US" sz="2000" dirty="0">
                  <a:latin typeface="+mn-lt"/>
                </a:rPr>
                <a:t>3</a:t>
              </a:r>
            </a:p>
          </p:txBody>
        </p:sp>
        <p:sp>
          <p:nvSpPr>
            <p:cNvPr id="103" name="TextBox 102"/>
            <p:cNvSpPr txBox="1"/>
            <p:nvPr/>
          </p:nvSpPr>
          <p:spPr>
            <a:xfrm>
              <a:off x="5613177" y="1476100"/>
              <a:ext cx="326571" cy="400110"/>
            </a:xfrm>
            <a:prstGeom prst="rect">
              <a:avLst/>
            </a:prstGeom>
            <a:noFill/>
          </p:spPr>
          <p:txBody>
            <a:bodyPr wrap="square" rtlCol="0">
              <a:spAutoFit/>
            </a:bodyPr>
            <a:lstStyle/>
            <a:p>
              <a:r>
                <a:rPr lang="en-US" sz="2000" dirty="0">
                  <a:latin typeface="+mn-lt"/>
                </a:rPr>
                <a:t>2</a:t>
              </a:r>
            </a:p>
          </p:txBody>
        </p:sp>
      </p:grpSp>
      <p:grpSp>
        <p:nvGrpSpPr>
          <p:cNvPr id="6" name="Group 5"/>
          <p:cNvGrpSpPr/>
          <p:nvPr/>
        </p:nvGrpSpPr>
        <p:grpSpPr>
          <a:xfrm>
            <a:off x="417494" y="4180868"/>
            <a:ext cx="3756611" cy="1821257"/>
            <a:chOff x="417494" y="4180868"/>
            <a:chExt cx="3756611" cy="1821257"/>
          </a:xfrm>
        </p:grpSpPr>
        <p:sp>
          <p:nvSpPr>
            <p:cNvPr id="104" name="Text Box 63"/>
            <p:cNvSpPr txBox="1">
              <a:spLocks noChangeArrowheads="1"/>
            </p:cNvSpPr>
            <p:nvPr/>
          </p:nvSpPr>
          <p:spPr bwMode="auto">
            <a:xfrm>
              <a:off x="1927334" y="418906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05" name="Line 65"/>
            <p:cNvSpPr>
              <a:spLocks noChangeShapeType="1"/>
            </p:cNvSpPr>
            <p:nvPr/>
          </p:nvSpPr>
          <p:spPr bwMode="auto">
            <a:xfrm>
              <a:off x="815966" y="452309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71"/>
            <p:cNvSpPr>
              <a:spLocks noChangeShapeType="1"/>
            </p:cNvSpPr>
            <p:nvPr/>
          </p:nvSpPr>
          <p:spPr bwMode="auto">
            <a:xfrm flipH="1">
              <a:off x="693223"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8"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9"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0" name="Text Box 63"/>
            <p:cNvSpPr txBox="1">
              <a:spLocks noChangeArrowheads="1"/>
            </p:cNvSpPr>
            <p:nvPr/>
          </p:nvSpPr>
          <p:spPr bwMode="auto">
            <a:xfrm>
              <a:off x="515826" y="418086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11"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2" name="Text Box 63"/>
            <p:cNvSpPr txBox="1">
              <a:spLocks noChangeArrowheads="1"/>
            </p:cNvSpPr>
            <p:nvPr/>
          </p:nvSpPr>
          <p:spPr bwMode="auto">
            <a:xfrm>
              <a:off x="515826" y="55905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15" name="Text Box 63"/>
            <p:cNvSpPr txBox="1">
              <a:spLocks noChangeArrowheads="1"/>
            </p:cNvSpPr>
            <p:nvPr/>
          </p:nvSpPr>
          <p:spPr bwMode="auto">
            <a:xfrm>
              <a:off x="1927334" y="5602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6"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0" name="TextBox 119"/>
            <p:cNvSpPr txBox="1"/>
            <p:nvPr/>
          </p:nvSpPr>
          <p:spPr>
            <a:xfrm>
              <a:off x="2080194" y="4864577"/>
              <a:ext cx="326571" cy="400110"/>
            </a:xfrm>
            <a:prstGeom prst="rect">
              <a:avLst/>
            </a:prstGeom>
            <a:noFill/>
          </p:spPr>
          <p:txBody>
            <a:bodyPr wrap="square" rtlCol="0">
              <a:spAutoFit/>
            </a:bodyPr>
            <a:lstStyle/>
            <a:p>
              <a:r>
                <a:rPr lang="en-US" sz="2000" dirty="0">
                  <a:latin typeface="+mn-lt"/>
                </a:rPr>
                <a:t>1</a:t>
              </a:r>
            </a:p>
          </p:txBody>
        </p:sp>
        <p:sp>
          <p:nvSpPr>
            <p:cNvPr id="137" name="TextBox 136"/>
            <p:cNvSpPr txBox="1"/>
            <p:nvPr/>
          </p:nvSpPr>
          <p:spPr>
            <a:xfrm>
              <a:off x="1373592" y="4864577"/>
              <a:ext cx="326571" cy="400110"/>
            </a:xfrm>
            <a:prstGeom prst="rect">
              <a:avLst/>
            </a:prstGeom>
            <a:noFill/>
          </p:spPr>
          <p:txBody>
            <a:bodyPr wrap="square" rtlCol="0">
              <a:spAutoFit/>
            </a:bodyPr>
            <a:lstStyle/>
            <a:p>
              <a:r>
                <a:rPr lang="en-US" sz="2000" dirty="0">
                  <a:latin typeface="+mn-lt"/>
                </a:rPr>
                <a:t>2</a:t>
              </a:r>
            </a:p>
          </p:txBody>
        </p:sp>
        <p:sp>
          <p:nvSpPr>
            <p:cNvPr id="141" name="TextBox 140"/>
            <p:cNvSpPr txBox="1"/>
            <p:nvPr/>
          </p:nvSpPr>
          <p:spPr>
            <a:xfrm>
              <a:off x="417494" y="4864577"/>
              <a:ext cx="326571" cy="400110"/>
            </a:xfrm>
            <a:prstGeom prst="rect">
              <a:avLst/>
            </a:prstGeom>
            <a:noFill/>
          </p:spPr>
          <p:txBody>
            <a:bodyPr wrap="square" rtlCol="0">
              <a:spAutoFit/>
            </a:bodyPr>
            <a:lstStyle/>
            <a:p>
              <a:r>
                <a:rPr lang="en-US" sz="2000" dirty="0">
                  <a:latin typeface="+mn-lt"/>
                </a:rPr>
                <a:t>3</a:t>
              </a:r>
            </a:p>
          </p:txBody>
        </p:sp>
        <p:sp>
          <p:nvSpPr>
            <p:cNvPr id="175" name="Text Box 53"/>
            <p:cNvSpPr txBox="1">
              <a:spLocks noChangeArrowheads="1"/>
            </p:cNvSpPr>
            <p:nvPr/>
          </p:nvSpPr>
          <p:spPr bwMode="auto">
            <a:xfrm>
              <a:off x="2566436" y="4805666"/>
              <a:ext cx="1607669"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grpSp>
        <p:nvGrpSpPr>
          <p:cNvPr id="7" name="Group 6"/>
          <p:cNvGrpSpPr/>
          <p:nvPr/>
        </p:nvGrpSpPr>
        <p:grpSpPr>
          <a:xfrm>
            <a:off x="4937102" y="4107400"/>
            <a:ext cx="3599141" cy="1972805"/>
            <a:chOff x="4937102" y="4107400"/>
            <a:chExt cx="3599141" cy="1972805"/>
          </a:xfrm>
        </p:grpSpPr>
        <p:grpSp>
          <p:nvGrpSpPr>
            <p:cNvPr id="192" name="Group 191"/>
            <p:cNvGrpSpPr/>
            <p:nvPr/>
          </p:nvGrpSpPr>
          <p:grpSpPr>
            <a:xfrm>
              <a:off x="4937102" y="4107400"/>
              <a:ext cx="1989271" cy="1972805"/>
              <a:chOff x="417494" y="2006772"/>
              <a:chExt cx="1989271" cy="1972805"/>
            </a:xfrm>
          </p:grpSpPr>
          <p:sp>
            <p:nvSpPr>
              <p:cNvPr id="193"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95"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8"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9"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20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203"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04"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5"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06" name="TextBox 205"/>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8" name="TextBox 207"/>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10" name="TextBox 209"/>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227" name="Text Box 53"/>
            <p:cNvSpPr txBox="1">
              <a:spLocks noChangeArrowheads="1"/>
            </p:cNvSpPr>
            <p:nvPr/>
          </p:nvSpPr>
          <p:spPr bwMode="auto">
            <a:xfrm>
              <a:off x="6928574" y="4837559"/>
              <a:ext cx="1607669"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spTree>
    <p:extLst>
      <p:ext uri="{BB962C8B-B14F-4D97-AF65-F5344CB8AC3E}">
        <p14:creationId xmlns:p14="http://schemas.microsoft.com/office/powerpoint/2010/main" val="304724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Main Idea of Prim's Algorithm</a:t>
            </a:r>
            <a:endParaRPr sz="3600" dirty="0"/>
          </a:p>
        </p:txBody>
      </p:sp>
      <p:sp>
        <p:nvSpPr>
          <p:cNvPr id="83971" name="Content Placeholder 4"/>
          <p:cNvSpPr>
            <a:spLocks noGrp="1"/>
          </p:cNvSpPr>
          <p:nvPr>
            <p:ph sz="quarter" idx="17"/>
          </p:nvPr>
        </p:nvSpPr>
        <p:spPr>
          <a:xfrm>
            <a:off x="432708" y="1475242"/>
            <a:ext cx="8156121" cy="4852987"/>
          </a:xfrm>
        </p:spPr>
        <p:txBody>
          <a:bodyPr/>
          <a:lstStyle/>
          <a:p>
            <a:pPr marL="0" indent="0" eaLnBrk="1" hangingPunct="1">
              <a:spcBef>
                <a:spcPts val="0"/>
              </a:spcBef>
              <a:buNone/>
            </a:pPr>
            <a:r>
              <a:rPr lang="en-US" altLang="en-US" b="1" dirty="0">
                <a:solidFill>
                  <a:schemeClr val="tx1"/>
                </a:solidFill>
              </a:rPr>
              <a:t>Prim’s Algorithm</a:t>
            </a:r>
          </a:p>
          <a:p>
            <a:pPr eaLnBrk="1" hangingPunct="1">
              <a:spcBef>
                <a:spcPts val="2000"/>
              </a:spcBef>
            </a:pPr>
            <a:r>
              <a:rPr lang="en-US" altLang="en-US" dirty="0">
                <a:solidFill>
                  <a:schemeClr val="tx1"/>
                </a:solidFill>
              </a:rPr>
              <a:t>It works on undirected graph.</a:t>
            </a:r>
          </a:p>
          <a:p>
            <a:pPr eaLnBrk="1" hangingPunct="1">
              <a:spcBef>
                <a:spcPts val="2000"/>
              </a:spcBef>
            </a:pPr>
            <a:r>
              <a:rPr lang="en-US" altLang="en-US" dirty="0">
                <a:solidFill>
                  <a:schemeClr val="tx1"/>
                </a:solidFill>
              </a:rPr>
              <a:t>It builds upon a single partial minimum spanning tree, at each step adding an edge connecting the vertex nearest to but not already in the current partial minimum spanning tree.</a:t>
            </a:r>
          </a:p>
          <a:p>
            <a:pPr eaLnBrk="1" hangingPunct="1">
              <a:spcBef>
                <a:spcPts val="2000"/>
              </a:spcBef>
            </a:pPr>
            <a:r>
              <a:rPr lang="en-US" altLang="en-US" dirty="0">
                <a:solidFill>
                  <a:schemeClr val="tx1"/>
                </a:solidFill>
              </a:rPr>
              <a:t>At first a vertex is chosen, this vertex will be the first node in </a:t>
            </a:r>
            <a:r>
              <a:rPr lang="en-US" altLang="en-US" b="1" i="1" dirty="0">
                <a:solidFill>
                  <a:srgbClr val="FF33CC"/>
                </a:solidFill>
              </a:rPr>
              <a:t>T</a:t>
            </a:r>
            <a:r>
              <a:rPr lang="en-US" altLang="en-US" dirty="0">
                <a:solidFill>
                  <a:schemeClr val="tx1"/>
                </a:solidFill>
              </a:rPr>
              <a:t>. </a:t>
            </a:r>
          </a:p>
          <a:p>
            <a:pPr eaLnBrk="1" hangingPunct="1">
              <a:spcBef>
                <a:spcPts val="2000"/>
              </a:spcBef>
            </a:pPr>
            <a:r>
              <a:rPr lang="en-US" altLang="en-US" dirty="0">
                <a:solidFill>
                  <a:schemeClr val="tx1"/>
                </a:solidFill>
              </a:rPr>
              <a:t>Set </a:t>
            </a:r>
            <a:r>
              <a:rPr lang="en-US" altLang="en-US" b="1" i="1" dirty="0">
                <a:solidFill>
                  <a:srgbClr val="0070C0"/>
                </a:solidFill>
              </a:rPr>
              <a:t>P</a:t>
            </a:r>
            <a:r>
              <a:rPr lang="en-US" altLang="en-US" dirty="0">
                <a:solidFill>
                  <a:schemeClr val="tx1"/>
                </a:solidFill>
              </a:rPr>
              <a:t> is </a:t>
            </a:r>
            <a:r>
              <a:rPr lang="en-US" altLang="en-US" dirty="0" err="1">
                <a:solidFill>
                  <a:schemeClr val="tx1"/>
                </a:solidFill>
              </a:rPr>
              <a:t>initialised</a:t>
            </a:r>
            <a:r>
              <a:rPr lang="en-US" altLang="en-US" dirty="0">
                <a:solidFill>
                  <a:schemeClr val="tx1"/>
                </a:solidFill>
              </a:rPr>
              <a:t>: </a:t>
            </a:r>
            <a:r>
              <a:rPr lang="en-US" altLang="en-US" b="1" i="1" dirty="0">
                <a:solidFill>
                  <a:srgbClr val="0070C0"/>
                </a:solidFill>
              </a:rPr>
              <a:t>P</a:t>
            </a:r>
            <a:r>
              <a:rPr lang="en-US" altLang="en-US" dirty="0">
                <a:solidFill>
                  <a:schemeClr val="tx1"/>
                </a:solidFill>
              </a:rPr>
              <a:t> = set of vertices not in tree </a:t>
            </a:r>
            <a:r>
              <a:rPr lang="en-US" altLang="en-US" b="1" i="1" dirty="0">
                <a:solidFill>
                  <a:srgbClr val="FF33CC"/>
                </a:solidFill>
              </a:rPr>
              <a:t>T</a:t>
            </a:r>
            <a:r>
              <a:rPr lang="en-US" altLang="en-US" dirty="0">
                <a:solidFill>
                  <a:schemeClr val="tx1"/>
                </a:solidFill>
              </a:rPr>
              <a:t> but are adjacent to some vertices in </a:t>
            </a:r>
            <a:r>
              <a:rPr lang="en-US" altLang="en-US" b="1" i="1" dirty="0">
                <a:solidFill>
                  <a:srgbClr val="FF33CC"/>
                </a:solidFill>
              </a:rPr>
              <a:t>T</a:t>
            </a:r>
            <a:r>
              <a:rPr lang="en-US" altLang="en-US" dirty="0">
                <a:solidFill>
                  <a:schemeClr val="tx1"/>
                </a:solidFill>
              </a:rPr>
              <a:t>. </a:t>
            </a:r>
          </a:p>
        </p:txBody>
      </p:sp>
      <p:grpSp>
        <p:nvGrpSpPr>
          <p:cNvPr id="21" name="群組 20">
            <a:extLst>
              <a:ext uri="{FF2B5EF4-FFF2-40B4-BE49-F238E27FC236}">
                <a16:creationId xmlns:a16="http://schemas.microsoft.com/office/drawing/2014/main" id="{19706A48-CEB4-FD68-018A-4CA815803CCD}"/>
              </a:ext>
            </a:extLst>
          </p:cNvPr>
          <p:cNvGrpSpPr/>
          <p:nvPr/>
        </p:nvGrpSpPr>
        <p:grpSpPr>
          <a:xfrm>
            <a:off x="5103520" y="1475242"/>
            <a:ext cx="2566982" cy="1173213"/>
            <a:chOff x="5103520" y="1475242"/>
            <a:chExt cx="2566982" cy="1173213"/>
          </a:xfrm>
        </p:grpSpPr>
        <p:sp>
          <p:nvSpPr>
            <p:cNvPr id="3" name="Oval 2">
              <a:extLst>
                <a:ext uri="{FF2B5EF4-FFF2-40B4-BE49-F238E27FC236}">
                  <a16:creationId xmlns:a16="http://schemas.microsoft.com/office/drawing/2014/main" id="{6BA46B48-32DF-BB46-9EFF-2D080FED9920}"/>
                </a:ext>
              </a:extLst>
            </p:cNvPr>
            <p:cNvSpPr/>
            <p:nvPr/>
          </p:nvSpPr>
          <p:spPr>
            <a:xfrm>
              <a:off x="5429250" y="1475242"/>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DEC633C9-9476-B86C-5D6E-425B74AEBA4A}"/>
                </a:ext>
              </a:extLst>
            </p:cNvPr>
            <p:cNvSpPr txBox="1"/>
            <p:nvPr/>
          </p:nvSpPr>
          <p:spPr>
            <a:xfrm>
              <a:off x="5103520" y="1876930"/>
              <a:ext cx="325730" cy="369332"/>
            </a:xfrm>
            <a:prstGeom prst="rect">
              <a:avLst/>
            </a:prstGeom>
            <a:noFill/>
          </p:spPr>
          <p:txBody>
            <a:bodyPr wrap="none" rtlCol="0">
              <a:spAutoFit/>
            </a:bodyPr>
            <a:lstStyle/>
            <a:p>
              <a:r>
                <a:rPr lang="en-US" sz="1800" dirty="0">
                  <a:solidFill>
                    <a:srgbClr val="FF33CC"/>
                  </a:solidFill>
                </a:rPr>
                <a:t>T</a:t>
              </a:r>
            </a:p>
          </p:txBody>
        </p:sp>
        <p:sp>
          <p:nvSpPr>
            <p:cNvPr id="5" name="Oval 4">
              <a:extLst>
                <a:ext uri="{FF2B5EF4-FFF2-40B4-BE49-F238E27FC236}">
                  <a16:creationId xmlns:a16="http://schemas.microsoft.com/office/drawing/2014/main" id="{A6EF0169-F0EF-6D17-AD76-36D2EF107B8F}"/>
                </a:ext>
              </a:extLst>
            </p:cNvPr>
            <p:cNvSpPr/>
            <p:nvPr/>
          </p:nvSpPr>
          <p:spPr>
            <a:xfrm>
              <a:off x="6728051" y="1475747"/>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4269352-D753-B2A0-E4A2-A37AEBC76276}"/>
                </a:ext>
              </a:extLst>
            </p:cNvPr>
            <p:cNvSpPr txBox="1"/>
            <p:nvPr/>
          </p:nvSpPr>
          <p:spPr>
            <a:xfrm>
              <a:off x="7331948" y="1876930"/>
              <a:ext cx="338554" cy="369332"/>
            </a:xfrm>
            <a:prstGeom prst="rect">
              <a:avLst/>
            </a:prstGeom>
            <a:noFill/>
          </p:spPr>
          <p:txBody>
            <a:bodyPr wrap="none" rtlCol="0">
              <a:spAutoFit/>
            </a:bodyPr>
            <a:lstStyle/>
            <a:p>
              <a:r>
                <a:rPr lang="en-US" sz="1800" dirty="0">
                  <a:solidFill>
                    <a:srgbClr val="0070C0"/>
                  </a:solidFill>
                </a:rPr>
                <a:t>P</a:t>
              </a:r>
            </a:p>
          </p:txBody>
        </p:sp>
        <p:sp>
          <p:nvSpPr>
            <p:cNvPr id="7" name="Oval 6">
              <a:extLst>
                <a:ext uri="{FF2B5EF4-FFF2-40B4-BE49-F238E27FC236}">
                  <a16:creationId xmlns:a16="http://schemas.microsoft.com/office/drawing/2014/main" id="{C18812EF-83AA-211B-5CA7-503D1DF07E6C}"/>
                </a:ext>
              </a:extLst>
            </p:cNvPr>
            <p:cNvSpPr/>
            <p:nvPr/>
          </p:nvSpPr>
          <p:spPr>
            <a:xfrm>
              <a:off x="5601196" y="1950556"/>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C53E423-7C2B-241E-16E7-02FE04198EED}"/>
                </a:ext>
              </a:extLst>
            </p:cNvPr>
            <p:cNvSpPr/>
            <p:nvPr/>
          </p:nvSpPr>
          <p:spPr>
            <a:xfrm>
              <a:off x="6922632" y="1690688"/>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2EEADF-71BD-FE40-66F1-EA51676953F3}"/>
                </a:ext>
              </a:extLst>
            </p:cNvPr>
            <p:cNvSpPr/>
            <p:nvPr/>
          </p:nvSpPr>
          <p:spPr>
            <a:xfrm>
              <a:off x="6922632" y="2288947"/>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5374C0-52BE-3C4F-7337-F72E511E9DDE}"/>
                </a:ext>
              </a:extLst>
            </p:cNvPr>
            <p:cNvSpPr txBox="1"/>
            <p:nvPr/>
          </p:nvSpPr>
          <p:spPr>
            <a:xfrm rot="5400000">
              <a:off x="6832985" y="1925153"/>
              <a:ext cx="541259" cy="400110"/>
            </a:xfrm>
            <a:prstGeom prst="rect">
              <a:avLst/>
            </a:prstGeom>
            <a:noFill/>
          </p:spPr>
          <p:txBody>
            <a:bodyPr wrap="square" rtlCol="0">
              <a:spAutoFit/>
            </a:bodyPr>
            <a:lstStyle/>
            <a:p>
              <a:r>
                <a:rPr lang="en-US" sz="2000" b="0" dirty="0">
                  <a:solidFill>
                    <a:schemeClr val="bg1"/>
                  </a:solidFill>
                </a:rPr>
                <a:t>…</a:t>
              </a:r>
            </a:p>
          </p:txBody>
        </p:sp>
        <p:cxnSp>
          <p:nvCxnSpPr>
            <p:cNvPr id="14" name="Straight Connector 13">
              <a:extLst>
                <a:ext uri="{FF2B5EF4-FFF2-40B4-BE49-F238E27FC236}">
                  <a16:creationId xmlns:a16="http://schemas.microsoft.com/office/drawing/2014/main" id="{74ADA416-B6FA-DE56-79B9-156EEF566F5D}"/>
                </a:ext>
              </a:extLst>
            </p:cNvPr>
            <p:cNvCxnSpPr>
              <a:cxnSpLocks/>
              <a:endCxn id="10" idx="2"/>
            </p:cNvCxnSpPr>
            <p:nvPr/>
          </p:nvCxnSpPr>
          <p:spPr>
            <a:xfrm flipV="1">
              <a:off x="5803184" y="1783557"/>
              <a:ext cx="1119448" cy="199759"/>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FB07D1C-A105-DC6C-D543-6244DEE3961F}"/>
                </a:ext>
              </a:extLst>
            </p:cNvPr>
            <p:cNvCxnSpPr>
              <a:cxnSpLocks/>
            </p:cNvCxnSpPr>
            <p:nvPr/>
          </p:nvCxnSpPr>
          <p:spPr>
            <a:xfrm>
              <a:off x="5791170" y="2091366"/>
              <a:ext cx="1131462" cy="30447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3">
              <a:extLst>
                <a:ext uri="{FF2B5EF4-FFF2-40B4-BE49-F238E27FC236}">
                  <a16:creationId xmlns:a16="http://schemas.microsoft.com/office/drawing/2014/main" id="{369AB309-4E33-31C0-8A83-2F23CDEC67ED}"/>
                </a:ext>
              </a:extLst>
            </p:cNvPr>
            <p:cNvCxnSpPr>
              <a:cxnSpLocks/>
              <a:stCxn id="7" idx="6"/>
              <a:endCxn id="12" idx="2"/>
            </p:cNvCxnSpPr>
            <p:nvPr/>
          </p:nvCxnSpPr>
          <p:spPr>
            <a:xfrm>
              <a:off x="5791170" y="2036281"/>
              <a:ext cx="1112390" cy="88928"/>
            </a:xfrm>
            <a:prstGeom prst="line">
              <a:avLst/>
            </a:prstGeom>
            <a:ln w="19050"/>
          </p:spPr>
          <p:style>
            <a:lnRef idx="1">
              <a:schemeClr val="dk1"/>
            </a:lnRef>
            <a:fillRef idx="0">
              <a:schemeClr val="dk1"/>
            </a:fillRef>
            <a:effectRef idx="0">
              <a:schemeClr val="dk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fade">
                                      <p:cBhvr>
                                        <p:cTn id="16" dur="500"/>
                                        <p:tgtEl>
                                          <p:spTgt spid="839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fade">
                                      <p:cBhvr>
                                        <p:cTn id="21"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Main Idea of Prim's Algorithm</a:t>
            </a:r>
            <a:endParaRPr sz="3600" dirty="0"/>
          </a:p>
        </p:txBody>
      </p:sp>
      <p:sp>
        <p:nvSpPr>
          <p:cNvPr id="83971" name="Content Placeholder 4"/>
          <p:cNvSpPr>
            <a:spLocks noGrp="1"/>
          </p:cNvSpPr>
          <p:nvPr>
            <p:ph sz="quarter" idx="17"/>
          </p:nvPr>
        </p:nvSpPr>
        <p:spPr>
          <a:xfrm>
            <a:off x="325660" y="2293768"/>
            <a:ext cx="7822292" cy="4163558"/>
          </a:xfrm>
        </p:spPr>
        <p:txBody>
          <a:bodyPr/>
          <a:lstStyle/>
          <a:p>
            <a:pPr marL="0" indent="0" eaLnBrk="1" hangingPunct="1">
              <a:spcBef>
                <a:spcPts val="1400"/>
              </a:spcBef>
              <a:buNone/>
            </a:pPr>
            <a:r>
              <a:rPr lang="en-US" altLang="en-US" b="1" dirty="0">
                <a:solidFill>
                  <a:schemeClr val="tx1"/>
                </a:solidFill>
              </a:rPr>
              <a:t>Prim’s Algorithm (Cont.)</a:t>
            </a:r>
          </a:p>
          <a:p>
            <a:pPr eaLnBrk="1" hangingPunct="1">
              <a:spcBef>
                <a:spcPts val="1400"/>
              </a:spcBef>
            </a:pPr>
            <a:r>
              <a:rPr lang="en-US" altLang="en-US" sz="2000" dirty="0">
                <a:solidFill>
                  <a:schemeClr val="tx1"/>
                </a:solidFill>
              </a:rPr>
              <a:t>In every iteration in the Prim’s Algorithm, a new vertex </a:t>
            </a:r>
            <a:r>
              <a:rPr lang="en-US" altLang="en-US" sz="2000" b="1" i="1" dirty="0">
                <a:solidFill>
                  <a:srgbClr val="00B050"/>
                </a:solidFill>
              </a:rPr>
              <a:t>u</a:t>
            </a:r>
            <a:r>
              <a:rPr lang="en-US" altLang="en-US" sz="2000" dirty="0">
                <a:solidFill>
                  <a:schemeClr val="tx1"/>
                </a:solidFill>
              </a:rPr>
              <a:t> from set </a:t>
            </a:r>
            <a:r>
              <a:rPr lang="en-US" altLang="en-US" sz="2000" b="1" i="1" dirty="0">
                <a:solidFill>
                  <a:srgbClr val="0070C0"/>
                </a:solidFill>
              </a:rPr>
              <a:t>P</a:t>
            </a:r>
            <a:r>
              <a:rPr lang="en-US" altLang="en-US" sz="2000" dirty="0">
                <a:solidFill>
                  <a:schemeClr val="tx1"/>
                </a:solidFill>
              </a:rPr>
              <a:t> will be connected to the tree </a:t>
            </a:r>
            <a:r>
              <a:rPr lang="en-US" altLang="en-US" sz="2000" b="1" i="1" dirty="0">
                <a:solidFill>
                  <a:srgbClr val="FF33CC"/>
                </a:solidFill>
              </a:rPr>
              <a:t>T</a:t>
            </a:r>
            <a:r>
              <a:rPr lang="en-US" altLang="en-US" sz="2000" dirty="0">
                <a:solidFill>
                  <a:schemeClr val="tx1"/>
                </a:solidFill>
              </a:rPr>
              <a:t>. The vertex </a:t>
            </a:r>
            <a:r>
              <a:rPr lang="en-US" altLang="en-US" sz="2000" b="1" i="1" dirty="0">
                <a:solidFill>
                  <a:srgbClr val="00B050"/>
                </a:solidFill>
              </a:rPr>
              <a:t>u</a:t>
            </a:r>
            <a:r>
              <a:rPr lang="en-US" altLang="en-US" sz="2000" dirty="0">
                <a:solidFill>
                  <a:schemeClr val="tx1"/>
                </a:solidFill>
              </a:rPr>
              <a:t> will be deleted from the set </a:t>
            </a:r>
            <a:r>
              <a:rPr lang="en-US" altLang="en-US" sz="2000" b="1" i="1" dirty="0">
                <a:solidFill>
                  <a:srgbClr val="0070C0"/>
                </a:solidFill>
              </a:rPr>
              <a:t>P</a:t>
            </a:r>
            <a:r>
              <a:rPr lang="en-US" altLang="en-US" sz="2000" dirty="0">
                <a:solidFill>
                  <a:schemeClr val="tx1"/>
                </a:solidFill>
              </a:rPr>
              <a:t>. The vertices adjacent to </a:t>
            </a:r>
            <a:r>
              <a:rPr lang="en-US" altLang="en-US" sz="2000" b="1" i="1" dirty="0">
                <a:solidFill>
                  <a:srgbClr val="00B050"/>
                </a:solidFill>
              </a:rPr>
              <a:t>u</a:t>
            </a:r>
            <a:r>
              <a:rPr lang="en-US" altLang="en-US" sz="2000" dirty="0">
                <a:solidFill>
                  <a:schemeClr val="tx1"/>
                </a:solidFill>
              </a:rPr>
              <a:t> and not already in </a:t>
            </a:r>
            <a:r>
              <a:rPr lang="en-US" altLang="en-US" sz="2000" b="1" i="1" dirty="0">
                <a:solidFill>
                  <a:srgbClr val="0070C0"/>
                </a:solidFill>
              </a:rPr>
              <a:t>P</a:t>
            </a:r>
            <a:r>
              <a:rPr lang="en-US" altLang="en-US" sz="2000" dirty="0">
                <a:solidFill>
                  <a:schemeClr val="tx1"/>
                </a:solidFill>
              </a:rPr>
              <a:t> will be added to </a:t>
            </a:r>
            <a:r>
              <a:rPr lang="en-US" altLang="en-US" sz="2000" b="1" i="1" dirty="0">
                <a:solidFill>
                  <a:srgbClr val="0070C0"/>
                </a:solidFill>
              </a:rPr>
              <a:t>P</a:t>
            </a:r>
            <a:r>
              <a:rPr lang="en-US" altLang="en-US" sz="2000" dirty="0">
                <a:solidFill>
                  <a:schemeClr val="tx1"/>
                </a:solidFill>
              </a:rPr>
              <a:t>. </a:t>
            </a:r>
          </a:p>
          <a:p>
            <a:pPr eaLnBrk="1" hangingPunct="1">
              <a:spcBef>
                <a:spcPts val="1400"/>
              </a:spcBef>
            </a:pPr>
            <a:r>
              <a:rPr lang="en-US" altLang="en-US" sz="2000" dirty="0">
                <a:solidFill>
                  <a:schemeClr val="tx1"/>
                </a:solidFill>
              </a:rPr>
              <a:t>When all vertices are connected into </a:t>
            </a:r>
            <a:r>
              <a:rPr lang="en-US" altLang="en-US" sz="2000" b="1" i="1" dirty="0">
                <a:solidFill>
                  <a:srgbClr val="FF33CC"/>
                </a:solidFill>
              </a:rPr>
              <a:t>T</a:t>
            </a:r>
            <a:r>
              <a:rPr lang="en-US" altLang="en-US" sz="2000" dirty="0">
                <a:solidFill>
                  <a:schemeClr val="tx1"/>
                </a:solidFill>
              </a:rPr>
              <a:t>, </a:t>
            </a:r>
            <a:r>
              <a:rPr lang="en-US" altLang="en-US" sz="2000" b="1" i="1" dirty="0">
                <a:solidFill>
                  <a:srgbClr val="0070C0"/>
                </a:solidFill>
              </a:rPr>
              <a:t>P</a:t>
            </a:r>
            <a:r>
              <a:rPr lang="en-US" altLang="en-US" sz="2000" dirty="0">
                <a:solidFill>
                  <a:schemeClr val="tx1"/>
                </a:solidFill>
              </a:rPr>
              <a:t> will be empty. This means the end of the algorithm. </a:t>
            </a:r>
          </a:p>
          <a:p>
            <a:pPr eaLnBrk="1" hangingPunct="1">
              <a:spcBef>
                <a:spcPts val="1400"/>
              </a:spcBef>
            </a:pPr>
            <a:r>
              <a:rPr lang="en-US" altLang="en-US" sz="2000" dirty="0">
                <a:solidFill>
                  <a:schemeClr val="tx1"/>
                </a:solidFill>
              </a:rPr>
              <a:t>The new vertex in every iteration will be chosen by using </a:t>
            </a:r>
            <a:r>
              <a:rPr lang="en-US" altLang="en-US" sz="2000" b="1" dirty="0">
                <a:solidFill>
                  <a:srgbClr val="800000"/>
                </a:solidFill>
              </a:rPr>
              <a:t>greedy</a:t>
            </a:r>
            <a:r>
              <a:rPr lang="en-US" altLang="en-US" sz="2000" dirty="0">
                <a:solidFill>
                  <a:srgbClr val="C00000"/>
                </a:solidFill>
              </a:rPr>
              <a:t> </a:t>
            </a:r>
            <a:r>
              <a:rPr lang="en-US" altLang="en-US" sz="2000" dirty="0">
                <a:solidFill>
                  <a:schemeClr val="tx1"/>
                </a:solidFill>
              </a:rPr>
              <a:t>method, i.e. among all vertices in </a:t>
            </a:r>
            <a:r>
              <a:rPr lang="en-US" altLang="en-US" sz="2000" b="1" i="1" dirty="0">
                <a:solidFill>
                  <a:srgbClr val="0070C0"/>
                </a:solidFill>
              </a:rPr>
              <a:t>P</a:t>
            </a:r>
            <a:r>
              <a:rPr lang="en-US" altLang="en-US" sz="2000" dirty="0">
                <a:solidFill>
                  <a:schemeClr val="tx1"/>
                </a:solidFill>
              </a:rPr>
              <a:t> which are connected to some vertices already inserted in the tree </a:t>
            </a:r>
            <a:r>
              <a:rPr lang="en-US" altLang="en-US" sz="2000" b="1" i="1" dirty="0">
                <a:solidFill>
                  <a:srgbClr val="FF33CC"/>
                </a:solidFill>
              </a:rPr>
              <a:t>T</a:t>
            </a:r>
            <a:r>
              <a:rPr lang="en-US" altLang="en-US" sz="2000" dirty="0">
                <a:solidFill>
                  <a:schemeClr val="tx1"/>
                </a:solidFill>
              </a:rPr>
              <a:t> but themselves are not in </a:t>
            </a:r>
            <a:r>
              <a:rPr lang="en-US" altLang="en-US" sz="2000" b="1" i="1" dirty="0">
                <a:solidFill>
                  <a:srgbClr val="FF33CC"/>
                </a:solidFill>
              </a:rPr>
              <a:t>T</a:t>
            </a:r>
            <a:r>
              <a:rPr lang="en-US" altLang="en-US" sz="2000" dirty="0">
                <a:solidFill>
                  <a:schemeClr val="tx1"/>
                </a:solidFill>
              </a:rPr>
              <a:t>, we choose one with the </a:t>
            </a:r>
            <a:r>
              <a:rPr lang="en-US" altLang="en-US" sz="2000" b="1" dirty="0">
                <a:solidFill>
                  <a:srgbClr val="FF0000"/>
                </a:solidFill>
              </a:rPr>
              <a:t>minimum</a:t>
            </a:r>
            <a:r>
              <a:rPr lang="en-US" altLang="en-US" sz="2000" dirty="0">
                <a:solidFill>
                  <a:schemeClr val="tx1"/>
                </a:solidFill>
              </a:rPr>
              <a:t> cost.</a:t>
            </a:r>
          </a:p>
        </p:txBody>
      </p:sp>
      <p:grpSp>
        <p:nvGrpSpPr>
          <p:cNvPr id="30" name="Group 29">
            <a:extLst>
              <a:ext uri="{FF2B5EF4-FFF2-40B4-BE49-F238E27FC236}">
                <a16:creationId xmlns:a16="http://schemas.microsoft.com/office/drawing/2014/main" id="{922457F4-A733-8035-532F-F4FDDDF6881C}"/>
              </a:ext>
            </a:extLst>
          </p:cNvPr>
          <p:cNvGrpSpPr/>
          <p:nvPr/>
        </p:nvGrpSpPr>
        <p:grpSpPr>
          <a:xfrm>
            <a:off x="6444502" y="1387936"/>
            <a:ext cx="2566982" cy="1173213"/>
            <a:chOff x="6444502" y="1387936"/>
            <a:chExt cx="2566982" cy="1173213"/>
          </a:xfrm>
        </p:grpSpPr>
        <p:sp>
          <p:nvSpPr>
            <p:cNvPr id="17" name="Oval 16">
              <a:extLst>
                <a:ext uri="{FF2B5EF4-FFF2-40B4-BE49-F238E27FC236}">
                  <a16:creationId xmlns:a16="http://schemas.microsoft.com/office/drawing/2014/main" id="{0664AB3F-4687-1B55-9234-5C1279DDB5CA}"/>
                </a:ext>
              </a:extLst>
            </p:cNvPr>
            <p:cNvSpPr/>
            <p:nvPr/>
          </p:nvSpPr>
          <p:spPr>
            <a:xfrm>
              <a:off x="6770232" y="1387936"/>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72BE99FE-9387-A2D0-07E8-7AE130447F73}"/>
                </a:ext>
              </a:extLst>
            </p:cNvPr>
            <p:cNvSpPr txBox="1"/>
            <p:nvPr/>
          </p:nvSpPr>
          <p:spPr>
            <a:xfrm>
              <a:off x="6444502" y="1789624"/>
              <a:ext cx="325730" cy="369332"/>
            </a:xfrm>
            <a:prstGeom prst="rect">
              <a:avLst/>
            </a:prstGeom>
            <a:noFill/>
          </p:spPr>
          <p:txBody>
            <a:bodyPr wrap="none" rtlCol="0">
              <a:spAutoFit/>
            </a:bodyPr>
            <a:lstStyle/>
            <a:p>
              <a:r>
                <a:rPr lang="en-US" sz="1800" dirty="0">
                  <a:solidFill>
                    <a:srgbClr val="FF33CC"/>
                  </a:solidFill>
                </a:rPr>
                <a:t>T</a:t>
              </a:r>
            </a:p>
          </p:txBody>
        </p:sp>
        <p:sp>
          <p:nvSpPr>
            <p:cNvPr id="19" name="Oval 18">
              <a:extLst>
                <a:ext uri="{FF2B5EF4-FFF2-40B4-BE49-F238E27FC236}">
                  <a16:creationId xmlns:a16="http://schemas.microsoft.com/office/drawing/2014/main" id="{45AACEC9-71B9-8B65-93C1-48B97089232B}"/>
                </a:ext>
              </a:extLst>
            </p:cNvPr>
            <p:cNvSpPr/>
            <p:nvPr/>
          </p:nvSpPr>
          <p:spPr>
            <a:xfrm>
              <a:off x="8069033" y="1388441"/>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58351923-5049-6462-3F92-CAA812BB02FA}"/>
                </a:ext>
              </a:extLst>
            </p:cNvPr>
            <p:cNvSpPr txBox="1"/>
            <p:nvPr/>
          </p:nvSpPr>
          <p:spPr>
            <a:xfrm>
              <a:off x="8672930" y="1789624"/>
              <a:ext cx="338554" cy="369332"/>
            </a:xfrm>
            <a:prstGeom prst="rect">
              <a:avLst/>
            </a:prstGeom>
            <a:noFill/>
          </p:spPr>
          <p:txBody>
            <a:bodyPr wrap="none" rtlCol="0">
              <a:spAutoFit/>
            </a:bodyPr>
            <a:lstStyle/>
            <a:p>
              <a:r>
                <a:rPr lang="en-US" sz="1800" dirty="0">
                  <a:solidFill>
                    <a:srgbClr val="0070C0"/>
                  </a:solidFill>
                </a:rPr>
                <a:t>P</a:t>
              </a:r>
            </a:p>
          </p:txBody>
        </p:sp>
        <p:sp>
          <p:nvSpPr>
            <p:cNvPr id="21" name="Oval 20">
              <a:extLst>
                <a:ext uri="{FF2B5EF4-FFF2-40B4-BE49-F238E27FC236}">
                  <a16:creationId xmlns:a16="http://schemas.microsoft.com/office/drawing/2014/main" id="{134D41BA-3AF9-F5EC-DBFA-3C8AB22488D2}"/>
                </a:ext>
              </a:extLst>
            </p:cNvPr>
            <p:cNvSpPr/>
            <p:nvPr/>
          </p:nvSpPr>
          <p:spPr>
            <a:xfrm>
              <a:off x="6960732" y="1498787"/>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5EE5925-6188-0070-01A8-2845D9D54271}"/>
                </a:ext>
              </a:extLst>
            </p:cNvPr>
            <p:cNvSpPr/>
            <p:nvPr/>
          </p:nvSpPr>
          <p:spPr>
            <a:xfrm>
              <a:off x="6960732" y="2035414"/>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A30B2B0-64E2-6FF0-DDE8-8BFC0E5E0273}"/>
                </a:ext>
              </a:extLst>
            </p:cNvPr>
            <p:cNvSpPr txBox="1"/>
            <p:nvPr/>
          </p:nvSpPr>
          <p:spPr>
            <a:xfrm rot="5400000">
              <a:off x="6950238" y="1622491"/>
              <a:ext cx="384303" cy="400110"/>
            </a:xfrm>
            <a:prstGeom prst="rect">
              <a:avLst/>
            </a:prstGeom>
            <a:noFill/>
          </p:spPr>
          <p:txBody>
            <a:bodyPr wrap="square" rtlCol="0">
              <a:spAutoFit/>
            </a:bodyPr>
            <a:lstStyle/>
            <a:p>
              <a:r>
                <a:rPr lang="en-US" sz="2000" b="0" dirty="0"/>
                <a:t>…</a:t>
              </a:r>
            </a:p>
          </p:txBody>
        </p:sp>
        <p:sp>
          <p:nvSpPr>
            <p:cNvPr id="24" name="Oval 23">
              <a:extLst>
                <a:ext uri="{FF2B5EF4-FFF2-40B4-BE49-F238E27FC236}">
                  <a16:creationId xmlns:a16="http://schemas.microsoft.com/office/drawing/2014/main" id="{82C9F5D0-C933-2576-0FCF-4573BCF8A91C}"/>
                </a:ext>
              </a:extLst>
            </p:cNvPr>
            <p:cNvSpPr/>
            <p:nvPr/>
          </p:nvSpPr>
          <p:spPr>
            <a:xfrm>
              <a:off x="8263614" y="1603382"/>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72EFB0-F7CB-F46A-87A8-1DB49C35143A}"/>
                </a:ext>
              </a:extLst>
            </p:cNvPr>
            <p:cNvSpPr/>
            <p:nvPr/>
          </p:nvSpPr>
          <p:spPr>
            <a:xfrm>
              <a:off x="6977894" y="2286800"/>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t>
              </a:r>
            </a:p>
          </p:txBody>
        </p:sp>
        <p:sp>
          <p:nvSpPr>
            <p:cNvPr id="26" name="TextBox 25">
              <a:extLst>
                <a:ext uri="{FF2B5EF4-FFF2-40B4-BE49-F238E27FC236}">
                  <a16:creationId xmlns:a16="http://schemas.microsoft.com/office/drawing/2014/main" id="{BB830F11-06E9-DAEA-1994-1D00273ED82F}"/>
                </a:ext>
              </a:extLst>
            </p:cNvPr>
            <p:cNvSpPr txBox="1"/>
            <p:nvPr/>
          </p:nvSpPr>
          <p:spPr>
            <a:xfrm rot="5400000">
              <a:off x="8173967" y="1837847"/>
              <a:ext cx="541259" cy="400110"/>
            </a:xfrm>
            <a:prstGeom prst="rect">
              <a:avLst/>
            </a:prstGeom>
            <a:noFill/>
          </p:spPr>
          <p:txBody>
            <a:bodyPr wrap="square" rtlCol="0">
              <a:spAutoFit/>
            </a:bodyPr>
            <a:lstStyle/>
            <a:p>
              <a:r>
                <a:rPr lang="en-US" sz="2000" b="0" dirty="0">
                  <a:solidFill>
                    <a:schemeClr val="bg1"/>
                  </a:solidFill>
                </a:rPr>
                <a:t>…</a:t>
              </a:r>
            </a:p>
          </p:txBody>
        </p:sp>
        <p:cxnSp>
          <p:nvCxnSpPr>
            <p:cNvPr id="27" name="Straight Connector 26">
              <a:extLst>
                <a:ext uri="{FF2B5EF4-FFF2-40B4-BE49-F238E27FC236}">
                  <a16:creationId xmlns:a16="http://schemas.microsoft.com/office/drawing/2014/main" id="{2A367575-B2A6-4926-4703-20EFE1216912}"/>
                </a:ext>
              </a:extLst>
            </p:cNvPr>
            <p:cNvCxnSpPr>
              <a:cxnSpLocks/>
              <a:stCxn id="23" idx="1"/>
              <a:endCxn id="24" idx="2"/>
            </p:cNvCxnSpPr>
            <p:nvPr/>
          </p:nvCxnSpPr>
          <p:spPr>
            <a:xfrm>
              <a:off x="7142390" y="1630395"/>
              <a:ext cx="1121224" cy="65856"/>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B49C3391-AFBD-8099-813A-8C0013614CD9}"/>
              </a:ext>
            </a:extLst>
          </p:cNvPr>
          <p:cNvSpPr txBox="1"/>
          <p:nvPr/>
        </p:nvSpPr>
        <p:spPr>
          <a:xfrm>
            <a:off x="4486833" y="2286210"/>
            <a:ext cx="982961" cy="523220"/>
          </a:xfrm>
          <a:prstGeom prst="rect">
            <a:avLst/>
          </a:prstGeom>
          <a:noFill/>
        </p:spPr>
        <p:txBody>
          <a:bodyPr wrap="none" rtlCol="0">
            <a:spAutoFit/>
          </a:bodyPr>
          <a:lstStyle/>
          <a:p>
            <a:pPr algn="ctr"/>
            <a:r>
              <a:rPr lang="en-US" sz="1400" dirty="0">
                <a:solidFill>
                  <a:srgbClr val="FF0000"/>
                </a:solidFill>
              </a:rPr>
              <a:t>minimum</a:t>
            </a:r>
          </a:p>
          <a:p>
            <a:pPr algn="ctr"/>
            <a:r>
              <a:rPr lang="en-US" sz="1400" dirty="0">
                <a:solidFill>
                  <a:srgbClr val="FF0000"/>
                </a:solidFill>
              </a:rPr>
              <a:t>cost</a:t>
            </a:r>
          </a:p>
        </p:txBody>
      </p:sp>
      <p:grpSp>
        <p:nvGrpSpPr>
          <p:cNvPr id="33" name="群組 32">
            <a:extLst>
              <a:ext uri="{FF2B5EF4-FFF2-40B4-BE49-F238E27FC236}">
                <a16:creationId xmlns:a16="http://schemas.microsoft.com/office/drawing/2014/main" id="{3F9971E2-CC3E-3C47-A9C4-3AB6BC64C4D5}"/>
              </a:ext>
            </a:extLst>
          </p:cNvPr>
          <p:cNvGrpSpPr/>
          <p:nvPr/>
        </p:nvGrpSpPr>
        <p:grpSpPr>
          <a:xfrm>
            <a:off x="3715656" y="1361923"/>
            <a:ext cx="2566982" cy="1296414"/>
            <a:chOff x="3715656" y="1361923"/>
            <a:chExt cx="2566982" cy="1296414"/>
          </a:xfrm>
        </p:grpSpPr>
        <p:sp>
          <p:nvSpPr>
            <p:cNvPr id="4" name="Oval 3">
              <a:extLst>
                <a:ext uri="{FF2B5EF4-FFF2-40B4-BE49-F238E27FC236}">
                  <a16:creationId xmlns:a16="http://schemas.microsoft.com/office/drawing/2014/main" id="{F64CCD96-577B-0C0A-6DBD-17C776B07F18}"/>
                </a:ext>
              </a:extLst>
            </p:cNvPr>
            <p:cNvSpPr/>
            <p:nvPr/>
          </p:nvSpPr>
          <p:spPr>
            <a:xfrm>
              <a:off x="4041386" y="1361923"/>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08F56DFF-8918-5D3E-87E1-4A17ECB8460B}"/>
                </a:ext>
              </a:extLst>
            </p:cNvPr>
            <p:cNvSpPr txBox="1"/>
            <p:nvPr/>
          </p:nvSpPr>
          <p:spPr>
            <a:xfrm>
              <a:off x="3715656" y="1763611"/>
              <a:ext cx="325730" cy="369332"/>
            </a:xfrm>
            <a:prstGeom prst="rect">
              <a:avLst/>
            </a:prstGeom>
            <a:noFill/>
          </p:spPr>
          <p:txBody>
            <a:bodyPr wrap="none" rtlCol="0">
              <a:spAutoFit/>
            </a:bodyPr>
            <a:lstStyle/>
            <a:p>
              <a:r>
                <a:rPr lang="en-US" sz="1800" dirty="0">
                  <a:solidFill>
                    <a:srgbClr val="FF33CC"/>
                  </a:solidFill>
                </a:rPr>
                <a:t>T</a:t>
              </a:r>
            </a:p>
          </p:txBody>
        </p:sp>
        <p:sp>
          <p:nvSpPr>
            <p:cNvPr id="6" name="Oval 5">
              <a:extLst>
                <a:ext uri="{FF2B5EF4-FFF2-40B4-BE49-F238E27FC236}">
                  <a16:creationId xmlns:a16="http://schemas.microsoft.com/office/drawing/2014/main" id="{5A0B0587-4AD4-F35D-A36E-577CDC6713F6}"/>
                </a:ext>
              </a:extLst>
            </p:cNvPr>
            <p:cNvSpPr/>
            <p:nvPr/>
          </p:nvSpPr>
          <p:spPr>
            <a:xfrm>
              <a:off x="5340187" y="1362428"/>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722FA16-D563-69FD-2CEB-51370F9C421E}"/>
                </a:ext>
              </a:extLst>
            </p:cNvPr>
            <p:cNvSpPr txBox="1"/>
            <p:nvPr/>
          </p:nvSpPr>
          <p:spPr>
            <a:xfrm>
              <a:off x="5944084" y="1763611"/>
              <a:ext cx="338554" cy="369332"/>
            </a:xfrm>
            <a:prstGeom prst="rect">
              <a:avLst/>
            </a:prstGeom>
            <a:noFill/>
          </p:spPr>
          <p:txBody>
            <a:bodyPr wrap="none" rtlCol="0">
              <a:spAutoFit/>
            </a:bodyPr>
            <a:lstStyle/>
            <a:p>
              <a:r>
                <a:rPr lang="en-US" sz="1800" dirty="0">
                  <a:solidFill>
                    <a:srgbClr val="0070C0"/>
                  </a:solidFill>
                </a:rPr>
                <a:t>P</a:t>
              </a:r>
            </a:p>
          </p:txBody>
        </p:sp>
        <p:sp>
          <p:nvSpPr>
            <p:cNvPr id="8" name="Oval 7">
              <a:extLst>
                <a:ext uri="{FF2B5EF4-FFF2-40B4-BE49-F238E27FC236}">
                  <a16:creationId xmlns:a16="http://schemas.microsoft.com/office/drawing/2014/main" id="{2D43343A-FF9D-18AD-88F0-D3CBFBD970CD}"/>
                </a:ext>
              </a:extLst>
            </p:cNvPr>
            <p:cNvSpPr/>
            <p:nvPr/>
          </p:nvSpPr>
          <p:spPr>
            <a:xfrm>
              <a:off x="4224241" y="1577369"/>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630249A-231E-AEE5-48C9-DDBDDF6BF1B8}"/>
                </a:ext>
              </a:extLst>
            </p:cNvPr>
            <p:cNvSpPr/>
            <p:nvPr/>
          </p:nvSpPr>
          <p:spPr>
            <a:xfrm>
              <a:off x="4241328" y="2191226"/>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09A9FFC-499A-E7BA-5B3E-B6B629499E15}"/>
                </a:ext>
              </a:extLst>
            </p:cNvPr>
            <p:cNvSpPr txBox="1"/>
            <p:nvPr/>
          </p:nvSpPr>
          <p:spPr>
            <a:xfrm rot="5400000">
              <a:off x="4132676" y="1819216"/>
              <a:ext cx="541259" cy="400110"/>
            </a:xfrm>
            <a:prstGeom prst="rect">
              <a:avLst/>
            </a:prstGeom>
            <a:noFill/>
          </p:spPr>
          <p:txBody>
            <a:bodyPr wrap="square" rtlCol="0">
              <a:spAutoFit/>
            </a:bodyPr>
            <a:lstStyle/>
            <a:p>
              <a:r>
                <a:rPr lang="en-US" sz="2000" b="0" dirty="0"/>
                <a:t>…</a:t>
              </a:r>
            </a:p>
          </p:txBody>
        </p:sp>
        <p:sp>
          <p:nvSpPr>
            <p:cNvPr id="11" name="Oval 10">
              <a:extLst>
                <a:ext uri="{FF2B5EF4-FFF2-40B4-BE49-F238E27FC236}">
                  <a16:creationId xmlns:a16="http://schemas.microsoft.com/office/drawing/2014/main" id="{A056109B-767E-AD25-3E51-7D38ADC8AB68}"/>
                </a:ext>
              </a:extLst>
            </p:cNvPr>
            <p:cNvSpPr/>
            <p:nvPr/>
          </p:nvSpPr>
          <p:spPr>
            <a:xfrm>
              <a:off x="5534768" y="1577369"/>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D82359-85B2-8D6E-6CEE-28AD120AC0F0}"/>
                </a:ext>
              </a:extLst>
            </p:cNvPr>
            <p:cNvSpPr/>
            <p:nvPr/>
          </p:nvSpPr>
          <p:spPr>
            <a:xfrm>
              <a:off x="5534768" y="2175628"/>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t>
              </a:r>
            </a:p>
          </p:txBody>
        </p:sp>
        <p:sp>
          <p:nvSpPr>
            <p:cNvPr id="13" name="TextBox 12">
              <a:extLst>
                <a:ext uri="{FF2B5EF4-FFF2-40B4-BE49-F238E27FC236}">
                  <a16:creationId xmlns:a16="http://schemas.microsoft.com/office/drawing/2014/main" id="{2D57CA82-3932-71A8-79DE-0EB2713DFF74}"/>
                </a:ext>
              </a:extLst>
            </p:cNvPr>
            <p:cNvSpPr txBox="1"/>
            <p:nvPr/>
          </p:nvSpPr>
          <p:spPr>
            <a:xfrm rot="5400000">
              <a:off x="5445121" y="1811834"/>
              <a:ext cx="541259" cy="400110"/>
            </a:xfrm>
            <a:prstGeom prst="rect">
              <a:avLst/>
            </a:prstGeom>
            <a:noFill/>
          </p:spPr>
          <p:txBody>
            <a:bodyPr wrap="square" rtlCol="0">
              <a:spAutoFit/>
            </a:bodyPr>
            <a:lstStyle/>
            <a:p>
              <a:r>
                <a:rPr lang="en-US" sz="2000" b="0" dirty="0">
                  <a:solidFill>
                    <a:schemeClr val="bg1"/>
                  </a:solidFill>
                </a:rPr>
                <a:t>…</a:t>
              </a:r>
            </a:p>
          </p:txBody>
        </p:sp>
        <p:cxnSp>
          <p:nvCxnSpPr>
            <p:cNvPr id="14" name="Straight Connector 13">
              <a:extLst>
                <a:ext uri="{FF2B5EF4-FFF2-40B4-BE49-F238E27FC236}">
                  <a16:creationId xmlns:a16="http://schemas.microsoft.com/office/drawing/2014/main" id="{D141F60D-AAF8-66C8-63CE-1B77C4FE162E}"/>
                </a:ext>
              </a:extLst>
            </p:cNvPr>
            <p:cNvCxnSpPr>
              <a:cxnSpLocks/>
              <a:endCxn id="11" idx="2"/>
            </p:cNvCxnSpPr>
            <p:nvPr/>
          </p:nvCxnSpPr>
          <p:spPr>
            <a:xfrm flipV="1">
              <a:off x="4421860" y="1670238"/>
              <a:ext cx="1112908" cy="3027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BB4B95E-049F-BF6B-D12F-11F1E7B6B341}"/>
                </a:ext>
              </a:extLst>
            </p:cNvPr>
            <p:cNvCxnSpPr>
              <a:cxnSpLocks/>
              <a:stCxn id="10" idx="3"/>
            </p:cNvCxnSpPr>
            <p:nvPr/>
          </p:nvCxnSpPr>
          <p:spPr>
            <a:xfrm flipV="1">
              <a:off x="4403306" y="2282519"/>
              <a:ext cx="1131462" cy="7382"/>
            </a:xfrm>
            <a:prstGeom prst="line">
              <a:avLst/>
            </a:prstGeom>
            <a:ln w="19050"/>
          </p:spPr>
          <p:style>
            <a:lnRef idx="1">
              <a:schemeClr val="dk1"/>
            </a:lnRef>
            <a:fillRef idx="0">
              <a:schemeClr val="dk1"/>
            </a:fillRef>
            <a:effectRef idx="0">
              <a:schemeClr val="dk1"/>
            </a:effectRef>
            <a:fontRef idx="minor">
              <a:schemeClr val="tx1"/>
            </a:fontRef>
          </p:style>
        </p:cxnSp>
        <p:sp>
          <p:nvSpPr>
            <p:cNvPr id="16" name="Oval 11">
              <a:extLst>
                <a:ext uri="{FF2B5EF4-FFF2-40B4-BE49-F238E27FC236}">
                  <a16:creationId xmlns:a16="http://schemas.microsoft.com/office/drawing/2014/main" id="{217CFAC2-9BAF-CF44-9B85-45A6841AE0E2}"/>
                </a:ext>
              </a:extLst>
            </p:cNvPr>
            <p:cNvSpPr/>
            <p:nvPr/>
          </p:nvSpPr>
          <p:spPr>
            <a:xfrm>
              <a:off x="6076979" y="2472600"/>
              <a:ext cx="172812" cy="1857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z</a:t>
              </a:r>
            </a:p>
          </p:txBody>
        </p:sp>
        <p:cxnSp>
          <p:nvCxnSpPr>
            <p:cNvPr id="29" name="直線接點 28">
              <a:extLst>
                <a:ext uri="{FF2B5EF4-FFF2-40B4-BE49-F238E27FC236}">
                  <a16:creationId xmlns:a16="http://schemas.microsoft.com/office/drawing/2014/main" id="{A8923BEE-CD51-F63B-1DC5-E2422FBCEF49}"/>
                </a:ext>
              </a:extLst>
            </p:cNvPr>
            <p:cNvCxnSpPr>
              <a:cxnSpLocks/>
              <a:endCxn id="16" idx="1"/>
            </p:cNvCxnSpPr>
            <p:nvPr/>
          </p:nvCxnSpPr>
          <p:spPr>
            <a:xfrm>
              <a:off x="5693821" y="2346330"/>
              <a:ext cx="408466" cy="153471"/>
            </a:xfrm>
            <a:prstGeom prst="line">
              <a:avLst/>
            </a:prstGeom>
            <a:ln w="19050"/>
          </p:spPr>
          <p:style>
            <a:lnRef idx="1">
              <a:schemeClr val="dk1"/>
            </a:lnRef>
            <a:fillRef idx="0">
              <a:schemeClr val="dk1"/>
            </a:fillRef>
            <a:effectRef idx="0">
              <a:schemeClr val="dk1"/>
            </a:effectRef>
            <a:fontRef idx="minor">
              <a:schemeClr val="tx1"/>
            </a:fontRef>
          </p:style>
        </p:cxnSp>
      </p:grpSp>
      <p:sp>
        <p:nvSpPr>
          <p:cNvPr id="34" name="Oval 11">
            <a:extLst>
              <a:ext uri="{FF2B5EF4-FFF2-40B4-BE49-F238E27FC236}">
                <a16:creationId xmlns:a16="http://schemas.microsoft.com/office/drawing/2014/main" id="{DC0FE492-8711-16A0-50D6-82FCCB69C2B5}"/>
              </a:ext>
            </a:extLst>
          </p:cNvPr>
          <p:cNvSpPr/>
          <p:nvPr/>
        </p:nvSpPr>
        <p:spPr>
          <a:xfrm>
            <a:off x="8278732" y="2268496"/>
            <a:ext cx="172812" cy="1857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z</a:t>
            </a:r>
          </a:p>
        </p:txBody>
      </p:sp>
      <p:cxnSp>
        <p:nvCxnSpPr>
          <p:cNvPr id="35" name="Straight Connector 26">
            <a:extLst>
              <a:ext uri="{FF2B5EF4-FFF2-40B4-BE49-F238E27FC236}">
                <a16:creationId xmlns:a16="http://schemas.microsoft.com/office/drawing/2014/main" id="{932B4A49-26B4-E7B5-AD28-30B84B4B8083}"/>
              </a:ext>
            </a:extLst>
          </p:cNvPr>
          <p:cNvCxnSpPr>
            <a:cxnSpLocks/>
            <a:endCxn id="34" idx="2"/>
          </p:cNvCxnSpPr>
          <p:nvPr/>
        </p:nvCxnSpPr>
        <p:spPr>
          <a:xfrm flipV="1">
            <a:off x="7160792" y="2361365"/>
            <a:ext cx="1117940" cy="761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09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3"/>
          <p:cNvSpPr txBox="1">
            <a:spLocks noChangeArrowheads="1"/>
          </p:cNvSpPr>
          <p:nvPr/>
        </p:nvSpPr>
        <p:spPr bwMode="auto">
          <a:xfrm>
            <a:off x="6504680" y="433117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14</a:t>
            </a:r>
            <a:endParaRPr kumimoji="0" lang="en-US" altLang="en-US" sz="2400" dirty="0">
              <a:latin typeface="+mn-lt"/>
            </a:endParaRPr>
          </a:p>
        </p:txBody>
      </p:sp>
      <p:sp>
        <p:nvSpPr>
          <p:cNvPr id="19" name="Text Box 63"/>
          <p:cNvSpPr txBox="1">
            <a:spLocks noChangeArrowheads="1"/>
          </p:cNvSpPr>
          <p:nvPr/>
        </p:nvSpPr>
        <p:spPr bwMode="auto">
          <a:xfrm>
            <a:off x="6074442" y="2179107"/>
            <a:ext cx="455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11</a:t>
            </a:r>
            <a:endParaRPr kumimoji="0" lang="en-US" altLang="en-US" sz="2400" dirty="0">
              <a:latin typeface="+mn-lt"/>
            </a:endParaRPr>
          </a:p>
        </p:txBody>
      </p:sp>
      <p:sp>
        <p:nvSpPr>
          <p:cNvPr id="44" name="Text Box 63"/>
          <p:cNvSpPr txBox="1">
            <a:spLocks noChangeArrowheads="1"/>
          </p:cNvSpPr>
          <p:nvPr/>
        </p:nvSpPr>
        <p:spPr bwMode="auto">
          <a:xfrm>
            <a:off x="5145125" y="4331176"/>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10</a:t>
            </a:r>
            <a:endParaRPr kumimoji="0" lang="en-US" altLang="en-US" sz="2400" dirty="0">
              <a:latin typeface="+mn-lt"/>
            </a:endParaRPr>
          </a:p>
        </p:txBody>
      </p:sp>
      <p:sp>
        <p:nvSpPr>
          <p:cNvPr id="27" name="Text Box 63"/>
          <p:cNvSpPr txBox="1">
            <a:spLocks noChangeArrowheads="1"/>
          </p:cNvSpPr>
          <p:nvPr/>
        </p:nvSpPr>
        <p:spPr bwMode="auto">
          <a:xfrm>
            <a:off x="6067357" y="3252247"/>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12</a:t>
            </a:r>
            <a:endParaRPr kumimoji="0" lang="en-US" altLang="en-US" sz="2400" dirty="0">
              <a:latin typeface="+mn-lt"/>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An Example of Prim's Algorithm</a:t>
            </a:r>
            <a:endParaRPr sz="3600" dirty="0"/>
          </a:p>
        </p:txBody>
      </p:sp>
      <p:sp>
        <p:nvSpPr>
          <p:cNvPr id="83971" name="Content Placeholder 4"/>
          <p:cNvSpPr>
            <a:spLocks noGrp="1"/>
          </p:cNvSpPr>
          <p:nvPr>
            <p:ph sz="quarter" idx="17"/>
          </p:nvPr>
        </p:nvSpPr>
        <p:spPr>
          <a:xfrm>
            <a:off x="508466" y="1548478"/>
            <a:ext cx="2547255" cy="418872"/>
          </a:xfrm>
          <a:solidFill>
            <a:srgbClr val="B51723"/>
          </a:solidFill>
          <a:ln>
            <a:solidFill>
              <a:srgbClr val="002060"/>
            </a:solidFill>
          </a:ln>
        </p:spPr>
        <p:txBody>
          <a:bodyPr/>
          <a:lstStyle/>
          <a:p>
            <a:pPr marL="0" indent="0" algn="ctr" eaLnBrk="1" hangingPunct="1">
              <a:spcBef>
                <a:spcPts val="1400"/>
              </a:spcBef>
              <a:buNone/>
            </a:pPr>
            <a:r>
              <a:rPr lang="en-US" altLang="en-US" b="1" dirty="0">
                <a:solidFill>
                  <a:schemeClr val="bg1"/>
                </a:solidFill>
              </a:rPr>
              <a:t>Prim’s MST</a:t>
            </a:r>
          </a:p>
        </p:txBody>
      </p:sp>
      <p:sp>
        <p:nvSpPr>
          <p:cNvPr id="5" name="Oval 50"/>
          <p:cNvSpPr>
            <a:spLocks noChangeArrowheads="1"/>
          </p:cNvSpPr>
          <p:nvPr/>
        </p:nvSpPr>
        <p:spPr bwMode="auto">
          <a:xfrm>
            <a:off x="3855551" y="520909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 name="Text Box 63"/>
          <p:cNvSpPr txBox="1">
            <a:spLocks noChangeArrowheads="1"/>
          </p:cNvSpPr>
          <p:nvPr/>
        </p:nvSpPr>
        <p:spPr bwMode="auto">
          <a:xfrm>
            <a:off x="3842751" y="5237637"/>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13</a:t>
            </a:r>
            <a:endParaRPr kumimoji="0" lang="en-US" altLang="en-US" sz="2400" dirty="0">
              <a:latin typeface="+mn-lt"/>
            </a:endParaRPr>
          </a:p>
        </p:txBody>
      </p:sp>
      <p:sp>
        <p:nvSpPr>
          <p:cNvPr id="7" name="Text Box 1227"/>
          <p:cNvSpPr txBox="1">
            <a:spLocks noChangeArrowheads="1"/>
          </p:cNvSpPr>
          <p:nvPr/>
        </p:nvSpPr>
        <p:spPr bwMode="auto">
          <a:xfrm>
            <a:off x="5471194" y="5825232"/>
            <a:ext cx="2323254" cy="276999"/>
          </a:xfrm>
          <a:prstGeom prst="rect">
            <a:avLst/>
          </a:prstGeom>
          <a:solidFill>
            <a:srgbClr val="0070C0"/>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Blue vertices: fringe vertices</a:t>
            </a:r>
            <a:endParaRPr lang="en-US" altLang="en-US" sz="1100" dirty="0">
              <a:solidFill>
                <a:schemeClr val="bg1"/>
              </a:solidFill>
            </a:endParaRPr>
          </a:p>
        </p:txBody>
      </p:sp>
      <p:sp>
        <p:nvSpPr>
          <p:cNvPr id="8" name="Text Box 1227"/>
          <p:cNvSpPr txBox="1">
            <a:spLocks noChangeArrowheads="1"/>
          </p:cNvSpPr>
          <p:nvPr/>
        </p:nvSpPr>
        <p:spPr bwMode="auto">
          <a:xfrm>
            <a:off x="807754" y="5830443"/>
            <a:ext cx="2468880" cy="276999"/>
          </a:xfrm>
          <a:prstGeom prst="rect">
            <a:avLst/>
          </a:prstGeom>
          <a:solidFill>
            <a:schemeClr val="tx1"/>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Black vertices: unseen vertices</a:t>
            </a:r>
          </a:p>
        </p:txBody>
      </p:sp>
      <p:sp>
        <p:nvSpPr>
          <p:cNvPr id="9" name="Text Box 1227"/>
          <p:cNvSpPr txBox="1">
            <a:spLocks noChangeArrowheads="1"/>
          </p:cNvSpPr>
          <p:nvPr/>
        </p:nvSpPr>
        <p:spPr bwMode="auto">
          <a:xfrm>
            <a:off x="3276634" y="5824926"/>
            <a:ext cx="2194560" cy="276999"/>
          </a:xfrm>
          <a:prstGeom prst="rect">
            <a:avLst/>
          </a:prstGeom>
          <a:solidFill>
            <a:srgbClr val="CC0099"/>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Pink vertices: tree vertices</a:t>
            </a:r>
          </a:p>
        </p:txBody>
      </p:sp>
      <p:sp>
        <p:nvSpPr>
          <p:cNvPr id="10" name="Oval 50"/>
          <p:cNvSpPr>
            <a:spLocks noChangeArrowheads="1"/>
          </p:cNvSpPr>
          <p:nvPr/>
        </p:nvSpPr>
        <p:spPr bwMode="auto">
          <a:xfrm>
            <a:off x="240553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Text Box 63"/>
          <p:cNvSpPr txBox="1">
            <a:spLocks noChangeArrowheads="1"/>
          </p:cNvSpPr>
          <p:nvPr/>
        </p:nvSpPr>
        <p:spPr bwMode="auto">
          <a:xfrm>
            <a:off x="246407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3</a:t>
            </a:r>
            <a:endParaRPr kumimoji="0" lang="en-US" altLang="en-US" sz="2400" dirty="0">
              <a:latin typeface="+mn-lt"/>
            </a:endParaRPr>
          </a:p>
        </p:txBody>
      </p:sp>
      <p:sp>
        <p:nvSpPr>
          <p:cNvPr id="12" name="Oval 50"/>
          <p:cNvSpPr>
            <a:spLocks noChangeArrowheads="1"/>
          </p:cNvSpPr>
          <p:nvPr/>
        </p:nvSpPr>
        <p:spPr bwMode="auto">
          <a:xfrm>
            <a:off x="425421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 name="Text Box 63"/>
          <p:cNvSpPr txBox="1">
            <a:spLocks noChangeArrowheads="1"/>
          </p:cNvSpPr>
          <p:nvPr/>
        </p:nvSpPr>
        <p:spPr bwMode="auto">
          <a:xfrm>
            <a:off x="431275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6</a:t>
            </a:r>
            <a:endParaRPr kumimoji="0" lang="en-US" altLang="en-US" sz="2400" dirty="0">
              <a:latin typeface="+mn-lt"/>
            </a:endParaRPr>
          </a:p>
        </p:txBody>
      </p:sp>
      <p:cxnSp>
        <p:nvCxnSpPr>
          <p:cNvPr id="16" name="Straight Connector 15"/>
          <p:cNvCxnSpPr/>
          <p:nvPr/>
        </p:nvCxnSpPr>
        <p:spPr>
          <a:xfrm>
            <a:off x="2872678"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50"/>
          <p:cNvSpPr>
            <a:spLocks noChangeArrowheads="1"/>
          </p:cNvSpPr>
          <p:nvPr/>
        </p:nvSpPr>
        <p:spPr bwMode="auto">
          <a:xfrm>
            <a:off x="6080157"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0" name="Straight Connector 19"/>
          <p:cNvCxnSpPr/>
          <p:nvPr/>
        </p:nvCxnSpPr>
        <p:spPr>
          <a:xfrm>
            <a:off x="4698617"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50"/>
          <p:cNvSpPr>
            <a:spLocks noChangeArrowheads="1"/>
          </p:cNvSpPr>
          <p:nvPr/>
        </p:nvSpPr>
        <p:spPr bwMode="auto">
          <a:xfrm>
            <a:off x="240553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 name="Text Box 63"/>
          <p:cNvSpPr txBox="1">
            <a:spLocks noChangeArrowheads="1"/>
          </p:cNvSpPr>
          <p:nvPr/>
        </p:nvSpPr>
        <p:spPr bwMode="auto">
          <a:xfrm>
            <a:off x="246407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a:t>
            </a:r>
            <a:endParaRPr kumimoji="0" lang="en-US" altLang="en-US" sz="2400" dirty="0">
              <a:latin typeface="+mn-lt"/>
            </a:endParaRPr>
          </a:p>
        </p:txBody>
      </p:sp>
      <p:sp>
        <p:nvSpPr>
          <p:cNvPr id="23" name="Oval 50"/>
          <p:cNvSpPr>
            <a:spLocks noChangeArrowheads="1"/>
          </p:cNvSpPr>
          <p:nvPr/>
        </p:nvSpPr>
        <p:spPr bwMode="auto">
          <a:xfrm>
            <a:off x="425421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 name="Text Box 63"/>
          <p:cNvSpPr txBox="1">
            <a:spLocks noChangeArrowheads="1"/>
          </p:cNvSpPr>
          <p:nvPr/>
        </p:nvSpPr>
        <p:spPr bwMode="auto">
          <a:xfrm>
            <a:off x="431275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8</a:t>
            </a:r>
            <a:endParaRPr kumimoji="0" lang="en-US" altLang="en-US" sz="2400" dirty="0">
              <a:latin typeface="+mn-lt"/>
            </a:endParaRPr>
          </a:p>
        </p:txBody>
      </p:sp>
      <p:cxnSp>
        <p:nvCxnSpPr>
          <p:cNvPr id="25" name="Straight Connector 24"/>
          <p:cNvCxnSpPr/>
          <p:nvPr/>
        </p:nvCxnSpPr>
        <p:spPr>
          <a:xfrm>
            <a:off x="287267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50"/>
          <p:cNvSpPr>
            <a:spLocks noChangeArrowheads="1"/>
          </p:cNvSpPr>
          <p:nvPr/>
        </p:nvSpPr>
        <p:spPr bwMode="auto">
          <a:xfrm>
            <a:off x="6080157"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8" name="Straight Connector 27"/>
          <p:cNvCxnSpPr/>
          <p:nvPr/>
        </p:nvCxnSpPr>
        <p:spPr>
          <a:xfrm>
            <a:off x="4698617" y="343684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50"/>
          <p:cNvSpPr>
            <a:spLocks noChangeArrowheads="1"/>
          </p:cNvSpPr>
          <p:nvPr/>
        </p:nvSpPr>
        <p:spPr bwMode="auto">
          <a:xfrm>
            <a:off x="3341043"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p:cNvSpPr txBox="1">
            <a:spLocks noChangeArrowheads="1"/>
          </p:cNvSpPr>
          <p:nvPr/>
        </p:nvSpPr>
        <p:spPr bwMode="auto">
          <a:xfrm>
            <a:off x="3399576"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4</a:t>
            </a:r>
            <a:endParaRPr kumimoji="0" lang="en-US" altLang="en-US" sz="2400" dirty="0">
              <a:latin typeface="+mn-lt"/>
            </a:endParaRPr>
          </a:p>
        </p:txBody>
      </p:sp>
      <p:cxnSp>
        <p:nvCxnSpPr>
          <p:cNvPr id="31" name="Straight Connector 30"/>
          <p:cNvCxnSpPr/>
          <p:nvPr/>
        </p:nvCxnSpPr>
        <p:spPr>
          <a:xfrm>
            <a:off x="379701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0"/>
          <p:cNvSpPr>
            <a:spLocks noChangeArrowheads="1"/>
          </p:cNvSpPr>
          <p:nvPr/>
        </p:nvSpPr>
        <p:spPr bwMode="auto">
          <a:xfrm>
            <a:off x="240553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46407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2</a:t>
            </a:r>
            <a:endParaRPr kumimoji="0" lang="en-US" altLang="en-US" sz="2400" dirty="0">
              <a:latin typeface="+mn-lt"/>
            </a:endParaRPr>
          </a:p>
        </p:txBody>
      </p:sp>
      <p:sp>
        <p:nvSpPr>
          <p:cNvPr id="34" name="Oval 50"/>
          <p:cNvSpPr>
            <a:spLocks noChangeArrowheads="1"/>
          </p:cNvSpPr>
          <p:nvPr/>
        </p:nvSpPr>
        <p:spPr bwMode="auto">
          <a:xfrm>
            <a:off x="425421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431275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7</a:t>
            </a:r>
            <a:endParaRPr kumimoji="0" lang="en-US" altLang="en-US" sz="2400" dirty="0">
              <a:latin typeface="+mn-lt"/>
            </a:endParaRPr>
          </a:p>
        </p:txBody>
      </p:sp>
      <p:cxnSp>
        <p:nvCxnSpPr>
          <p:cNvPr id="36" name="Straight Connector 35"/>
          <p:cNvCxnSpPr/>
          <p:nvPr/>
        </p:nvCxnSpPr>
        <p:spPr>
          <a:xfrm>
            <a:off x="287267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50"/>
          <p:cNvSpPr>
            <a:spLocks noChangeArrowheads="1"/>
          </p:cNvSpPr>
          <p:nvPr/>
        </p:nvSpPr>
        <p:spPr bwMode="auto">
          <a:xfrm>
            <a:off x="6517479"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39" name="Straight Connector 38"/>
          <p:cNvCxnSpPr/>
          <p:nvPr/>
        </p:nvCxnSpPr>
        <p:spPr>
          <a:xfrm>
            <a:off x="4698617"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50"/>
          <p:cNvSpPr>
            <a:spLocks noChangeArrowheads="1"/>
          </p:cNvSpPr>
          <p:nvPr/>
        </p:nvSpPr>
        <p:spPr bwMode="auto">
          <a:xfrm>
            <a:off x="3341043"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1" name="Text Box 63"/>
          <p:cNvSpPr txBox="1">
            <a:spLocks noChangeArrowheads="1"/>
          </p:cNvSpPr>
          <p:nvPr/>
        </p:nvSpPr>
        <p:spPr bwMode="auto">
          <a:xfrm>
            <a:off x="3399576"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5</a:t>
            </a:r>
            <a:endParaRPr kumimoji="0" lang="en-US" altLang="en-US" sz="2400" dirty="0">
              <a:latin typeface="+mn-lt"/>
            </a:endParaRPr>
          </a:p>
        </p:txBody>
      </p:sp>
      <p:cxnSp>
        <p:nvCxnSpPr>
          <p:cNvPr id="42" name="Straight Connector 41"/>
          <p:cNvCxnSpPr/>
          <p:nvPr/>
        </p:nvCxnSpPr>
        <p:spPr>
          <a:xfrm>
            <a:off x="379701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50"/>
          <p:cNvSpPr>
            <a:spLocks noChangeArrowheads="1"/>
          </p:cNvSpPr>
          <p:nvPr/>
        </p:nvSpPr>
        <p:spPr bwMode="auto">
          <a:xfrm>
            <a:off x="5157925"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45" name="Straight Connector 44"/>
          <p:cNvCxnSpPr/>
          <p:nvPr/>
        </p:nvCxnSpPr>
        <p:spPr>
          <a:xfrm>
            <a:off x="5613015" y="4515771"/>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5"/>
          </p:cNvCxnSpPr>
          <p:nvPr/>
        </p:nvCxnSpPr>
        <p:spPr>
          <a:xfrm>
            <a:off x="2795783" y="4692876"/>
            <a:ext cx="1067768" cy="724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95216" y="2496803"/>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0"/>
          <p:cNvSpPr>
            <a:spLocks noChangeArrowheads="1"/>
          </p:cNvSpPr>
          <p:nvPr/>
        </p:nvSpPr>
        <p:spPr bwMode="auto">
          <a:xfrm>
            <a:off x="5155122" y="270200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213655" y="273054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9</a:t>
            </a:r>
            <a:endParaRPr kumimoji="0" lang="en-US" altLang="en-US" sz="2400" dirty="0">
              <a:latin typeface="+mn-lt"/>
            </a:endParaRPr>
          </a:p>
        </p:txBody>
      </p:sp>
      <p:cxnSp>
        <p:nvCxnSpPr>
          <p:cNvPr id="60" name="Straight Connector 59"/>
          <p:cNvCxnSpPr/>
          <p:nvPr/>
        </p:nvCxnSpPr>
        <p:spPr>
          <a:xfrm>
            <a:off x="5605609" y="3023387"/>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21" idx="0"/>
          </p:cNvCxnSpPr>
          <p:nvPr/>
        </p:nvCxnSpPr>
        <p:spPr>
          <a:xfrm>
            <a:off x="2627737"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773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82818"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69643"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7641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 idx="0"/>
          </p:cNvCxnSpPr>
          <p:nvPr/>
        </p:nvCxnSpPr>
        <p:spPr>
          <a:xfrm flipH="1">
            <a:off x="5386525" y="3159200"/>
            <a:ext cx="926" cy="1143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7" idx="2"/>
          </p:cNvCxnSpPr>
          <p:nvPr/>
        </p:nvCxnSpPr>
        <p:spPr>
          <a:xfrm flipV="1">
            <a:off x="4666036" y="2930601"/>
            <a:ext cx="489086" cy="391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46400" y="3081866"/>
            <a:ext cx="304800" cy="369332"/>
          </a:xfrm>
          <a:prstGeom prst="rect">
            <a:avLst/>
          </a:prstGeom>
          <a:noFill/>
        </p:spPr>
        <p:txBody>
          <a:bodyPr wrap="square" rtlCol="0">
            <a:spAutoFit/>
          </a:bodyPr>
          <a:lstStyle/>
          <a:p>
            <a:r>
              <a:rPr lang="en-US" sz="1800" dirty="0"/>
              <a:t>2</a:t>
            </a:r>
          </a:p>
        </p:txBody>
      </p:sp>
      <p:sp>
        <p:nvSpPr>
          <p:cNvPr id="55" name="TextBox 54"/>
          <p:cNvSpPr txBox="1"/>
          <p:nvPr/>
        </p:nvSpPr>
        <p:spPr>
          <a:xfrm>
            <a:off x="3843867" y="3073400"/>
            <a:ext cx="304800" cy="369332"/>
          </a:xfrm>
          <a:prstGeom prst="rect">
            <a:avLst/>
          </a:prstGeom>
          <a:noFill/>
        </p:spPr>
        <p:txBody>
          <a:bodyPr wrap="square" rtlCol="0">
            <a:spAutoFit/>
          </a:bodyPr>
          <a:lstStyle/>
          <a:p>
            <a:r>
              <a:rPr lang="en-US" sz="1800" dirty="0"/>
              <a:t>1</a:t>
            </a:r>
          </a:p>
        </p:txBody>
      </p:sp>
      <p:sp>
        <p:nvSpPr>
          <p:cNvPr id="56" name="TextBox 55"/>
          <p:cNvSpPr txBox="1"/>
          <p:nvPr/>
        </p:nvSpPr>
        <p:spPr>
          <a:xfrm>
            <a:off x="2277534" y="2692400"/>
            <a:ext cx="304800" cy="369332"/>
          </a:xfrm>
          <a:prstGeom prst="rect">
            <a:avLst/>
          </a:prstGeom>
          <a:noFill/>
        </p:spPr>
        <p:txBody>
          <a:bodyPr wrap="square" rtlCol="0">
            <a:spAutoFit/>
          </a:bodyPr>
          <a:lstStyle/>
          <a:p>
            <a:r>
              <a:rPr lang="en-US" sz="1800" dirty="0"/>
              <a:t>4</a:t>
            </a:r>
          </a:p>
        </p:txBody>
      </p:sp>
      <p:sp>
        <p:nvSpPr>
          <p:cNvPr id="59" name="TextBox 58"/>
          <p:cNvSpPr txBox="1"/>
          <p:nvPr/>
        </p:nvSpPr>
        <p:spPr>
          <a:xfrm>
            <a:off x="2286001" y="3776133"/>
            <a:ext cx="304800" cy="369332"/>
          </a:xfrm>
          <a:prstGeom prst="rect">
            <a:avLst/>
          </a:prstGeom>
          <a:noFill/>
        </p:spPr>
        <p:txBody>
          <a:bodyPr wrap="square" rtlCol="0">
            <a:spAutoFit/>
          </a:bodyPr>
          <a:lstStyle/>
          <a:p>
            <a:r>
              <a:rPr lang="en-US" sz="1800" dirty="0"/>
              <a:t>8</a:t>
            </a:r>
          </a:p>
        </p:txBody>
      </p:sp>
      <p:sp>
        <p:nvSpPr>
          <p:cNvPr id="62" name="TextBox 61"/>
          <p:cNvSpPr txBox="1"/>
          <p:nvPr/>
        </p:nvSpPr>
        <p:spPr>
          <a:xfrm>
            <a:off x="2963334" y="4123267"/>
            <a:ext cx="304800" cy="369332"/>
          </a:xfrm>
          <a:prstGeom prst="rect">
            <a:avLst/>
          </a:prstGeom>
          <a:noFill/>
        </p:spPr>
        <p:txBody>
          <a:bodyPr wrap="square" rtlCol="0">
            <a:spAutoFit/>
          </a:bodyPr>
          <a:lstStyle/>
          <a:p>
            <a:r>
              <a:rPr lang="en-US" sz="1800" dirty="0"/>
              <a:t>9</a:t>
            </a:r>
          </a:p>
        </p:txBody>
      </p:sp>
      <p:sp>
        <p:nvSpPr>
          <p:cNvPr id="68" name="TextBox 67"/>
          <p:cNvSpPr txBox="1"/>
          <p:nvPr/>
        </p:nvSpPr>
        <p:spPr>
          <a:xfrm>
            <a:off x="3589867" y="3801533"/>
            <a:ext cx="304800" cy="369332"/>
          </a:xfrm>
          <a:prstGeom prst="rect">
            <a:avLst/>
          </a:prstGeom>
          <a:noFill/>
        </p:spPr>
        <p:txBody>
          <a:bodyPr wrap="square" rtlCol="0">
            <a:spAutoFit/>
          </a:bodyPr>
          <a:lstStyle/>
          <a:p>
            <a:r>
              <a:rPr lang="en-US" sz="1800" dirty="0"/>
              <a:t>8</a:t>
            </a:r>
          </a:p>
        </p:txBody>
      </p:sp>
      <p:sp>
        <p:nvSpPr>
          <p:cNvPr id="70" name="TextBox 69"/>
          <p:cNvSpPr txBox="1"/>
          <p:nvPr/>
        </p:nvSpPr>
        <p:spPr>
          <a:xfrm>
            <a:off x="2912533" y="4995334"/>
            <a:ext cx="304800" cy="369332"/>
          </a:xfrm>
          <a:prstGeom prst="rect">
            <a:avLst/>
          </a:prstGeom>
          <a:noFill/>
        </p:spPr>
        <p:txBody>
          <a:bodyPr wrap="square" rtlCol="0">
            <a:spAutoFit/>
          </a:bodyPr>
          <a:lstStyle/>
          <a:p>
            <a:r>
              <a:rPr lang="en-US" sz="1800" dirty="0"/>
              <a:t>5</a:t>
            </a:r>
          </a:p>
        </p:txBody>
      </p:sp>
      <p:sp>
        <p:nvSpPr>
          <p:cNvPr id="71" name="TextBox 70"/>
          <p:cNvSpPr txBox="1"/>
          <p:nvPr/>
        </p:nvSpPr>
        <p:spPr>
          <a:xfrm>
            <a:off x="3378200" y="1964266"/>
            <a:ext cx="304800" cy="369332"/>
          </a:xfrm>
          <a:prstGeom prst="rect">
            <a:avLst/>
          </a:prstGeom>
          <a:noFill/>
        </p:spPr>
        <p:txBody>
          <a:bodyPr wrap="square" rtlCol="0">
            <a:spAutoFit/>
          </a:bodyPr>
          <a:lstStyle/>
          <a:p>
            <a:r>
              <a:rPr lang="en-US" sz="1800" dirty="0"/>
              <a:t>9</a:t>
            </a:r>
          </a:p>
        </p:txBody>
      </p:sp>
      <p:sp>
        <p:nvSpPr>
          <p:cNvPr id="72" name="TextBox 71"/>
          <p:cNvSpPr txBox="1"/>
          <p:nvPr/>
        </p:nvSpPr>
        <p:spPr>
          <a:xfrm>
            <a:off x="5274733" y="1981200"/>
            <a:ext cx="304800" cy="369332"/>
          </a:xfrm>
          <a:prstGeom prst="rect">
            <a:avLst/>
          </a:prstGeom>
          <a:noFill/>
        </p:spPr>
        <p:txBody>
          <a:bodyPr wrap="square" rtlCol="0">
            <a:spAutoFit/>
          </a:bodyPr>
          <a:lstStyle/>
          <a:p>
            <a:r>
              <a:rPr lang="en-US" sz="1800" dirty="0"/>
              <a:t>5</a:t>
            </a:r>
          </a:p>
        </p:txBody>
      </p:sp>
      <p:sp>
        <p:nvSpPr>
          <p:cNvPr id="73" name="TextBox 72"/>
          <p:cNvSpPr txBox="1"/>
          <p:nvPr/>
        </p:nvSpPr>
        <p:spPr>
          <a:xfrm>
            <a:off x="4148667" y="2734734"/>
            <a:ext cx="304800" cy="369332"/>
          </a:xfrm>
          <a:prstGeom prst="rect">
            <a:avLst/>
          </a:prstGeom>
          <a:noFill/>
        </p:spPr>
        <p:txBody>
          <a:bodyPr wrap="square" rtlCol="0">
            <a:spAutoFit/>
          </a:bodyPr>
          <a:lstStyle/>
          <a:p>
            <a:r>
              <a:rPr lang="en-US" sz="1800" dirty="0"/>
              <a:t>2</a:t>
            </a:r>
          </a:p>
        </p:txBody>
      </p:sp>
      <p:sp>
        <p:nvSpPr>
          <p:cNvPr id="74" name="TextBox 73"/>
          <p:cNvSpPr txBox="1"/>
          <p:nvPr/>
        </p:nvSpPr>
        <p:spPr>
          <a:xfrm>
            <a:off x="4919134" y="2345266"/>
            <a:ext cx="304800" cy="369332"/>
          </a:xfrm>
          <a:prstGeom prst="rect">
            <a:avLst/>
          </a:prstGeom>
          <a:noFill/>
        </p:spPr>
        <p:txBody>
          <a:bodyPr wrap="square" rtlCol="0">
            <a:spAutoFit/>
          </a:bodyPr>
          <a:lstStyle/>
          <a:p>
            <a:r>
              <a:rPr lang="en-US" sz="1800" dirty="0"/>
              <a:t>5</a:t>
            </a:r>
          </a:p>
        </p:txBody>
      </p:sp>
      <p:sp>
        <p:nvSpPr>
          <p:cNvPr id="75" name="TextBox 74"/>
          <p:cNvSpPr txBox="1"/>
          <p:nvPr/>
        </p:nvSpPr>
        <p:spPr>
          <a:xfrm>
            <a:off x="4428067" y="3801533"/>
            <a:ext cx="304800" cy="369332"/>
          </a:xfrm>
          <a:prstGeom prst="rect">
            <a:avLst/>
          </a:prstGeom>
          <a:noFill/>
        </p:spPr>
        <p:txBody>
          <a:bodyPr wrap="square" rtlCol="0">
            <a:spAutoFit/>
          </a:bodyPr>
          <a:lstStyle/>
          <a:p>
            <a:r>
              <a:rPr lang="en-US" sz="1800" dirty="0"/>
              <a:t>8</a:t>
            </a:r>
          </a:p>
        </p:txBody>
      </p:sp>
      <p:sp>
        <p:nvSpPr>
          <p:cNvPr id="76" name="TextBox 75"/>
          <p:cNvSpPr txBox="1"/>
          <p:nvPr/>
        </p:nvSpPr>
        <p:spPr>
          <a:xfrm>
            <a:off x="5757333" y="2819399"/>
            <a:ext cx="304800" cy="369332"/>
          </a:xfrm>
          <a:prstGeom prst="rect">
            <a:avLst/>
          </a:prstGeom>
          <a:noFill/>
        </p:spPr>
        <p:txBody>
          <a:bodyPr wrap="square" rtlCol="0">
            <a:spAutoFit/>
          </a:bodyPr>
          <a:lstStyle/>
          <a:p>
            <a:r>
              <a:rPr lang="en-US" sz="1800" dirty="0"/>
              <a:t>9</a:t>
            </a:r>
          </a:p>
        </p:txBody>
      </p:sp>
      <p:sp>
        <p:nvSpPr>
          <p:cNvPr id="77" name="TextBox 76"/>
          <p:cNvSpPr txBox="1"/>
          <p:nvPr/>
        </p:nvSpPr>
        <p:spPr>
          <a:xfrm>
            <a:off x="4673600" y="2794000"/>
            <a:ext cx="304800" cy="369332"/>
          </a:xfrm>
          <a:prstGeom prst="rect">
            <a:avLst/>
          </a:prstGeom>
          <a:noFill/>
        </p:spPr>
        <p:txBody>
          <a:bodyPr wrap="square" rtlCol="0">
            <a:spAutoFit/>
          </a:bodyPr>
          <a:lstStyle/>
          <a:p>
            <a:r>
              <a:rPr lang="en-US" sz="1800" dirty="0"/>
              <a:t>2</a:t>
            </a:r>
          </a:p>
        </p:txBody>
      </p:sp>
      <p:sp>
        <p:nvSpPr>
          <p:cNvPr id="78" name="TextBox 77"/>
          <p:cNvSpPr txBox="1"/>
          <p:nvPr/>
        </p:nvSpPr>
        <p:spPr>
          <a:xfrm>
            <a:off x="4927600" y="3420533"/>
            <a:ext cx="304800" cy="369332"/>
          </a:xfrm>
          <a:prstGeom prst="rect">
            <a:avLst/>
          </a:prstGeom>
          <a:noFill/>
        </p:spPr>
        <p:txBody>
          <a:bodyPr wrap="square" rtlCol="0">
            <a:spAutoFit/>
          </a:bodyPr>
          <a:lstStyle/>
          <a:p>
            <a:r>
              <a:rPr lang="en-US" sz="1800" dirty="0"/>
              <a:t>9</a:t>
            </a:r>
          </a:p>
        </p:txBody>
      </p:sp>
      <p:sp>
        <p:nvSpPr>
          <p:cNvPr id="79" name="TextBox 78"/>
          <p:cNvSpPr txBox="1"/>
          <p:nvPr/>
        </p:nvSpPr>
        <p:spPr>
          <a:xfrm>
            <a:off x="5384801" y="3725334"/>
            <a:ext cx="304800" cy="369332"/>
          </a:xfrm>
          <a:prstGeom prst="rect">
            <a:avLst/>
          </a:prstGeom>
          <a:noFill/>
        </p:spPr>
        <p:txBody>
          <a:bodyPr wrap="square" rtlCol="0">
            <a:spAutoFit/>
          </a:bodyPr>
          <a:lstStyle/>
          <a:p>
            <a:r>
              <a:rPr lang="en-US" sz="1800" dirty="0"/>
              <a:t>5</a:t>
            </a:r>
          </a:p>
        </p:txBody>
      </p:sp>
      <p:sp>
        <p:nvSpPr>
          <p:cNvPr id="80" name="TextBox 79"/>
          <p:cNvSpPr txBox="1"/>
          <p:nvPr/>
        </p:nvSpPr>
        <p:spPr>
          <a:xfrm>
            <a:off x="3886200" y="4495800"/>
            <a:ext cx="304800" cy="369332"/>
          </a:xfrm>
          <a:prstGeom prst="rect">
            <a:avLst/>
          </a:prstGeom>
          <a:noFill/>
        </p:spPr>
        <p:txBody>
          <a:bodyPr wrap="square" rtlCol="0">
            <a:spAutoFit/>
          </a:bodyPr>
          <a:lstStyle/>
          <a:p>
            <a:r>
              <a:rPr lang="en-US" sz="1800" dirty="0"/>
              <a:t>2</a:t>
            </a:r>
          </a:p>
        </p:txBody>
      </p:sp>
      <p:sp>
        <p:nvSpPr>
          <p:cNvPr id="81" name="TextBox 80"/>
          <p:cNvSpPr txBox="1"/>
          <p:nvPr/>
        </p:nvSpPr>
        <p:spPr>
          <a:xfrm>
            <a:off x="4783667" y="4521200"/>
            <a:ext cx="304800" cy="369332"/>
          </a:xfrm>
          <a:prstGeom prst="rect">
            <a:avLst/>
          </a:prstGeom>
          <a:noFill/>
        </p:spPr>
        <p:txBody>
          <a:bodyPr wrap="square" rtlCol="0">
            <a:spAutoFit/>
          </a:bodyPr>
          <a:lstStyle/>
          <a:p>
            <a:r>
              <a:rPr lang="en-US" sz="1800" dirty="0"/>
              <a:t>7</a:t>
            </a:r>
          </a:p>
        </p:txBody>
      </p:sp>
      <p:sp>
        <p:nvSpPr>
          <p:cNvPr id="82" name="TextBox 81"/>
          <p:cNvSpPr txBox="1"/>
          <p:nvPr/>
        </p:nvSpPr>
        <p:spPr>
          <a:xfrm>
            <a:off x="5909734" y="4521200"/>
            <a:ext cx="304800" cy="369332"/>
          </a:xfrm>
          <a:prstGeom prst="rect">
            <a:avLst/>
          </a:prstGeom>
          <a:noFill/>
        </p:spPr>
        <p:txBody>
          <a:bodyPr wrap="square" rtlCol="0">
            <a:spAutoFit/>
          </a:bodyPr>
          <a:lstStyle/>
          <a:p>
            <a:r>
              <a:rPr lang="en-US" sz="1800" dirty="0"/>
              <a:t>5</a:t>
            </a:r>
          </a:p>
        </p:txBody>
      </p:sp>
    </p:spTree>
    <p:extLst>
      <p:ext uri="{BB962C8B-B14F-4D97-AF65-F5344CB8AC3E}">
        <p14:creationId xmlns:p14="http://schemas.microsoft.com/office/powerpoint/2010/main" val="2346533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rgbClr val="CC0099"/>
                                      </p:to>
                                    </p:animClr>
                                  </p:childTnLst>
                                </p:cTn>
                              </p:par>
                              <p:par>
                                <p:cTn id="7" presetID="7" presetClass="emph" presetSubtype="2" fill="hold" nodeType="withEffect">
                                  <p:stCondLst>
                                    <p:cond delay="0"/>
                                  </p:stCondLst>
                                  <p:childTnLst>
                                    <p:animClr clrSpc="rgb" dir="cw">
                                      <p:cBhvr>
                                        <p:cTn id="8" dur="500" fill="hold"/>
                                        <p:tgtEl>
                                          <p:spTgt spid="21"/>
                                        </p:tgtEl>
                                        <p:attrNameLst>
                                          <p:attrName>stroke.color</p:attrName>
                                        </p:attrNameLst>
                                      </p:cBhvr>
                                      <p:to>
                                        <a:srgbClr val="CC0099"/>
                                      </p:to>
                                    </p:animClr>
                                    <p:set>
                                      <p:cBhvr>
                                        <p:cTn id="9" dur="500" fill="hold"/>
                                        <p:tgtEl>
                                          <p:spTgt spid="21"/>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3"/>
                                        </p:tgtEl>
                                        <p:attrNameLst>
                                          <p:attrName>style.color</p:attrName>
                                        </p:attrNameLst>
                                      </p:cBhvr>
                                      <p:to>
                                        <a:srgbClr val="0070C0"/>
                                      </p:to>
                                    </p:animClr>
                                  </p:childTnLst>
                                </p:cTn>
                              </p:par>
                              <p:par>
                                <p:cTn id="14" presetID="7" presetClass="emph" presetSubtype="2" fill="hold" nodeType="withEffect">
                                  <p:stCondLst>
                                    <p:cond delay="0"/>
                                  </p:stCondLst>
                                  <p:childTnLst>
                                    <p:animClr clrSpc="rgb" dir="cw">
                                      <p:cBhvr>
                                        <p:cTn id="15" dur="500" fill="hold"/>
                                        <p:tgtEl>
                                          <p:spTgt spid="32"/>
                                        </p:tgtEl>
                                        <p:attrNameLst>
                                          <p:attrName>stroke.color</p:attrName>
                                        </p:attrNameLst>
                                      </p:cBhvr>
                                      <p:to>
                                        <a:srgbClr val="0070C0"/>
                                      </p:to>
                                    </p:animClr>
                                    <p:set>
                                      <p:cBhvr>
                                        <p:cTn id="16" dur="500" fill="hold"/>
                                        <p:tgtEl>
                                          <p:spTgt spid="3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63"/>
                                        </p:tgtEl>
                                        <p:attrNameLst>
                                          <p:attrName>stroke.color</p:attrName>
                                        </p:attrNameLst>
                                      </p:cBhvr>
                                      <p:to>
                                        <a:srgbClr val="0070C0"/>
                                      </p:to>
                                    </p:animClr>
                                    <p:set>
                                      <p:cBhvr>
                                        <p:cTn id="19" dur="500" fill="hold"/>
                                        <p:tgtEl>
                                          <p:spTgt spid="63"/>
                                        </p:tgtEl>
                                        <p:attrNameLst>
                                          <p:attrName>stroke.on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500" fill="hold"/>
                                        <p:tgtEl>
                                          <p:spTgt spid="11"/>
                                        </p:tgtEl>
                                        <p:attrNameLst>
                                          <p:attrName>style.color</p:attrName>
                                        </p:attrNameLst>
                                      </p:cBhvr>
                                      <p:to>
                                        <a:srgbClr val="0070C0"/>
                                      </p:to>
                                    </p:animClr>
                                  </p:childTnLst>
                                </p:cTn>
                              </p:par>
                              <p:par>
                                <p:cTn id="22" presetID="7" presetClass="emph" presetSubtype="2" fill="hold" nodeType="withEffect">
                                  <p:stCondLst>
                                    <p:cond delay="0"/>
                                  </p:stCondLst>
                                  <p:childTnLst>
                                    <p:animClr clrSpc="rgb" dir="cw">
                                      <p:cBhvr>
                                        <p:cTn id="23" dur="500" fill="hold"/>
                                        <p:tgtEl>
                                          <p:spTgt spid="10"/>
                                        </p:tgtEl>
                                        <p:attrNameLst>
                                          <p:attrName>stroke.color</p:attrName>
                                        </p:attrNameLst>
                                      </p:cBhvr>
                                      <p:to>
                                        <a:srgbClr val="0070C0"/>
                                      </p:to>
                                    </p:animClr>
                                    <p:set>
                                      <p:cBhvr>
                                        <p:cTn id="24" dur="500" fill="hold"/>
                                        <p:tgtEl>
                                          <p:spTgt spid="10"/>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61"/>
                                        </p:tgtEl>
                                        <p:attrNameLst>
                                          <p:attrName>stroke.color</p:attrName>
                                        </p:attrNameLst>
                                      </p:cBhvr>
                                      <p:to>
                                        <a:srgbClr val="0070C0"/>
                                      </p:to>
                                    </p:animClr>
                                    <p:set>
                                      <p:cBhvr>
                                        <p:cTn id="27" dur="500" fill="hold"/>
                                        <p:tgtEl>
                                          <p:spTgt spid="61"/>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0"/>
                                        </p:tgtEl>
                                        <p:attrNameLst>
                                          <p:attrName>style.color</p:attrName>
                                        </p:attrNameLst>
                                      </p:cBhvr>
                                      <p:to>
                                        <a:srgbClr val="0070C0"/>
                                      </p:to>
                                    </p:animClr>
                                  </p:childTnLst>
                                </p:cTn>
                              </p:par>
                              <p:par>
                                <p:cTn id="30" presetID="7" presetClass="emph" presetSubtype="2" fill="hold" nodeType="withEffect">
                                  <p:stCondLst>
                                    <p:cond delay="0"/>
                                  </p:stCondLst>
                                  <p:childTnLst>
                                    <p:animClr clrSpc="rgb" dir="cw">
                                      <p:cBhvr>
                                        <p:cTn id="31" dur="500" fill="hold"/>
                                        <p:tgtEl>
                                          <p:spTgt spid="29"/>
                                        </p:tgtEl>
                                        <p:attrNameLst>
                                          <p:attrName>stroke.color</p:attrName>
                                        </p:attrNameLst>
                                      </p:cBhvr>
                                      <p:to>
                                        <a:srgbClr val="0070C0"/>
                                      </p:to>
                                    </p:animClr>
                                    <p:set>
                                      <p:cBhvr>
                                        <p:cTn id="32" dur="500" fill="hold"/>
                                        <p:tgtEl>
                                          <p:spTgt spid="2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0070C0"/>
                                      </p:to>
                                    </p:animClr>
                                    <p:set>
                                      <p:cBhvr>
                                        <p:cTn id="35" dur="5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1" nodeType="clickEffect">
                                  <p:stCondLst>
                                    <p:cond delay="0"/>
                                  </p:stCondLst>
                                  <p:childTnLst>
                                    <p:animClr clrSpc="rgb" dir="cw">
                                      <p:cBhvr override="childStyle">
                                        <p:cTn id="39" dur="500" fill="hold"/>
                                        <p:tgtEl>
                                          <p:spTgt spid="30"/>
                                        </p:tgtEl>
                                        <p:attrNameLst>
                                          <p:attrName>style.color</p:attrName>
                                        </p:attrNameLst>
                                      </p:cBhvr>
                                      <p:to>
                                        <a:srgbClr val="CC0099"/>
                                      </p:to>
                                    </p:animClr>
                                  </p:childTnLst>
                                </p:cTn>
                              </p:par>
                              <p:par>
                                <p:cTn id="40" presetID="7" presetClass="emph" presetSubtype="2" fill="hold" nodeType="withEffect">
                                  <p:stCondLst>
                                    <p:cond delay="0"/>
                                  </p:stCondLst>
                                  <p:childTnLst>
                                    <p:animClr clrSpc="rgb" dir="cw">
                                      <p:cBhvr>
                                        <p:cTn id="41" dur="500" fill="hold"/>
                                        <p:tgtEl>
                                          <p:spTgt spid="29"/>
                                        </p:tgtEl>
                                        <p:attrNameLst>
                                          <p:attrName>stroke.color</p:attrName>
                                        </p:attrNameLst>
                                      </p:cBhvr>
                                      <p:to>
                                        <a:srgbClr val="CC0099"/>
                                      </p:to>
                                    </p:animClr>
                                    <p:set>
                                      <p:cBhvr>
                                        <p:cTn id="42" dur="500" fill="hold"/>
                                        <p:tgtEl>
                                          <p:spTgt spid="29"/>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25"/>
                                        </p:tgtEl>
                                        <p:attrNameLst>
                                          <p:attrName>stroke.color</p:attrName>
                                        </p:attrNameLst>
                                      </p:cBhvr>
                                      <p:to>
                                        <a:srgbClr val="CC0099"/>
                                      </p:to>
                                    </p:animClr>
                                    <p:set>
                                      <p:cBhvr>
                                        <p:cTn id="45" dur="500" fill="hold"/>
                                        <p:tgtEl>
                                          <p:spTgt spid="25"/>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41"/>
                                        </p:tgtEl>
                                        <p:attrNameLst>
                                          <p:attrName>style.color</p:attrName>
                                        </p:attrNameLst>
                                      </p:cBhvr>
                                      <p:to>
                                        <a:srgbClr val="0070C0"/>
                                      </p:to>
                                    </p:animClr>
                                  </p:childTnLst>
                                </p:cTn>
                              </p:par>
                              <p:par>
                                <p:cTn id="50" presetID="7" presetClass="emph" presetSubtype="2" fill="hold" nodeType="withEffect">
                                  <p:stCondLst>
                                    <p:cond delay="0"/>
                                  </p:stCondLst>
                                  <p:childTnLst>
                                    <p:animClr clrSpc="rgb" dir="cw">
                                      <p:cBhvr>
                                        <p:cTn id="51" dur="500" fill="hold"/>
                                        <p:tgtEl>
                                          <p:spTgt spid="65"/>
                                        </p:tgtEl>
                                        <p:attrNameLst>
                                          <p:attrName>stroke.color</p:attrName>
                                        </p:attrNameLst>
                                      </p:cBhvr>
                                      <p:to>
                                        <a:srgbClr val="0070C0"/>
                                      </p:to>
                                    </p:animClr>
                                    <p:set>
                                      <p:cBhvr>
                                        <p:cTn id="52" dur="500" fill="hold"/>
                                        <p:tgtEl>
                                          <p:spTgt spid="65"/>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40"/>
                                        </p:tgtEl>
                                        <p:attrNameLst>
                                          <p:attrName>stroke.color</p:attrName>
                                        </p:attrNameLst>
                                      </p:cBhvr>
                                      <p:to>
                                        <a:srgbClr val="0070C0"/>
                                      </p:to>
                                    </p:animClr>
                                    <p:set>
                                      <p:cBhvr>
                                        <p:cTn id="55" dur="500" fill="hold"/>
                                        <p:tgtEl>
                                          <p:spTgt spid="40"/>
                                        </p:tgtEl>
                                        <p:attrNameLst>
                                          <p:attrName>stroke.on</p:attrName>
                                        </p:attrNameLst>
                                      </p:cBhvr>
                                      <p:to>
                                        <p:strVal val="true"/>
                                      </p:to>
                                    </p:set>
                                  </p:childTnLst>
                                </p:cTn>
                              </p:par>
                              <p:par>
                                <p:cTn id="56" presetID="3" presetClass="emph" presetSubtype="2" fill="hold" grpId="0" nodeType="withEffect">
                                  <p:stCondLst>
                                    <p:cond delay="0"/>
                                  </p:stCondLst>
                                  <p:childTnLst>
                                    <p:animClr clrSpc="rgb" dir="cw">
                                      <p:cBhvr override="childStyle">
                                        <p:cTn id="57" dur="500" fill="hold"/>
                                        <p:tgtEl>
                                          <p:spTgt spid="24"/>
                                        </p:tgtEl>
                                        <p:attrNameLst>
                                          <p:attrName>style.color</p:attrName>
                                        </p:attrNameLst>
                                      </p:cBhvr>
                                      <p:to>
                                        <a:srgbClr val="0070C0"/>
                                      </p:to>
                                    </p:animClr>
                                  </p:childTnLst>
                                </p:cTn>
                              </p:par>
                              <p:par>
                                <p:cTn id="58" presetID="7" presetClass="emph" presetSubtype="2" fill="hold" nodeType="withEffect">
                                  <p:stCondLst>
                                    <p:cond delay="0"/>
                                  </p:stCondLst>
                                  <p:childTnLst>
                                    <p:animClr clrSpc="rgb" dir="cw">
                                      <p:cBhvr>
                                        <p:cTn id="59" dur="500" fill="hold"/>
                                        <p:tgtEl>
                                          <p:spTgt spid="23"/>
                                        </p:tgtEl>
                                        <p:attrNameLst>
                                          <p:attrName>stroke.color</p:attrName>
                                        </p:attrNameLst>
                                      </p:cBhvr>
                                      <p:to>
                                        <a:srgbClr val="0070C0"/>
                                      </p:to>
                                    </p:animClr>
                                    <p:set>
                                      <p:cBhvr>
                                        <p:cTn id="60" dur="500" fill="hold"/>
                                        <p:tgtEl>
                                          <p:spTgt spid="23"/>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31"/>
                                        </p:tgtEl>
                                        <p:attrNameLst>
                                          <p:attrName>stroke.color</p:attrName>
                                        </p:attrNameLst>
                                      </p:cBhvr>
                                      <p:to>
                                        <a:srgbClr val="0070C0"/>
                                      </p:to>
                                    </p:animClr>
                                    <p:set>
                                      <p:cBhvr>
                                        <p:cTn id="63" dur="500" fill="hold"/>
                                        <p:tgtEl>
                                          <p:spTgt spid="31"/>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1" nodeType="clickEffect">
                                  <p:stCondLst>
                                    <p:cond delay="0"/>
                                  </p:stCondLst>
                                  <p:childTnLst>
                                    <p:animClr clrSpc="rgb" dir="cw">
                                      <p:cBhvr override="childStyle">
                                        <p:cTn id="67" dur="500" fill="hold"/>
                                        <p:tgtEl>
                                          <p:spTgt spid="24"/>
                                        </p:tgtEl>
                                        <p:attrNameLst>
                                          <p:attrName>style.color</p:attrName>
                                        </p:attrNameLst>
                                      </p:cBhvr>
                                      <p:to>
                                        <a:srgbClr val="CC0099"/>
                                      </p:to>
                                    </p:animClr>
                                  </p:childTnLst>
                                </p:cTn>
                              </p:par>
                              <p:par>
                                <p:cTn id="68" presetID="7" presetClass="emph" presetSubtype="2" fill="hold" nodeType="withEffect">
                                  <p:stCondLst>
                                    <p:cond delay="0"/>
                                  </p:stCondLst>
                                  <p:childTnLst>
                                    <p:animClr clrSpc="rgb" dir="cw">
                                      <p:cBhvr>
                                        <p:cTn id="69" dur="500" fill="hold"/>
                                        <p:tgtEl>
                                          <p:spTgt spid="23"/>
                                        </p:tgtEl>
                                        <p:attrNameLst>
                                          <p:attrName>stroke.color</p:attrName>
                                        </p:attrNameLst>
                                      </p:cBhvr>
                                      <p:to>
                                        <a:srgbClr val="CC0099"/>
                                      </p:to>
                                    </p:animClr>
                                    <p:set>
                                      <p:cBhvr>
                                        <p:cTn id="70" dur="500" fill="hold"/>
                                        <p:tgtEl>
                                          <p:spTgt spid="2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1"/>
                                        </p:tgtEl>
                                        <p:attrNameLst>
                                          <p:attrName>stroke.color</p:attrName>
                                        </p:attrNameLst>
                                      </p:cBhvr>
                                      <p:to>
                                        <a:srgbClr val="CC0099"/>
                                      </p:to>
                                    </p:animClr>
                                    <p:set>
                                      <p:cBhvr>
                                        <p:cTn id="73" dur="500" fill="hold"/>
                                        <p:tgtEl>
                                          <p:spTgt spid="31"/>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0" nodeType="clickEffect">
                                  <p:stCondLst>
                                    <p:cond delay="0"/>
                                  </p:stCondLst>
                                  <p:childTnLst>
                                    <p:animClr clrSpc="rgb" dir="cw">
                                      <p:cBhvr override="childStyle">
                                        <p:cTn id="77" dur="500" fill="hold"/>
                                        <p:tgtEl>
                                          <p:spTgt spid="13"/>
                                        </p:tgtEl>
                                        <p:attrNameLst>
                                          <p:attrName>style.color</p:attrName>
                                        </p:attrNameLst>
                                      </p:cBhvr>
                                      <p:to>
                                        <a:srgbClr val="0070C0"/>
                                      </p:to>
                                    </p:animClr>
                                  </p:childTnLst>
                                </p:cTn>
                              </p:par>
                              <p:par>
                                <p:cTn id="78" presetID="7" presetClass="emph" presetSubtype="2" fill="hold" nodeType="withEffect">
                                  <p:stCondLst>
                                    <p:cond delay="0"/>
                                  </p:stCondLst>
                                  <p:childTnLst>
                                    <p:animClr clrSpc="rgb" dir="cw">
                                      <p:cBhvr>
                                        <p:cTn id="79" dur="500" fill="hold"/>
                                        <p:tgtEl>
                                          <p:spTgt spid="12"/>
                                        </p:tgtEl>
                                        <p:attrNameLst>
                                          <p:attrName>stroke.color</p:attrName>
                                        </p:attrNameLst>
                                      </p:cBhvr>
                                      <p:to>
                                        <a:srgbClr val="0070C0"/>
                                      </p:to>
                                    </p:animClr>
                                    <p:set>
                                      <p:cBhvr>
                                        <p:cTn id="80" dur="500" fill="hold"/>
                                        <p:tgtEl>
                                          <p:spTgt spid="12"/>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4"/>
                                        </p:tgtEl>
                                        <p:attrNameLst>
                                          <p:attrName>stroke.color</p:attrName>
                                        </p:attrNameLst>
                                      </p:cBhvr>
                                      <p:to>
                                        <a:srgbClr val="0070C0"/>
                                      </p:to>
                                    </p:animClr>
                                    <p:set>
                                      <p:cBhvr>
                                        <p:cTn id="83" dur="500" fill="hold"/>
                                        <p:tgtEl>
                                          <p:spTgt spid="64"/>
                                        </p:tgtEl>
                                        <p:attrNameLst>
                                          <p:attrName>stroke.on</p:attrName>
                                        </p:attrNameLst>
                                      </p:cBhvr>
                                      <p:to>
                                        <p:strVal val="true"/>
                                      </p:to>
                                    </p:set>
                                  </p:childTnLst>
                                </p:cTn>
                              </p:par>
                              <p:par>
                                <p:cTn id="84" presetID="3" presetClass="emph" presetSubtype="2" fill="hold" grpId="0" nodeType="withEffect">
                                  <p:stCondLst>
                                    <p:cond delay="0"/>
                                  </p:stCondLst>
                                  <p:childTnLst>
                                    <p:animClr clrSpc="rgb" dir="cw">
                                      <p:cBhvr override="childStyle">
                                        <p:cTn id="85" dur="500" fill="hold"/>
                                        <p:tgtEl>
                                          <p:spTgt spid="58"/>
                                        </p:tgtEl>
                                        <p:attrNameLst>
                                          <p:attrName>style.color</p:attrName>
                                        </p:attrNameLst>
                                      </p:cBhvr>
                                      <p:to>
                                        <a:srgbClr val="0070C0"/>
                                      </p:to>
                                    </p:animClr>
                                  </p:childTnLst>
                                </p:cTn>
                              </p:par>
                              <p:par>
                                <p:cTn id="86" presetID="7" presetClass="emph" presetSubtype="2" fill="hold" nodeType="withEffect">
                                  <p:stCondLst>
                                    <p:cond delay="0"/>
                                  </p:stCondLst>
                                  <p:childTnLst>
                                    <p:animClr clrSpc="rgb" dir="cw">
                                      <p:cBhvr>
                                        <p:cTn id="87" dur="500" fill="hold"/>
                                        <p:tgtEl>
                                          <p:spTgt spid="57"/>
                                        </p:tgtEl>
                                        <p:attrNameLst>
                                          <p:attrName>stroke.color</p:attrName>
                                        </p:attrNameLst>
                                      </p:cBhvr>
                                      <p:to>
                                        <a:srgbClr val="0070C0"/>
                                      </p:to>
                                    </p:animClr>
                                    <p:set>
                                      <p:cBhvr>
                                        <p:cTn id="88" dur="500" fill="hold"/>
                                        <p:tgtEl>
                                          <p:spTgt spid="57"/>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69"/>
                                        </p:tgtEl>
                                        <p:attrNameLst>
                                          <p:attrName>stroke.color</p:attrName>
                                        </p:attrNameLst>
                                      </p:cBhvr>
                                      <p:to>
                                        <a:srgbClr val="0070C0"/>
                                      </p:to>
                                    </p:animClr>
                                    <p:set>
                                      <p:cBhvr>
                                        <p:cTn id="91" dur="500" fill="hold"/>
                                        <p:tgtEl>
                                          <p:spTgt spid="69"/>
                                        </p:tgtEl>
                                        <p:attrNameLst>
                                          <p:attrName>stroke.on</p:attrName>
                                        </p:attrNameLst>
                                      </p:cBhvr>
                                      <p:to>
                                        <p:strVal val="true"/>
                                      </p:to>
                                    </p:set>
                                  </p:childTnLst>
                                </p:cTn>
                              </p:par>
                              <p:par>
                                <p:cTn id="92" presetID="3" presetClass="emph" presetSubtype="2" fill="hold" grpId="0" nodeType="withEffect">
                                  <p:stCondLst>
                                    <p:cond delay="0"/>
                                  </p:stCondLst>
                                  <p:childTnLst>
                                    <p:animClr clrSpc="rgb" dir="cw">
                                      <p:cBhvr override="childStyle">
                                        <p:cTn id="93" dur="500" fill="hold"/>
                                        <p:tgtEl>
                                          <p:spTgt spid="27"/>
                                        </p:tgtEl>
                                        <p:attrNameLst>
                                          <p:attrName>style.color</p:attrName>
                                        </p:attrNameLst>
                                      </p:cBhvr>
                                      <p:to>
                                        <a:srgbClr val="0070C0"/>
                                      </p:to>
                                    </p:animClr>
                                  </p:childTnLst>
                                </p:cTn>
                              </p:par>
                              <p:par>
                                <p:cTn id="94" presetID="7" presetClass="emph" presetSubtype="2" fill="hold" nodeType="withEffect">
                                  <p:stCondLst>
                                    <p:cond delay="0"/>
                                  </p:stCondLst>
                                  <p:childTnLst>
                                    <p:animClr clrSpc="rgb" dir="cw">
                                      <p:cBhvr>
                                        <p:cTn id="95" dur="500" fill="hold"/>
                                        <p:tgtEl>
                                          <p:spTgt spid="26"/>
                                        </p:tgtEl>
                                        <p:attrNameLst>
                                          <p:attrName>stroke.color</p:attrName>
                                        </p:attrNameLst>
                                      </p:cBhvr>
                                      <p:to>
                                        <a:srgbClr val="0070C0"/>
                                      </p:to>
                                    </p:animClr>
                                    <p:set>
                                      <p:cBhvr>
                                        <p:cTn id="96" dur="500" fill="hold"/>
                                        <p:tgtEl>
                                          <p:spTgt spid="26"/>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8"/>
                                        </p:tgtEl>
                                        <p:attrNameLst>
                                          <p:attrName>stroke.color</p:attrName>
                                        </p:attrNameLst>
                                      </p:cBhvr>
                                      <p:to>
                                        <a:srgbClr val="0070C0"/>
                                      </p:to>
                                    </p:animClr>
                                    <p:set>
                                      <p:cBhvr>
                                        <p:cTn id="99" dur="500" fill="hold"/>
                                        <p:tgtEl>
                                          <p:spTgt spid="28"/>
                                        </p:tgtEl>
                                        <p:attrNameLst>
                                          <p:attrName>stroke.on</p:attrName>
                                        </p:attrNameLst>
                                      </p:cBhvr>
                                      <p:to>
                                        <p:strVal val="true"/>
                                      </p:to>
                                    </p:set>
                                  </p:childTnLst>
                                </p:cTn>
                              </p:par>
                              <p:par>
                                <p:cTn id="100" presetID="3" presetClass="emph" presetSubtype="2" fill="hold" grpId="0" nodeType="withEffect">
                                  <p:stCondLst>
                                    <p:cond delay="0"/>
                                  </p:stCondLst>
                                  <p:childTnLst>
                                    <p:animClr clrSpc="rgb" dir="cw">
                                      <p:cBhvr override="childStyle">
                                        <p:cTn id="101" dur="500" fill="hold"/>
                                        <p:tgtEl>
                                          <p:spTgt spid="35"/>
                                        </p:tgtEl>
                                        <p:attrNameLst>
                                          <p:attrName>style.color</p:attrName>
                                        </p:attrNameLst>
                                      </p:cBhvr>
                                      <p:to>
                                        <a:srgbClr val="0070C0"/>
                                      </p:to>
                                    </p:animClr>
                                  </p:childTnLst>
                                </p:cTn>
                              </p:par>
                              <p:par>
                                <p:cTn id="102" presetID="7" presetClass="emph" presetSubtype="2" fill="hold" nodeType="withEffect">
                                  <p:stCondLst>
                                    <p:cond delay="0"/>
                                  </p:stCondLst>
                                  <p:childTnLst>
                                    <p:animClr clrSpc="rgb" dir="cw">
                                      <p:cBhvr>
                                        <p:cTn id="103" dur="500" fill="hold"/>
                                        <p:tgtEl>
                                          <p:spTgt spid="34"/>
                                        </p:tgtEl>
                                        <p:attrNameLst>
                                          <p:attrName>stroke.color</p:attrName>
                                        </p:attrNameLst>
                                      </p:cBhvr>
                                      <p:to>
                                        <a:srgbClr val="0070C0"/>
                                      </p:to>
                                    </p:animClr>
                                    <p:set>
                                      <p:cBhvr>
                                        <p:cTn id="104" dur="500" fill="hold"/>
                                        <p:tgtEl>
                                          <p:spTgt spid="34"/>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66"/>
                                        </p:tgtEl>
                                        <p:attrNameLst>
                                          <p:attrName>stroke.color</p:attrName>
                                        </p:attrNameLst>
                                      </p:cBhvr>
                                      <p:to>
                                        <a:srgbClr val="0070C0"/>
                                      </p:to>
                                    </p:animClr>
                                    <p:set>
                                      <p:cBhvr>
                                        <p:cTn id="107" dur="500" fill="hold"/>
                                        <p:tgtEl>
                                          <p:spTgt spid="66"/>
                                        </p:tgtEl>
                                        <p:attrNameLst>
                                          <p:attrName>stroke.on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58"/>
                                        </p:tgtEl>
                                        <p:attrNameLst>
                                          <p:attrName>style.color</p:attrName>
                                        </p:attrNameLst>
                                      </p:cBhvr>
                                      <p:to>
                                        <a:srgbClr val="CC0099"/>
                                      </p:to>
                                    </p:animClr>
                                  </p:childTnLst>
                                </p:cTn>
                              </p:par>
                              <p:par>
                                <p:cTn id="112" presetID="7" presetClass="emph" presetSubtype="2" fill="hold" nodeType="withEffect">
                                  <p:stCondLst>
                                    <p:cond delay="0"/>
                                  </p:stCondLst>
                                  <p:childTnLst>
                                    <p:animClr clrSpc="rgb" dir="cw">
                                      <p:cBhvr>
                                        <p:cTn id="113" dur="500" fill="hold"/>
                                        <p:tgtEl>
                                          <p:spTgt spid="57"/>
                                        </p:tgtEl>
                                        <p:attrNameLst>
                                          <p:attrName>stroke.color</p:attrName>
                                        </p:attrNameLst>
                                      </p:cBhvr>
                                      <p:to>
                                        <a:srgbClr val="CC0099"/>
                                      </p:to>
                                    </p:animClr>
                                    <p:set>
                                      <p:cBhvr>
                                        <p:cTn id="114" dur="500" fill="hold"/>
                                        <p:tgtEl>
                                          <p:spTgt spid="5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500" fill="hold"/>
                                        <p:tgtEl>
                                          <p:spTgt spid="69"/>
                                        </p:tgtEl>
                                        <p:attrNameLst>
                                          <p:attrName>stroke.color</p:attrName>
                                        </p:attrNameLst>
                                      </p:cBhvr>
                                      <p:to>
                                        <a:srgbClr val="CC0099"/>
                                      </p:to>
                                    </p:animClr>
                                    <p:set>
                                      <p:cBhvr>
                                        <p:cTn id="117" dur="500" fill="hold"/>
                                        <p:tgtEl>
                                          <p:spTgt spid="69"/>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0" nodeType="clickEffect">
                                  <p:stCondLst>
                                    <p:cond delay="0"/>
                                  </p:stCondLst>
                                  <p:childTnLst>
                                    <p:animClr clrSpc="rgb" dir="cw">
                                      <p:cBhvr override="childStyle">
                                        <p:cTn id="121" dur="500" fill="hold"/>
                                        <p:tgtEl>
                                          <p:spTgt spid="44"/>
                                        </p:tgtEl>
                                        <p:attrNameLst>
                                          <p:attrName>style.color</p:attrName>
                                        </p:attrNameLst>
                                      </p:cBhvr>
                                      <p:to>
                                        <a:srgbClr val="0070C0"/>
                                      </p:to>
                                    </p:animClr>
                                  </p:childTnLst>
                                </p:cTn>
                              </p:par>
                              <p:par>
                                <p:cTn id="122" presetID="7" presetClass="emph" presetSubtype="2" fill="hold" nodeType="withEffect">
                                  <p:stCondLst>
                                    <p:cond delay="0"/>
                                  </p:stCondLst>
                                  <p:childTnLst>
                                    <p:animClr clrSpc="rgb" dir="cw">
                                      <p:cBhvr>
                                        <p:cTn id="123" dur="500" fill="hold"/>
                                        <p:tgtEl>
                                          <p:spTgt spid="43"/>
                                        </p:tgtEl>
                                        <p:attrNameLst>
                                          <p:attrName>stroke.color</p:attrName>
                                        </p:attrNameLst>
                                      </p:cBhvr>
                                      <p:to>
                                        <a:srgbClr val="0070C0"/>
                                      </p:to>
                                    </p:animClr>
                                    <p:set>
                                      <p:cBhvr>
                                        <p:cTn id="124" dur="500" fill="hold"/>
                                        <p:tgtEl>
                                          <p:spTgt spid="43"/>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67"/>
                                        </p:tgtEl>
                                        <p:attrNameLst>
                                          <p:attrName>stroke.color</p:attrName>
                                        </p:attrNameLst>
                                      </p:cBhvr>
                                      <p:to>
                                        <a:srgbClr val="0070C0"/>
                                      </p:to>
                                    </p:animClr>
                                    <p:set>
                                      <p:cBhvr>
                                        <p:cTn id="127" dur="500" fill="hold"/>
                                        <p:tgtEl>
                                          <p:spTgt spid="6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0070C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0070C0"/>
                                      </p:to>
                                    </p:animClr>
                                    <p:set>
                                      <p:cBhvr>
                                        <p:cTn id="133" dur="500" fill="hold"/>
                                        <p:tgtEl>
                                          <p:spTgt spid="52"/>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13"/>
                                        </p:tgtEl>
                                        <p:attrNameLst>
                                          <p:attrName>style.color</p:attrName>
                                        </p:attrNameLst>
                                      </p:cBhvr>
                                      <p:to>
                                        <a:srgbClr val="CC0099"/>
                                      </p:to>
                                    </p:animClr>
                                  </p:childTnLst>
                                </p:cTn>
                              </p:par>
                              <p:par>
                                <p:cTn id="138" presetID="7" presetClass="emph" presetSubtype="2" fill="hold" nodeType="withEffect">
                                  <p:stCondLst>
                                    <p:cond delay="0"/>
                                  </p:stCondLst>
                                  <p:childTnLst>
                                    <p:animClr clrSpc="rgb" dir="cw">
                                      <p:cBhvr>
                                        <p:cTn id="139" dur="500" fill="hold"/>
                                        <p:tgtEl>
                                          <p:spTgt spid="12"/>
                                        </p:tgtEl>
                                        <p:attrNameLst>
                                          <p:attrName>stroke.color</p:attrName>
                                        </p:attrNameLst>
                                      </p:cBhvr>
                                      <p:to>
                                        <a:srgbClr val="CC0099"/>
                                      </p:to>
                                    </p:animClr>
                                    <p:set>
                                      <p:cBhvr>
                                        <p:cTn id="140" dur="500" fill="hold"/>
                                        <p:tgtEl>
                                          <p:spTgt spid="1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64"/>
                                        </p:tgtEl>
                                        <p:attrNameLst>
                                          <p:attrName>stroke.color</p:attrName>
                                        </p:attrNameLst>
                                      </p:cBhvr>
                                      <p:to>
                                        <a:srgbClr val="CC0099"/>
                                      </p:to>
                                    </p:animClr>
                                    <p:set>
                                      <p:cBhvr>
                                        <p:cTn id="143" dur="500" fill="hold"/>
                                        <p:tgtEl>
                                          <p:spTgt spid="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52"/>
                                        </p:tgtEl>
                                        <p:attrNameLst>
                                          <p:attrName>stroke.color</p:attrName>
                                        </p:attrNameLst>
                                      </p:cBhvr>
                                      <p:to>
                                        <a:srgbClr val="000000"/>
                                      </p:to>
                                    </p:animClr>
                                    <p:set>
                                      <p:cBhvr>
                                        <p:cTn id="146" dur="500" fill="hold"/>
                                        <p:tgtEl>
                                          <p:spTgt spid="52"/>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500" fill="hold"/>
                                        <p:tgtEl>
                                          <p:spTgt spid="19"/>
                                        </p:tgtEl>
                                        <p:attrNameLst>
                                          <p:attrName>style.color</p:attrName>
                                        </p:attrNameLst>
                                      </p:cBhvr>
                                      <p:to>
                                        <a:srgbClr val="0070C0"/>
                                      </p:to>
                                    </p:animClr>
                                  </p:childTnLst>
                                </p:cTn>
                              </p:par>
                              <p:par>
                                <p:cTn id="151" presetID="7" presetClass="emph" presetSubtype="2" fill="hold" nodeType="withEffect">
                                  <p:stCondLst>
                                    <p:cond delay="0"/>
                                  </p:stCondLst>
                                  <p:childTnLst>
                                    <p:animClr clrSpc="rgb" dir="cw">
                                      <p:cBhvr>
                                        <p:cTn id="152" dur="500" fill="hold"/>
                                        <p:tgtEl>
                                          <p:spTgt spid="18"/>
                                        </p:tgtEl>
                                        <p:attrNameLst>
                                          <p:attrName>stroke.color</p:attrName>
                                        </p:attrNameLst>
                                      </p:cBhvr>
                                      <p:to>
                                        <a:srgbClr val="0070C0"/>
                                      </p:to>
                                    </p:animClr>
                                    <p:set>
                                      <p:cBhvr>
                                        <p:cTn id="153" dur="500" fill="hold"/>
                                        <p:tgtEl>
                                          <p:spTgt spid="18"/>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20"/>
                                        </p:tgtEl>
                                        <p:attrNameLst>
                                          <p:attrName>stroke.color</p:attrName>
                                        </p:attrNameLst>
                                      </p:cBhvr>
                                      <p:to>
                                        <a:srgbClr val="0070C0"/>
                                      </p:to>
                                    </p:animClr>
                                    <p:set>
                                      <p:cBhvr>
                                        <p:cTn id="156" dur="500" fill="hold"/>
                                        <p:tgtEl>
                                          <p:spTgt spid="20"/>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6"/>
                                        </p:tgtEl>
                                        <p:attrNameLst>
                                          <p:attrName>stroke.color</p:attrName>
                                        </p:attrNameLst>
                                      </p:cBhvr>
                                      <p:to>
                                        <a:srgbClr val="0070C0"/>
                                      </p:to>
                                    </p:animClr>
                                    <p:set>
                                      <p:cBhvr>
                                        <p:cTn id="159" dur="500" fill="hold"/>
                                        <p:tgtEl>
                                          <p:spTgt spid="16"/>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1"/>
                                        </p:tgtEl>
                                        <p:attrNameLst>
                                          <p:attrName>style.color</p:attrName>
                                        </p:attrNameLst>
                                      </p:cBhvr>
                                      <p:to>
                                        <a:srgbClr val="CC0099"/>
                                      </p:to>
                                    </p:animClr>
                                  </p:childTnLst>
                                </p:cTn>
                              </p:par>
                              <p:par>
                                <p:cTn id="164" presetID="7" presetClass="emph" presetSubtype="2" fill="hold" nodeType="withEffect">
                                  <p:stCondLst>
                                    <p:cond delay="0"/>
                                  </p:stCondLst>
                                  <p:childTnLst>
                                    <p:animClr clrSpc="rgb" dir="cw">
                                      <p:cBhvr>
                                        <p:cTn id="165" dur="500" fill="hold"/>
                                        <p:tgtEl>
                                          <p:spTgt spid="10"/>
                                        </p:tgtEl>
                                        <p:attrNameLst>
                                          <p:attrName>stroke.color</p:attrName>
                                        </p:attrNameLst>
                                      </p:cBhvr>
                                      <p:to>
                                        <a:srgbClr val="CC0099"/>
                                      </p:to>
                                    </p:animClr>
                                    <p:set>
                                      <p:cBhvr>
                                        <p:cTn id="166" dur="500" fill="hold"/>
                                        <p:tgtEl>
                                          <p:spTgt spid="10"/>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61"/>
                                        </p:tgtEl>
                                        <p:attrNameLst>
                                          <p:attrName>stroke.color</p:attrName>
                                        </p:attrNameLst>
                                      </p:cBhvr>
                                      <p:to>
                                        <a:srgbClr val="CC0099"/>
                                      </p:to>
                                    </p:animClr>
                                    <p:set>
                                      <p:cBhvr>
                                        <p:cTn id="169" dur="500" fill="hold"/>
                                        <p:tgtEl>
                                          <p:spTgt spid="61"/>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16"/>
                                        </p:tgtEl>
                                        <p:attrNameLst>
                                          <p:attrName>stroke.color</p:attrName>
                                        </p:attrNameLst>
                                      </p:cBhvr>
                                      <p:to>
                                        <a:srgbClr val="000000"/>
                                      </p:to>
                                    </p:animClr>
                                    <p:set>
                                      <p:cBhvr>
                                        <p:cTn id="172" dur="500" fill="hold"/>
                                        <p:tgtEl>
                                          <p:spTgt spid="16"/>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19"/>
                                        </p:tgtEl>
                                        <p:attrNameLst>
                                          <p:attrName>style.color</p:attrName>
                                        </p:attrNameLst>
                                      </p:cBhvr>
                                      <p:to>
                                        <a:srgbClr val="CC0099"/>
                                      </p:to>
                                    </p:animClr>
                                  </p:childTnLst>
                                </p:cTn>
                              </p:par>
                              <p:par>
                                <p:cTn id="177" presetID="7" presetClass="emph" presetSubtype="2" fill="hold" nodeType="withEffect">
                                  <p:stCondLst>
                                    <p:cond delay="0"/>
                                  </p:stCondLst>
                                  <p:childTnLst>
                                    <p:animClr clrSpc="rgb" dir="cw">
                                      <p:cBhvr>
                                        <p:cTn id="178" dur="500" fill="hold"/>
                                        <p:tgtEl>
                                          <p:spTgt spid="18"/>
                                        </p:tgtEl>
                                        <p:attrNameLst>
                                          <p:attrName>stroke.color</p:attrName>
                                        </p:attrNameLst>
                                      </p:cBhvr>
                                      <p:to>
                                        <a:srgbClr val="CC0099"/>
                                      </p:to>
                                    </p:animClr>
                                    <p:set>
                                      <p:cBhvr>
                                        <p:cTn id="179" dur="500" fill="hold"/>
                                        <p:tgtEl>
                                          <p:spTgt spid="18"/>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500" fill="hold"/>
                                        <p:tgtEl>
                                          <p:spTgt spid="20"/>
                                        </p:tgtEl>
                                        <p:attrNameLst>
                                          <p:attrName>stroke.color</p:attrName>
                                        </p:attrNameLst>
                                      </p:cBhvr>
                                      <p:to>
                                        <a:srgbClr val="CC0099"/>
                                      </p:to>
                                    </p:animClr>
                                    <p:set>
                                      <p:cBhvr>
                                        <p:cTn id="182" dur="5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3" presetClass="emph" presetSubtype="2" fill="hold" grpId="1" nodeType="clickEffect">
                                  <p:stCondLst>
                                    <p:cond delay="0"/>
                                  </p:stCondLst>
                                  <p:childTnLst>
                                    <p:animClr clrSpc="rgb" dir="cw">
                                      <p:cBhvr override="childStyle">
                                        <p:cTn id="186" dur="500" fill="hold"/>
                                        <p:tgtEl>
                                          <p:spTgt spid="44"/>
                                        </p:tgtEl>
                                        <p:attrNameLst>
                                          <p:attrName>style.color</p:attrName>
                                        </p:attrNameLst>
                                      </p:cBhvr>
                                      <p:to>
                                        <a:srgbClr val="CC0099"/>
                                      </p:to>
                                    </p:animClr>
                                  </p:childTnLst>
                                </p:cTn>
                              </p:par>
                              <p:par>
                                <p:cTn id="187" presetID="7" presetClass="emph" presetSubtype="2" fill="hold" nodeType="withEffect">
                                  <p:stCondLst>
                                    <p:cond delay="0"/>
                                  </p:stCondLst>
                                  <p:childTnLst>
                                    <p:animClr clrSpc="rgb" dir="cw">
                                      <p:cBhvr>
                                        <p:cTn id="188" dur="500" fill="hold"/>
                                        <p:tgtEl>
                                          <p:spTgt spid="43"/>
                                        </p:tgtEl>
                                        <p:attrNameLst>
                                          <p:attrName>stroke.color</p:attrName>
                                        </p:attrNameLst>
                                      </p:cBhvr>
                                      <p:to>
                                        <a:srgbClr val="CC0099"/>
                                      </p:to>
                                    </p:animClr>
                                    <p:set>
                                      <p:cBhvr>
                                        <p:cTn id="189" dur="500" fill="hold"/>
                                        <p:tgtEl>
                                          <p:spTgt spid="43"/>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67"/>
                                        </p:tgtEl>
                                        <p:attrNameLst>
                                          <p:attrName>stroke.color</p:attrName>
                                        </p:attrNameLst>
                                      </p:cBhvr>
                                      <p:to>
                                        <a:srgbClr val="CC0099"/>
                                      </p:to>
                                    </p:animClr>
                                    <p:set>
                                      <p:cBhvr>
                                        <p:cTn id="192" dur="500" fill="hold"/>
                                        <p:tgtEl>
                                          <p:spTgt spid="67"/>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0" nodeType="clickEffect">
                                  <p:stCondLst>
                                    <p:cond delay="0"/>
                                  </p:stCondLst>
                                  <p:childTnLst>
                                    <p:animClr clrSpc="rgb" dir="cw">
                                      <p:cBhvr override="childStyle">
                                        <p:cTn id="196" dur="500" fill="hold"/>
                                        <p:tgtEl>
                                          <p:spTgt spid="38"/>
                                        </p:tgtEl>
                                        <p:attrNameLst>
                                          <p:attrName>style.color</p:attrName>
                                        </p:attrNameLst>
                                      </p:cBhvr>
                                      <p:to>
                                        <a:srgbClr val="0070C0"/>
                                      </p:to>
                                    </p:animClr>
                                  </p:childTnLst>
                                </p:cTn>
                              </p:par>
                              <p:par>
                                <p:cTn id="197" presetID="7" presetClass="emph" presetSubtype="2" fill="hold" nodeType="withEffect">
                                  <p:stCondLst>
                                    <p:cond delay="0"/>
                                  </p:stCondLst>
                                  <p:childTnLst>
                                    <p:animClr clrSpc="rgb" dir="cw">
                                      <p:cBhvr>
                                        <p:cTn id="198" dur="500" fill="hold"/>
                                        <p:tgtEl>
                                          <p:spTgt spid="37"/>
                                        </p:tgtEl>
                                        <p:attrNameLst>
                                          <p:attrName>stroke.color</p:attrName>
                                        </p:attrNameLst>
                                      </p:cBhvr>
                                      <p:to>
                                        <a:srgbClr val="0070C0"/>
                                      </p:to>
                                    </p:animClr>
                                    <p:set>
                                      <p:cBhvr>
                                        <p:cTn id="199" dur="500" fill="hold"/>
                                        <p:tgtEl>
                                          <p:spTgt spid="37"/>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45"/>
                                        </p:tgtEl>
                                        <p:attrNameLst>
                                          <p:attrName>stroke.color</p:attrName>
                                        </p:attrNameLst>
                                      </p:cBhvr>
                                      <p:to>
                                        <a:srgbClr val="0070C0"/>
                                      </p:to>
                                    </p:animClr>
                                    <p:set>
                                      <p:cBhvr>
                                        <p:cTn id="202" dur="500" fill="hold"/>
                                        <p:tgtEl>
                                          <p:spTgt spid="45"/>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9"/>
                                        </p:tgtEl>
                                        <p:attrNameLst>
                                          <p:attrName>stroke.color</p:attrName>
                                        </p:attrNameLst>
                                      </p:cBhvr>
                                      <p:to>
                                        <a:srgbClr val="0070C0"/>
                                      </p:to>
                                    </p:animClr>
                                    <p:set>
                                      <p:cBhvr>
                                        <p:cTn id="205" dur="500" fill="hold"/>
                                        <p:tgtEl>
                                          <p:spTgt spid="39"/>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childTnLst>
                                    <p:animClr clrSpc="rgb" dir="cw">
                                      <p:cBhvr override="childStyle">
                                        <p:cTn id="209" dur="500" fill="hold"/>
                                        <p:tgtEl>
                                          <p:spTgt spid="38"/>
                                        </p:tgtEl>
                                        <p:attrNameLst>
                                          <p:attrName>style.color</p:attrName>
                                        </p:attrNameLst>
                                      </p:cBhvr>
                                      <p:to>
                                        <a:srgbClr val="CC0099"/>
                                      </p:to>
                                    </p:animClr>
                                  </p:childTnLst>
                                </p:cTn>
                              </p:par>
                              <p:par>
                                <p:cTn id="210" presetID="7" presetClass="emph" presetSubtype="2" fill="hold" nodeType="withEffect">
                                  <p:stCondLst>
                                    <p:cond delay="0"/>
                                  </p:stCondLst>
                                  <p:childTnLst>
                                    <p:animClr clrSpc="rgb" dir="cw">
                                      <p:cBhvr>
                                        <p:cTn id="211" dur="500" fill="hold"/>
                                        <p:tgtEl>
                                          <p:spTgt spid="37"/>
                                        </p:tgtEl>
                                        <p:attrNameLst>
                                          <p:attrName>stroke.color</p:attrName>
                                        </p:attrNameLst>
                                      </p:cBhvr>
                                      <p:to>
                                        <a:srgbClr val="CC0099"/>
                                      </p:to>
                                    </p:animClr>
                                    <p:set>
                                      <p:cBhvr>
                                        <p:cTn id="212" dur="500" fill="hold"/>
                                        <p:tgtEl>
                                          <p:spTgt spid="37"/>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500" fill="hold"/>
                                        <p:tgtEl>
                                          <p:spTgt spid="45"/>
                                        </p:tgtEl>
                                        <p:attrNameLst>
                                          <p:attrName>stroke.color</p:attrName>
                                        </p:attrNameLst>
                                      </p:cBhvr>
                                      <p:to>
                                        <a:srgbClr val="CC0099"/>
                                      </p:to>
                                    </p:animClr>
                                    <p:set>
                                      <p:cBhvr>
                                        <p:cTn id="215" dur="500" fill="hold"/>
                                        <p:tgtEl>
                                          <p:spTgt spid="45"/>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3" presetClass="emph" presetSubtype="2" fill="hold" grpId="1" nodeType="clickEffect">
                                  <p:stCondLst>
                                    <p:cond delay="0"/>
                                  </p:stCondLst>
                                  <p:childTnLst>
                                    <p:animClr clrSpc="rgb" dir="cw">
                                      <p:cBhvr override="childStyle">
                                        <p:cTn id="219" dur="500" fill="hold"/>
                                        <p:tgtEl>
                                          <p:spTgt spid="35"/>
                                        </p:tgtEl>
                                        <p:attrNameLst>
                                          <p:attrName>style.color</p:attrName>
                                        </p:attrNameLst>
                                      </p:cBhvr>
                                      <p:to>
                                        <a:srgbClr val="CC0099"/>
                                      </p:to>
                                    </p:animClr>
                                  </p:childTnLst>
                                </p:cTn>
                              </p:par>
                              <p:par>
                                <p:cTn id="220" presetID="7" presetClass="emph" presetSubtype="2" fill="hold" nodeType="withEffect">
                                  <p:stCondLst>
                                    <p:cond delay="0"/>
                                  </p:stCondLst>
                                  <p:childTnLst>
                                    <p:animClr clrSpc="rgb" dir="cw">
                                      <p:cBhvr>
                                        <p:cTn id="221" dur="500" fill="hold"/>
                                        <p:tgtEl>
                                          <p:spTgt spid="34"/>
                                        </p:tgtEl>
                                        <p:attrNameLst>
                                          <p:attrName>stroke.color</p:attrName>
                                        </p:attrNameLst>
                                      </p:cBhvr>
                                      <p:to>
                                        <a:srgbClr val="CC0099"/>
                                      </p:to>
                                    </p:animClr>
                                    <p:set>
                                      <p:cBhvr>
                                        <p:cTn id="222" dur="500" fill="hold"/>
                                        <p:tgtEl>
                                          <p:spTgt spid="34"/>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39"/>
                                        </p:tgtEl>
                                        <p:attrNameLst>
                                          <p:attrName>stroke.color</p:attrName>
                                        </p:attrNameLst>
                                      </p:cBhvr>
                                      <p:to>
                                        <a:srgbClr val="CC0099"/>
                                      </p:to>
                                    </p:animClr>
                                    <p:set>
                                      <p:cBhvr>
                                        <p:cTn id="225" dur="500" fill="hold"/>
                                        <p:tgtEl>
                                          <p:spTgt spid="39"/>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66"/>
                                        </p:tgtEl>
                                        <p:attrNameLst>
                                          <p:attrName>stroke.color</p:attrName>
                                        </p:attrNameLst>
                                      </p:cBhvr>
                                      <p:to>
                                        <a:srgbClr val="000000"/>
                                      </p:to>
                                    </p:animClr>
                                    <p:set>
                                      <p:cBhvr>
                                        <p:cTn id="228" dur="500" fill="hold"/>
                                        <p:tgtEl>
                                          <p:spTgt spid="66"/>
                                        </p:tgtEl>
                                        <p:attrNameLst>
                                          <p:attrName>stroke.on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7" presetClass="emph" presetSubtype="2" fill="hold" nodeType="clickEffect">
                                  <p:stCondLst>
                                    <p:cond delay="0"/>
                                  </p:stCondLst>
                                  <p:childTnLst>
                                    <p:animClr clrSpc="rgb" dir="cw">
                                      <p:cBhvr>
                                        <p:cTn id="232" dur="500" fill="hold"/>
                                        <p:tgtEl>
                                          <p:spTgt spid="42"/>
                                        </p:tgtEl>
                                        <p:attrNameLst>
                                          <p:attrName>stroke.color</p:attrName>
                                        </p:attrNameLst>
                                      </p:cBhvr>
                                      <p:to>
                                        <a:srgbClr val="0070C0"/>
                                      </p:to>
                                    </p:animClr>
                                    <p:set>
                                      <p:cBhvr>
                                        <p:cTn id="233" dur="500" fill="hold"/>
                                        <p:tgtEl>
                                          <p:spTgt spid="42"/>
                                        </p:tgtEl>
                                        <p:attrNameLst>
                                          <p:attrName>stroke.on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grpId="1" nodeType="clickEffect">
                                  <p:stCondLst>
                                    <p:cond delay="0"/>
                                  </p:stCondLst>
                                  <p:childTnLst>
                                    <p:animClr clrSpc="rgb" dir="cw">
                                      <p:cBhvr override="childStyle">
                                        <p:cTn id="237" dur="500" fill="hold"/>
                                        <p:tgtEl>
                                          <p:spTgt spid="41"/>
                                        </p:tgtEl>
                                        <p:attrNameLst>
                                          <p:attrName>style.color</p:attrName>
                                        </p:attrNameLst>
                                      </p:cBhvr>
                                      <p:to>
                                        <a:srgbClr val="CC0099"/>
                                      </p:to>
                                    </p:animClr>
                                  </p:childTnLst>
                                </p:cTn>
                              </p:par>
                              <p:par>
                                <p:cTn id="238" presetID="7" presetClass="emph" presetSubtype="2" fill="hold" nodeType="withEffect">
                                  <p:stCondLst>
                                    <p:cond delay="0"/>
                                  </p:stCondLst>
                                  <p:childTnLst>
                                    <p:animClr clrSpc="rgb" dir="cw">
                                      <p:cBhvr>
                                        <p:cTn id="239" dur="500" fill="hold"/>
                                        <p:tgtEl>
                                          <p:spTgt spid="40"/>
                                        </p:tgtEl>
                                        <p:attrNameLst>
                                          <p:attrName>stroke.color</p:attrName>
                                        </p:attrNameLst>
                                      </p:cBhvr>
                                      <p:to>
                                        <a:srgbClr val="CC0099"/>
                                      </p:to>
                                    </p:animClr>
                                    <p:set>
                                      <p:cBhvr>
                                        <p:cTn id="240" dur="500" fill="hold"/>
                                        <p:tgtEl>
                                          <p:spTgt spid="4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42"/>
                                        </p:tgtEl>
                                        <p:attrNameLst>
                                          <p:attrName>stroke.color</p:attrName>
                                        </p:attrNameLst>
                                      </p:cBhvr>
                                      <p:to>
                                        <a:srgbClr val="CC0099"/>
                                      </p:to>
                                    </p:animClr>
                                    <p:set>
                                      <p:cBhvr>
                                        <p:cTn id="243" dur="500" fill="hold"/>
                                        <p:tgtEl>
                                          <p:spTgt spid="4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65"/>
                                        </p:tgtEl>
                                        <p:attrNameLst>
                                          <p:attrName>stroke.color</p:attrName>
                                        </p:attrNameLst>
                                      </p:cBhvr>
                                      <p:to>
                                        <a:srgbClr val="000000"/>
                                      </p:to>
                                    </p:animClr>
                                    <p:set>
                                      <p:cBhvr>
                                        <p:cTn id="246" dur="500" fill="hold"/>
                                        <p:tgtEl>
                                          <p:spTgt spid="65"/>
                                        </p:tgtEl>
                                        <p:attrNameLst>
                                          <p:attrName>stroke.on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36"/>
                                        </p:tgtEl>
                                        <p:attrNameLst>
                                          <p:attrName>stroke.color</p:attrName>
                                        </p:attrNameLst>
                                      </p:cBhvr>
                                      <p:to>
                                        <a:srgbClr val="0070C0"/>
                                      </p:to>
                                    </p:animClr>
                                    <p:set>
                                      <p:cBhvr>
                                        <p:cTn id="251" dur="500" fill="hold"/>
                                        <p:tgtEl>
                                          <p:spTgt spid="36"/>
                                        </p:tgtEl>
                                        <p:attrNameLst>
                                          <p:attrName>stroke.on</p:attrName>
                                        </p:attrNameLst>
                                      </p:cBhvr>
                                      <p:to>
                                        <p:strVal val="true"/>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2" fill="hold" grpId="1" nodeType="clickEffect">
                                  <p:stCondLst>
                                    <p:cond delay="0"/>
                                  </p:stCondLst>
                                  <p:childTnLst>
                                    <p:animClr clrSpc="rgb" dir="cw">
                                      <p:cBhvr override="childStyle">
                                        <p:cTn id="255" dur="500" fill="hold"/>
                                        <p:tgtEl>
                                          <p:spTgt spid="33"/>
                                        </p:tgtEl>
                                        <p:attrNameLst>
                                          <p:attrName>style.color</p:attrName>
                                        </p:attrNameLst>
                                      </p:cBhvr>
                                      <p:to>
                                        <a:srgbClr val="CC0099"/>
                                      </p:to>
                                    </p:animClr>
                                  </p:childTnLst>
                                </p:cTn>
                              </p:par>
                              <p:par>
                                <p:cTn id="256" presetID="7" presetClass="emph" presetSubtype="2" fill="hold" nodeType="withEffect">
                                  <p:stCondLst>
                                    <p:cond delay="0"/>
                                  </p:stCondLst>
                                  <p:childTnLst>
                                    <p:animClr clrSpc="rgb" dir="cw">
                                      <p:cBhvr>
                                        <p:cTn id="257" dur="500" fill="hold"/>
                                        <p:tgtEl>
                                          <p:spTgt spid="32"/>
                                        </p:tgtEl>
                                        <p:attrNameLst>
                                          <p:attrName>stroke.color</p:attrName>
                                        </p:attrNameLst>
                                      </p:cBhvr>
                                      <p:to>
                                        <a:srgbClr val="CC0099"/>
                                      </p:to>
                                    </p:animClr>
                                    <p:set>
                                      <p:cBhvr>
                                        <p:cTn id="258" dur="500" fill="hold"/>
                                        <p:tgtEl>
                                          <p:spTgt spid="32"/>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3"/>
                                        </p:tgtEl>
                                        <p:attrNameLst>
                                          <p:attrName>stroke.color</p:attrName>
                                        </p:attrNameLst>
                                      </p:cBhvr>
                                      <p:to>
                                        <a:srgbClr val="CC0099"/>
                                      </p:to>
                                    </p:animClr>
                                    <p:set>
                                      <p:cBhvr>
                                        <p:cTn id="261" dur="500" fill="hold"/>
                                        <p:tgtEl>
                                          <p:spTgt spid="63"/>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36"/>
                                        </p:tgtEl>
                                        <p:attrNameLst>
                                          <p:attrName>stroke.color</p:attrName>
                                        </p:attrNameLst>
                                      </p:cBhvr>
                                      <p:to>
                                        <a:srgbClr val="000000"/>
                                      </p:to>
                                    </p:animClr>
                                    <p:set>
                                      <p:cBhvr>
                                        <p:cTn id="264" dur="500" fill="hold"/>
                                        <p:tgtEl>
                                          <p:spTgt spid="36"/>
                                        </p:tgtEl>
                                        <p:attrNameLst>
                                          <p:attrName>stroke.on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0" nodeType="clickEffect">
                                  <p:stCondLst>
                                    <p:cond delay="0"/>
                                  </p:stCondLst>
                                  <p:childTnLst>
                                    <p:animClr clrSpc="rgb" dir="cw">
                                      <p:cBhvr override="childStyle">
                                        <p:cTn id="268" dur="500" fill="hold"/>
                                        <p:tgtEl>
                                          <p:spTgt spid="6"/>
                                        </p:tgtEl>
                                        <p:attrNameLst>
                                          <p:attrName>style.color</p:attrName>
                                        </p:attrNameLst>
                                      </p:cBhvr>
                                      <p:to>
                                        <a:srgbClr val="0070C0"/>
                                      </p:to>
                                    </p:animClr>
                                  </p:childTnLst>
                                </p:cTn>
                              </p:par>
                              <p:par>
                                <p:cTn id="269" presetID="7" presetClass="emph" presetSubtype="2" fill="hold" nodeType="withEffect">
                                  <p:stCondLst>
                                    <p:cond delay="0"/>
                                  </p:stCondLst>
                                  <p:childTnLst>
                                    <p:animClr clrSpc="rgb" dir="cw">
                                      <p:cBhvr>
                                        <p:cTn id="270" dur="500" fill="hold"/>
                                        <p:tgtEl>
                                          <p:spTgt spid="5"/>
                                        </p:tgtEl>
                                        <p:attrNameLst>
                                          <p:attrName>stroke.color</p:attrName>
                                        </p:attrNameLst>
                                      </p:cBhvr>
                                      <p:to>
                                        <a:srgbClr val="0070C0"/>
                                      </p:to>
                                    </p:animClr>
                                    <p:set>
                                      <p:cBhvr>
                                        <p:cTn id="271" dur="500" fill="hold"/>
                                        <p:tgtEl>
                                          <p:spTgt spid="5"/>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46"/>
                                        </p:tgtEl>
                                        <p:attrNameLst>
                                          <p:attrName>stroke.color</p:attrName>
                                        </p:attrNameLst>
                                      </p:cBhvr>
                                      <p:to>
                                        <a:srgbClr val="0070C0"/>
                                      </p:to>
                                    </p:animClr>
                                    <p:set>
                                      <p:cBhvr>
                                        <p:cTn id="274" dur="500" fill="hold"/>
                                        <p:tgtEl>
                                          <p:spTgt spid="46"/>
                                        </p:tgtEl>
                                        <p:attrNameLst>
                                          <p:attrName>stroke.on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3" presetClass="emph" presetSubtype="2" fill="hold" grpId="1" nodeType="clickEffect">
                                  <p:stCondLst>
                                    <p:cond delay="0"/>
                                  </p:stCondLst>
                                  <p:childTnLst>
                                    <p:animClr clrSpc="rgb" dir="cw">
                                      <p:cBhvr override="childStyle">
                                        <p:cTn id="278" dur="500" fill="hold"/>
                                        <p:tgtEl>
                                          <p:spTgt spid="6"/>
                                        </p:tgtEl>
                                        <p:attrNameLst>
                                          <p:attrName>style.color</p:attrName>
                                        </p:attrNameLst>
                                      </p:cBhvr>
                                      <p:to>
                                        <a:srgbClr val="CC0099"/>
                                      </p:to>
                                    </p:animClr>
                                  </p:childTnLst>
                                </p:cTn>
                              </p:par>
                              <p:par>
                                <p:cTn id="279" presetID="7" presetClass="emph" presetSubtype="2" fill="hold" nodeType="withEffect">
                                  <p:stCondLst>
                                    <p:cond delay="0"/>
                                  </p:stCondLst>
                                  <p:childTnLst>
                                    <p:animClr clrSpc="rgb" dir="cw">
                                      <p:cBhvr>
                                        <p:cTn id="280" dur="500" fill="hold"/>
                                        <p:tgtEl>
                                          <p:spTgt spid="5"/>
                                        </p:tgtEl>
                                        <p:attrNameLst>
                                          <p:attrName>stroke.color</p:attrName>
                                        </p:attrNameLst>
                                      </p:cBhvr>
                                      <p:to>
                                        <a:srgbClr val="CC0099"/>
                                      </p:to>
                                    </p:animClr>
                                    <p:set>
                                      <p:cBhvr>
                                        <p:cTn id="281" dur="500" fill="hold"/>
                                        <p:tgtEl>
                                          <p:spTgt spid="5"/>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500" fill="hold"/>
                                        <p:tgtEl>
                                          <p:spTgt spid="46"/>
                                        </p:tgtEl>
                                        <p:attrNameLst>
                                          <p:attrName>stroke.color</p:attrName>
                                        </p:attrNameLst>
                                      </p:cBhvr>
                                      <p:to>
                                        <a:srgbClr val="CC0099"/>
                                      </p:to>
                                    </p:animClr>
                                    <p:set>
                                      <p:cBhvr>
                                        <p:cTn id="284" dur="500" fill="hold"/>
                                        <p:tgtEl>
                                          <p:spTgt spid="46"/>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grpId="1" nodeType="clickEffect">
                                  <p:stCondLst>
                                    <p:cond delay="0"/>
                                  </p:stCondLst>
                                  <p:childTnLst>
                                    <p:animClr clrSpc="rgb" dir="cw">
                                      <p:cBhvr override="childStyle">
                                        <p:cTn id="288" dur="500" fill="hold"/>
                                        <p:tgtEl>
                                          <p:spTgt spid="27"/>
                                        </p:tgtEl>
                                        <p:attrNameLst>
                                          <p:attrName>style.color</p:attrName>
                                        </p:attrNameLst>
                                      </p:cBhvr>
                                      <p:to>
                                        <a:srgbClr val="CC0099"/>
                                      </p:to>
                                    </p:animClr>
                                  </p:childTnLst>
                                </p:cTn>
                              </p:par>
                              <p:par>
                                <p:cTn id="289" presetID="7" presetClass="emph" presetSubtype="2" fill="hold" nodeType="withEffect">
                                  <p:stCondLst>
                                    <p:cond delay="0"/>
                                  </p:stCondLst>
                                  <p:childTnLst>
                                    <p:animClr clrSpc="rgb" dir="cw">
                                      <p:cBhvr>
                                        <p:cTn id="290" dur="500" fill="hold"/>
                                        <p:tgtEl>
                                          <p:spTgt spid="26"/>
                                        </p:tgtEl>
                                        <p:attrNameLst>
                                          <p:attrName>stroke.color</p:attrName>
                                        </p:attrNameLst>
                                      </p:cBhvr>
                                      <p:to>
                                        <a:srgbClr val="CC3399"/>
                                      </p:to>
                                    </p:animClr>
                                    <p:set>
                                      <p:cBhvr>
                                        <p:cTn id="291" dur="500" fill="hold"/>
                                        <p:tgtEl>
                                          <p:spTgt spid="26"/>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28"/>
                                        </p:tgtEl>
                                        <p:attrNameLst>
                                          <p:attrName>stroke.color</p:attrName>
                                        </p:attrNameLst>
                                      </p:cBhvr>
                                      <p:to>
                                        <a:srgbClr val="CC0099"/>
                                      </p:to>
                                    </p:animClr>
                                    <p:set>
                                      <p:cBhvr>
                                        <p:cTn id="294" dur="500" fill="hold"/>
                                        <p:tgtEl>
                                          <p:spTgt spid="28"/>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500" fill="hold"/>
                                        <p:tgtEl>
                                          <p:spTgt spid="60"/>
                                        </p:tgtEl>
                                        <p:attrNameLst>
                                          <p:attrName>stroke.color</p:attrName>
                                        </p:attrNameLst>
                                      </p:cBhvr>
                                      <p:to>
                                        <a:srgbClr val="000000"/>
                                      </p:to>
                                    </p:animClr>
                                    <p:set>
                                      <p:cBhvr>
                                        <p:cTn id="297" dur="500" fill="hold"/>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19" grpId="0"/>
      <p:bldP spid="19" grpId="1"/>
      <p:bldP spid="44" grpId="0"/>
      <p:bldP spid="44" grpId="1"/>
      <p:bldP spid="27" grpId="0"/>
      <p:bldP spid="27" grpId="1"/>
      <p:bldP spid="6" grpId="0"/>
      <p:bldP spid="6" grpId="1"/>
      <p:bldP spid="11" grpId="0"/>
      <p:bldP spid="11" grpId="1"/>
      <p:bldP spid="13" grpId="0"/>
      <p:bldP spid="13" grpId="1"/>
      <p:bldP spid="24" grpId="0"/>
      <p:bldP spid="24" grpId="1"/>
      <p:bldP spid="30" grpId="0"/>
      <p:bldP spid="30" grpId="1"/>
      <p:bldP spid="33" grpId="0"/>
      <p:bldP spid="33" grpId="1"/>
      <p:bldP spid="35" grpId="0"/>
      <p:bldP spid="35" grpId="1"/>
      <p:bldP spid="41" grpId="0"/>
      <p:bldP spid="41" grpId="1"/>
      <p:bldP spid="58" grpId="0"/>
      <p:bldP spid="5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3 subsets of vertices</a:t>
            </a:r>
            <a:endParaRPr sz="3600" dirty="0"/>
          </a:p>
        </p:txBody>
      </p:sp>
      <p:sp>
        <p:nvSpPr>
          <p:cNvPr id="5" name="Content Placeholder 4"/>
          <p:cNvSpPr>
            <a:spLocks noGrp="1"/>
          </p:cNvSpPr>
          <p:nvPr>
            <p:ph sz="quarter" idx="17"/>
          </p:nvPr>
        </p:nvSpPr>
        <p:spPr>
          <a:xfrm>
            <a:off x="403411" y="1448440"/>
            <a:ext cx="7726297" cy="3315661"/>
          </a:xfrm>
        </p:spPr>
        <p:txBody>
          <a:bodyPr/>
          <a:lstStyle/>
          <a:p>
            <a:pPr marL="0" indent="0" eaLnBrk="1" hangingPunct="1">
              <a:spcBef>
                <a:spcPts val="0"/>
              </a:spcBef>
              <a:buNone/>
              <a:defRPr/>
            </a:pPr>
            <a:r>
              <a:rPr lang="en-US" altLang="en-US" sz="2400" b="1" dirty="0">
                <a:solidFill>
                  <a:schemeClr val="tx1"/>
                </a:solidFill>
              </a:rPr>
              <a:t>Prim's Algorithm classifies vertices into three disjoint categories</a:t>
            </a:r>
            <a:r>
              <a:rPr lang="en-US" altLang="en-US" sz="2400" dirty="0">
                <a:solidFill>
                  <a:schemeClr val="tx1"/>
                </a:solidFill>
              </a:rPr>
              <a:t>:</a:t>
            </a:r>
          </a:p>
          <a:p>
            <a:pPr eaLnBrk="1" hangingPunct="1">
              <a:spcBef>
                <a:spcPts val="2400"/>
              </a:spcBef>
              <a:defRPr/>
            </a:pPr>
            <a:r>
              <a:rPr lang="en-US" altLang="en-US" dirty="0">
                <a:solidFill>
                  <a:srgbClr val="CC0099"/>
                </a:solidFill>
              </a:rPr>
              <a:t>Tree vertices </a:t>
            </a:r>
            <a:r>
              <a:rPr lang="en-US" altLang="en-US" dirty="0">
                <a:solidFill>
                  <a:schemeClr val="tx1"/>
                </a:solidFill>
              </a:rPr>
              <a:t>- in the tree being constructed so far</a:t>
            </a:r>
          </a:p>
          <a:p>
            <a:pPr eaLnBrk="1" hangingPunct="1">
              <a:spcBef>
                <a:spcPts val="2400"/>
              </a:spcBef>
              <a:defRPr/>
            </a:pPr>
            <a:r>
              <a:rPr lang="en-US" altLang="en-US" dirty="0">
                <a:solidFill>
                  <a:srgbClr val="0070C0"/>
                </a:solidFill>
              </a:rPr>
              <a:t>Fringe vertices </a:t>
            </a:r>
            <a:r>
              <a:rPr lang="en-US" altLang="en-US" dirty="0">
                <a:solidFill>
                  <a:schemeClr val="tx1"/>
                </a:solidFill>
              </a:rPr>
              <a:t>- not in the tree but adjacent to some vertices in the tree</a:t>
            </a:r>
          </a:p>
          <a:p>
            <a:pPr eaLnBrk="1" hangingPunct="1">
              <a:spcBef>
                <a:spcPts val="2400"/>
              </a:spcBef>
              <a:defRPr/>
            </a:pPr>
            <a:r>
              <a:rPr lang="en-US" altLang="en-US" dirty="0">
                <a:solidFill>
                  <a:schemeClr val="tx1"/>
                </a:solidFill>
              </a:rPr>
              <a:t>Unseen vertices - all others</a:t>
            </a:r>
          </a:p>
          <a:p>
            <a:pPr>
              <a:lnSpc>
                <a:spcPct val="130000"/>
              </a:lnSpc>
              <a:spcBef>
                <a:spcPts val="2400"/>
              </a:spcBef>
              <a:buClrTx/>
              <a:buFont typeface="Wingdings" panose="05000000000000000000" pitchFamily="2" charset="2"/>
              <a:buNone/>
              <a:defRPr/>
            </a:pPr>
            <a:endParaRPr lang="en-US" altLang="en-US" sz="2400" dirty="0">
              <a:solidFill>
                <a:schemeClr val="tx1"/>
              </a:solidFill>
            </a:endParaRPr>
          </a:p>
          <a:p>
            <a:pPr>
              <a:lnSpc>
                <a:spcPct val="130000"/>
              </a:lnSpc>
              <a:spcBef>
                <a:spcPct val="0"/>
              </a:spcBef>
              <a:buClrTx/>
              <a:buFontTx/>
              <a:buNone/>
              <a:defRPr/>
            </a:pPr>
            <a:endParaRPr lang="en-US" altLang="en-US" sz="2400" dirty="0">
              <a:solidFill>
                <a:schemeClr val="tx1"/>
              </a:solidFill>
            </a:endParaRPr>
          </a:p>
          <a:p>
            <a:pPr marL="457200" indent="-457200" eaLnBrk="1" hangingPunct="1">
              <a:lnSpc>
                <a:spcPct val="114000"/>
              </a:lnSpc>
              <a:defRPr/>
            </a:pPr>
            <a:endParaRPr lang="en-US" sz="2400" b="1" dirty="0">
              <a:solidFill>
                <a:schemeClr val="tx1"/>
              </a:solidFill>
            </a:endParaRPr>
          </a:p>
        </p:txBody>
      </p:sp>
    </p:spTree>
    <p:extLst>
      <p:ext uri="{BB962C8B-B14F-4D97-AF65-F5344CB8AC3E}">
        <p14:creationId xmlns:p14="http://schemas.microsoft.com/office/powerpoint/2010/main" val="124027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3B5BD21-D68C-8B47-A33D-6B4ED952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139951"/>
            <a:ext cx="6778625" cy="4189567"/>
          </a:xfrm>
          <a:prstGeom prst="rect">
            <a:avLst/>
          </a:prstGeom>
        </p:spPr>
      </p:pic>
      <p:grpSp>
        <p:nvGrpSpPr>
          <p:cNvPr id="14" name="Group 13">
            <a:extLst>
              <a:ext uri="{FF2B5EF4-FFF2-40B4-BE49-F238E27FC236}">
                <a16:creationId xmlns:a16="http://schemas.microsoft.com/office/drawing/2014/main" id="{76741696-9E00-8593-CE4E-C279CF5418B5}"/>
              </a:ext>
            </a:extLst>
          </p:cNvPr>
          <p:cNvGrpSpPr/>
          <p:nvPr/>
        </p:nvGrpSpPr>
        <p:grpSpPr>
          <a:xfrm>
            <a:off x="646906" y="2139951"/>
            <a:ext cx="8078786" cy="4533698"/>
            <a:chOff x="646906" y="2139951"/>
            <a:chExt cx="8078786" cy="4533698"/>
          </a:xfrm>
        </p:grpSpPr>
        <p:grpSp>
          <p:nvGrpSpPr>
            <p:cNvPr id="12" name="Group 11">
              <a:extLst>
                <a:ext uri="{FF2B5EF4-FFF2-40B4-BE49-F238E27FC236}">
                  <a16:creationId xmlns:a16="http://schemas.microsoft.com/office/drawing/2014/main" id="{7855B8BE-A18D-08E0-9788-186726264D26}"/>
                </a:ext>
              </a:extLst>
            </p:cNvPr>
            <p:cNvGrpSpPr/>
            <p:nvPr/>
          </p:nvGrpSpPr>
          <p:grpSpPr>
            <a:xfrm>
              <a:off x="646906" y="2139951"/>
              <a:ext cx="8078786" cy="3905249"/>
              <a:chOff x="507999" y="2038350"/>
              <a:chExt cx="8078786" cy="3905249"/>
            </a:xfrm>
          </p:grpSpPr>
          <p:sp>
            <p:nvSpPr>
              <p:cNvPr id="5" name="Rectangle 4">
                <a:extLst>
                  <a:ext uri="{FF2B5EF4-FFF2-40B4-BE49-F238E27FC236}">
                    <a16:creationId xmlns:a16="http://schemas.microsoft.com/office/drawing/2014/main" id="{33AA8FC2-9BCE-46C9-973C-55B4121C7B64}"/>
                  </a:ext>
                </a:extLst>
              </p:cNvPr>
              <p:cNvSpPr/>
              <p:nvPr/>
            </p:nvSpPr>
            <p:spPr>
              <a:xfrm>
                <a:off x="507999" y="2038350"/>
                <a:ext cx="3006725" cy="3905249"/>
              </a:xfrm>
              <a:prstGeom prst="rect">
                <a:avLst/>
              </a:prstGeom>
              <a:solidFill>
                <a:schemeClr val="accent4">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17BBC6-02CB-4CC5-43A4-408BDF7EBFF3}"/>
                  </a:ext>
                </a:extLst>
              </p:cNvPr>
              <p:cNvSpPr/>
              <p:nvPr/>
            </p:nvSpPr>
            <p:spPr>
              <a:xfrm>
                <a:off x="6056307" y="2038350"/>
                <a:ext cx="2530478" cy="3905249"/>
              </a:xfrm>
              <a:prstGeom prst="rect">
                <a:avLst/>
              </a:prstGeom>
              <a:solidFill>
                <a:schemeClr val="accent4">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0DCE5DF-0B62-200F-FC99-E1F7CE454624}"/>
                </a:ext>
              </a:extLst>
            </p:cNvPr>
            <p:cNvGrpSpPr/>
            <p:nvPr/>
          </p:nvGrpSpPr>
          <p:grpSpPr>
            <a:xfrm>
              <a:off x="4011611" y="5442150"/>
              <a:ext cx="1565365" cy="1231499"/>
              <a:chOff x="3903617" y="5365751"/>
              <a:chExt cx="1565365" cy="1231499"/>
            </a:xfrm>
          </p:grpSpPr>
          <p:cxnSp>
            <p:nvCxnSpPr>
              <p:cNvPr id="9" name="Straight Arrow Connector 8">
                <a:extLst>
                  <a:ext uri="{FF2B5EF4-FFF2-40B4-BE49-F238E27FC236}">
                    <a16:creationId xmlns:a16="http://schemas.microsoft.com/office/drawing/2014/main" id="{FAFEBF17-8D81-5279-D67B-CAEC01DD37E3}"/>
                  </a:ext>
                </a:extLst>
              </p:cNvPr>
              <p:cNvCxnSpPr/>
              <p:nvPr/>
            </p:nvCxnSpPr>
            <p:spPr>
              <a:xfrm flipV="1">
                <a:off x="4608533" y="5575300"/>
                <a:ext cx="0" cy="65261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52B796E2-102C-3ED8-17B5-6CD6318F35A2}"/>
                  </a:ext>
                </a:extLst>
              </p:cNvPr>
              <p:cNvSpPr/>
              <p:nvPr/>
            </p:nvSpPr>
            <p:spPr>
              <a:xfrm>
                <a:off x="4530767" y="5365751"/>
                <a:ext cx="155533" cy="1396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33274C-0D91-90D1-FA24-3647C02A853D}"/>
                  </a:ext>
                </a:extLst>
              </p:cNvPr>
              <p:cNvSpPr txBox="1"/>
              <p:nvPr/>
            </p:nvSpPr>
            <p:spPr>
              <a:xfrm>
                <a:off x="3903617" y="6227918"/>
                <a:ext cx="1565365" cy="369332"/>
              </a:xfrm>
              <a:prstGeom prst="rect">
                <a:avLst/>
              </a:prstGeom>
              <a:noFill/>
            </p:spPr>
            <p:txBody>
              <a:bodyPr wrap="none" rtlCol="0">
                <a:spAutoFit/>
              </a:bodyPr>
              <a:lstStyle/>
              <a:p>
                <a:r>
                  <a:rPr lang="en-US" sz="1800" dirty="0">
                    <a:solidFill>
                      <a:srgbClr val="FF0000"/>
                    </a:solidFill>
                  </a:rPr>
                  <a:t>You are here</a:t>
                </a:r>
              </a:p>
            </p:txBody>
          </p:sp>
        </p:grpSp>
      </p:grpSp>
      <p:sp>
        <p:nvSpPr>
          <p:cNvPr id="15" name="TextBox 14">
            <a:extLst>
              <a:ext uri="{FF2B5EF4-FFF2-40B4-BE49-F238E27FC236}">
                <a16:creationId xmlns:a16="http://schemas.microsoft.com/office/drawing/2014/main" id="{38F12F24-036D-E00B-E84E-38066AD5FE77}"/>
              </a:ext>
            </a:extLst>
          </p:cNvPr>
          <p:cNvSpPr txBox="1"/>
          <p:nvPr/>
        </p:nvSpPr>
        <p:spPr>
          <a:xfrm>
            <a:off x="775093" y="1504861"/>
            <a:ext cx="7593813" cy="400110"/>
          </a:xfrm>
          <a:prstGeom prst="rect">
            <a:avLst/>
          </a:prstGeom>
          <a:noFill/>
        </p:spPr>
        <p:txBody>
          <a:bodyPr wrap="square" rtlCol="0">
            <a:spAutoFit/>
          </a:bodyPr>
          <a:lstStyle/>
          <a:p>
            <a:r>
              <a:rPr lang="en-US" sz="2000" dirty="0">
                <a:solidFill>
                  <a:srgbClr val="0033CC"/>
                </a:solidFill>
              </a:rPr>
              <a:t>Local optimality </a:t>
            </a:r>
            <a:r>
              <a:rPr lang="en-US" sz="2000" dirty="0"/>
              <a:t>generally does </a:t>
            </a:r>
            <a:r>
              <a:rPr lang="en-US" sz="2000" dirty="0">
                <a:solidFill>
                  <a:srgbClr val="FF0000"/>
                </a:solidFill>
              </a:rPr>
              <a:t>NOT</a:t>
            </a:r>
            <a:r>
              <a:rPr lang="en-US" sz="2000" dirty="0"/>
              <a:t> imply </a:t>
            </a:r>
            <a:r>
              <a:rPr lang="en-US" sz="2000" dirty="0">
                <a:solidFill>
                  <a:srgbClr val="CC0099"/>
                </a:solidFill>
              </a:rPr>
              <a:t>global optimality</a:t>
            </a:r>
            <a:r>
              <a:rPr lang="en-US" sz="2000" dirty="0"/>
              <a:t>!!</a:t>
            </a:r>
          </a:p>
        </p:txBody>
      </p:sp>
    </p:spTree>
    <p:extLst>
      <p:ext uri="{BB962C8B-B14F-4D97-AF65-F5344CB8AC3E}">
        <p14:creationId xmlns:p14="http://schemas.microsoft.com/office/powerpoint/2010/main" val="3479826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of Prim’s </a:t>
            </a:r>
            <a:r>
              <a:rPr lang="en-US" sz="3600" dirty="0" err="1"/>
              <a:t>Algo</a:t>
            </a:r>
            <a:endParaRPr sz="3600" dirty="0"/>
          </a:p>
        </p:txBody>
      </p:sp>
      <p:sp>
        <p:nvSpPr>
          <p:cNvPr id="5" name="Content Placeholder 4"/>
          <p:cNvSpPr>
            <a:spLocks noGrp="1"/>
          </p:cNvSpPr>
          <p:nvPr>
            <p:ph sz="quarter" idx="17"/>
          </p:nvPr>
        </p:nvSpPr>
        <p:spPr>
          <a:xfrm>
            <a:off x="395727" y="1448442"/>
            <a:ext cx="7572616" cy="2285998"/>
          </a:xfrm>
        </p:spPr>
        <p:txBody>
          <a:bodyPr/>
          <a:lstStyle/>
          <a:p>
            <a:pPr>
              <a:spcBef>
                <a:spcPts val="2400"/>
              </a:spcBef>
              <a:buSzPct val="75000"/>
              <a:defRPr/>
            </a:pPr>
            <a:r>
              <a:rPr lang="en-US" altLang="en-US" sz="2400" dirty="0">
                <a:solidFill>
                  <a:schemeClr val="tx1"/>
                </a:solidFill>
              </a:rPr>
              <a:t>Key step in the algorithm is the selection of a vertex from the fringe (which, of course, depends on the weights on incident edges).</a:t>
            </a:r>
          </a:p>
          <a:p>
            <a:pPr>
              <a:spcBef>
                <a:spcPts val="2400"/>
              </a:spcBef>
              <a:buSzPct val="75000"/>
              <a:defRPr/>
            </a:pPr>
            <a:r>
              <a:rPr lang="en-US" altLang="en-US" sz="2400" dirty="0">
                <a:solidFill>
                  <a:schemeClr val="tx1"/>
                </a:solidFill>
              </a:rPr>
              <a:t>Prim's Algorithm always chooses a minimum weight edge from </a:t>
            </a:r>
            <a:r>
              <a:rPr lang="en-US" altLang="en-US" sz="2400" dirty="0">
                <a:solidFill>
                  <a:srgbClr val="CC0099"/>
                </a:solidFill>
              </a:rPr>
              <a:t>tree</a:t>
            </a:r>
            <a:r>
              <a:rPr lang="en-US" altLang="en-US" sz="2400" dirty="0">
                <a:solidFill>
                  <a:schemeClr val="tx1"/>
                </a:solidFill>
              </a:rPr>
              <a:t> vertex to </a:t>
            </a:r>
            <a:r>
              <a:rPr lang="en-US" altLang="en-US" sz="2400" dirty="0">
                <a:solidFill>
                  <a:srgbClr val="0070C0"/>
                </a:solidFill>
              </a:rPr>
              <a:t>fringe</a:t>
            </a:r>
            <a:r>
              <a:rPr lang="en-US" altLang="en-US" sz="2400" dirty="0">
                <a:solidFill>
                  <a:schemeClr val="tx1"/>
                </a:solidFill>
              </a:rPr>
              <a:t> vertex.</a:t>
            </a:r>
          </a:p>
          <a:p>
            <a:pPr>
              <a:spcBef>
                <a:spcPts val="2400"/>
              </a:spcBef>
              <a:buClrTx/>
              <a:buFont typeface="Wingdings" panose="05000000000000000000" pitchFamily="2" charset="2"/>
              <a:buNone/>
              <a:defRPr/>
            </a:pPr>
            <a:endParaRPr lang="en-US" altLang="en-US" sz="2400" dirty="0"/>
          </a:p>
          <a:p>
            <a:pPr>
              <a:spcBef>
                <a:spcPts val="2400"/>
              </a:spcBef>
              <a:buClrTx/>
              <a:buFontTx/>
              <a:buNone/>
              <a:defRPr/>
            </a:pPr>
            <a:endParaRPr lang="en-US" altLang="en-US" sz="2400" dirty="0"/>
          </a:p>
          <a:p>
            <a:pPr marL="457200" indent="-457200" eaLnBrk="1" hangingPunct="1">
              <a:spcBef>
                <a:spcPts val="2400"/>
              </a:spcBef>
              <a:defRPr/>
            </a:pP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Main Idea of Prim’s Algorithm</a:t>
            </a:r>
            <a:endParaRPr sz="3600" dirty="0"/>
          </a:p>
        </p:txBody>
      </p:sp>
      <p:sp>
        <p:nvSpPr>
          <p:cNvPr id="88069" name="Oval 3"/>
          <p:cNvSpPr>
            <a:spLocks noChangeArrowheads="1"/>
          </p:cNvSpPr>
          <p:nvPr/>
        </p:nvSpPr>
        <p:spPr bwMode="auto">
          <a:xfrm>
            <a:off x="1223042" y="2064984"/>
            <a:ext cx="2514600" cy="3047999"/>
          </a:xfrm>
          <a:prstGeom prst="ellipse">
            <a:avLst/>
          </a:prstGeom>
          <a:ln>
            <a:solidFill>
              <a:srgbClr val="CC0099"/>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9" name="Line 15"/>
          <p:cNvSpPr>
            <a:spLocks noChangeShapeType="1"/>
          </p:cNvSpPr>
          <p:nvPr/>
        </p:nvSpPr>
        <p:spPr bwMode="auto">
          <a:xfrm flipV="1">
            <a:off x="2107809" y="2708027"/>
            <a:ext cx="693420" cy="709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70" name="Oval 5"/>
          <p:cNvSpPr>
            <a:spLocks noChangeArrowheads="1"/>
          </p:cNvSpPr>
          <p:nvPr/>
        </p:nvSpPr>
        <p:spPr bwMode="auto">
          <a:xfrm>
            <a:off x="6110536" y="2764347"/>
            <a:ext cx="1100798" cy="2122047"/>
          </a:xfrm>
          <a:prstGeom prst="ellipse">
            <a:avLst/>
          </a:prstGeom>
          <a:solidFill>
            <a:srgbClr val="CC99FF"/>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1" name="Rectangle 7"/>
          <p:cNvSpPr>
            <a:spLocks noChangeArrowheads="1"/>
          </p:cNvSpPr>
          <p:nvPr/>
        </p:nvSpPr>
        <p:spPr bwMode="auto">
          <a:xfrm>
            <a:off x="3087297" y="345960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baseline="-25000">
              <a:latin typeface="+mn-lt"/>
            </a:endParaRPr>
          </a:p>
        </p:txBody>
      </p:sp>
      <p:sp>
        <p:nvSpPr>
          <p:cNvPr id="88072" name="Text Box 8"/>
          <p:cNvSpPr txBox="1">
            <a:spLocks noChangeArrowheads="1"/>
          </p:cNvSpPr>
          <p:nvPr/>
        </p:nvSpPr>
        <p:spPr bwMode="auto">
          <a:xfrm>
            <a:off x="2226500" y="167168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T</a:t>
            </a:r>
          </a:p>
        </p:txBody>
      </p:sp>
      <p:sp>
        <p:nvSpPr>
          <p:cNvPr id="88073" name="Text Box 9"/>
          <p:cNvSpPr txBox="1">
            <a:spLocks noChangeArrowheads="1"/>
          </p:cNvSpPr>
          <p:nvPr/>
        </p:nvSpPr>
        <p:spPr bwMode="auto">
          <a:xfrm>
            <a:off x="5019843" y="1660747"/>
            <a:ext cx="3080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latin typeface="+mn-lt"/>
              </a:rPr>
              <a:t>F</a:t>
            </a:r>
            <a:r>
              <a:rPr lang="en-US" altLang="en-US" sz="2400" b="0" dirty="0">
                <a:latin typeface="+mn-lt"/>
              </a:rPr>
              <a:t> </a:t>
            </a:r>
            <a:r>
              <a:rPr lang="en-US" altLang="en-US" sz="2400" dirty="0">
                <a:latin typeface="+mn-lt"/>
              </a:rPr>
              <a:t>(vertices adjacent to, but not in T)</a:t>
            </a:r>
          </a:p>
        </p:txBody>
      </p:sp>
      <p:sp>
        <p:nvSpPr>
          <p:cNvPr id="88074" name="Oval 10"/>
          <p:cNvSpPr>
            <a:spLocks noChangeArrowheads="1"/>
          </p:cNvSpPr>
          <p:nvPr/>
        </p:nvSpPr>
        <p:spPr bwMode="auto">
          <a:xfrm>
            <a:off x="1996273" y="2732131"/>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0" name="Line 16"/>
          <p:cNvSpPr>
            <a:spLocks noChangeShapeType="1"/>
          </p:cNvSpPr>
          <p:nvPr/>
        </p:nvSpPr>
        <p:spPr bwMode="auto">
          <a:xfrm>
            <a:off x="2073519" y="2869743"/>
            <a:ext cx="38100" cy="736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1" name="Line 17"/>
          <p:cNvSpPr>
            <a:spLocks noChangeShapeType="1"/>
          </p:cNvSpPr>
          <p:nvPr/>
        </p:nvSpPr>
        <p:spPr bwMode="auto">
          <a:xfrm>
            <a:off x="2147497" y="3710524"/>
            <a:ext cx="1778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2" name="Line 18"/>
          <p:cNvSpPr>
            <a:spLocks noChangeShapeType="1"/>
          </p:cNvSpPr>
          <p:nvPr/>
        </p:nvSpPr>
        <p:spPr bwMode="auto">
          <a:xfrm flipV="1">
            <a:off x="2184009" y="3323078"/>
            <a:ext cx="6858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3" name="Oval 19"/>
          <p:cNvSpPr>
            <a:spLocks noChangeArrowheads="1"/>
          </p:cNvSpPr>
          <p:nvPr/>
        </p:nvSpPr>
        <p:spPr bwMode="auto">
          <a:xfrm>
            <a:off x="6572425" y="311721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4" name="Oval 20"/>
          <p:cNvSpPr>
            <a:spLocks noChangeArrowheads="1"/>
          </p:cNvSpPr>
          <p:nvPr/>
        </p:nvSpPr>
        <p:spPr bwMode="auto">
          <a:xfrm>
            <a:off x="6582327" y="372300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5" name="Oval 21"/>
          <p:cNvSpPr>
            <a:spLocks noChangeArrowheads="1"/>
          </p:cNvSpPr>
          <p:nvPr/>
        </p:nvSpPr>
        <p:spPr bwMode="auto">
          <a:xfrm>
            <a:off x="6643936" y="4326446"/>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6" name="Line 22"/>
          <p:cNvSpPr>
            <a:spLocks noChangeShapeType="1"/>
          </p:cNvSpPr>
          <p:nvPr/>
        </p:nvSpPr>
        <p:spPr bwMode="auto">
          <a:xfrm>
            <a:off x="2946009" y="2713478"/>
            <a:ext cx="3636318" cy="438819"/>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7" name="Line 23"/>
          <p:cNvSpPr>
            <a:spLocks noChangeShapeType="1"/>
          </p:cNvSpPr>
          <p:nvPr/>
        </p:nvSpPr>
        <p:spPr bwMode="auto">
          <a:xfrm>
            <a:off x="2946009" y="3323078"/>
            <a:ext cx="3636318" cy="448863"/>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8" name="Line 24"/>
          <p:cNvSpPr>
            <a:spLocks noChangeShapeType="1"/>
          </p:cNvSpPr>
          <p:nvPr/>
        </p:nvSpPr>
        <p:spPr bwMode="auto">
          <a:xfrm flipV="1">
            <a:off x="2412608" y="4378425"/>
            <a:ext cx="4231327" cy="163852"/>
          </a:xfrm>
          <a:prstGeom prst="line">
            <a:avLst/>
          </a:prstGeom>
          <a:noFill/>
          <a:ln w="28575">
            <a:solidFill>
              <a:schemeClr val="tx1"/>
            </a:solidFill>
            <a:prstDash val="sysDash"/>
            <a:round/>
            <a:headEnd/>
            <a:tailEnd/>
          </a:ln>
        </p:spPr>
        <p:txBody>
          <a:bodyPr wrap="none" anchor="ctr"/>
          <a:lstStyle/>
          <a:p>
            <a:endParaRPr lang="en-GB">
              <a:latin typeface="+mn-lt"/>
            </a:endParaRPr>
          </a:p>
        </p:txBody>
      </p:sp>
      <p:sp>
        <p:nvSpPr>
          <p:cNvPr id="88089" name="Text Box 25"/>
          <p:cNvSpPr txBox="1">
            <a:spLocks noChangeArrowheads="1"/>
          </p:cNvSpPr>
          <p:nvPr/>
        </p:nvSpPr>
        <p:spPr bwMode="auto">
          <a:xfrm>
            <a:off x="3881387" y="286141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x</a:t>
            </a:r>
          </a:p>
        </p:txBody>
      </p:sp>
      <p:sp>
        <p:nvSpPr>
          <p:cNvPr id="88090" name="Text Box 26"/>
          <p:cNvSpPr txBox="1">
            <a:spLocks noChangeArrowheads="1"/>
          </p:cNvSpPr>
          <p:nvPr/>
        </p:nvSpPr>
        <p:spPr bwMode="auto">
          <a:xfrm>
            <a:off x="5152285" y="3166213"/>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y</a:t>
            </a:r>
          </a:p>
        </p:txBody>
      </p:sp>
      <p:sp>
        <p:nvSpPr>
          <p:cNvPr id="88091" name="Text Box 27"/>
          <p:cNvSpPr txBox="1">
            <a:spLocks noChangeArrowheads="1"/>
          </p:cNvSpPr>
          <p:nvPr/>
        </p:nvSpPr>
        <p:spPr bwMode="auto">
          <a:xfrm>
            <a:off x="4271042" y="402292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z</a:t>
            </a:r>
          </a:p>
        </p:txBody>
      </p:sp>
      <p:sp>
        <p:nvSpPr>
          <p:cNvPr id="88092" name="Text Box 28"/>
          <p:cNvSpPr txBox="1">
            <a:spLocks noChangeArrowheads="1"/>
          </p:cNvSpPr>
          <p:nvPr/>
        </p:nvSpPr>
        <p:spPr bwMode="auto">
          <a:xfrm>
            <a:off x="2990179" y="5647929"/>
            <a:ext cx="3697926" cy="461665"/>
          </a:xfrm>
          <a:prstGeom prst="rect">
            <a:avLst/>
          </a:prstGeom>
          <a:solidFill>
            <a:srgbClr val="B51723"/>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chemeClr val="bg1"/>
                </a:solidFill>
                <a:latin typeface="+mn-lt"/>
              </a:rPr>
              <a:t>Choose min(w, x, y, z)</a:t>
            </a:r>
          </a:p>
        </p:txBody>
      </p:sp>
      <p:sp>
        <p:nvSpPr>
          <p:cNvPr id="88093" name="Line 23"/>
          <p:cNvSpPr>
            <a:spLocks noChangeShapeType="1"/>
          </p:cNvSpPr>
          <p:nvPr/>
        </p:nvSpPr>
        <p:spPr bwMode="auto">
          <a:xfrm flipV="1">
            <a:off x="2946009" y="3184639"/>
            <a:ext cx="3626416" cy="138438"/>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94" name="Text Box 25"/>
          <p:cNvSpPr txBox="1">
            <a:spLocks noChangeArrowheads="1"/>
          </p:cNvSpPr>
          <p:nvPr/>
        </p:nvSpPr>
        <p:spPr bwMode="auto">
          <a:xfrm>
            <a:off x="4172154" y="2449516"/>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w</a:t>
            </a:r>
          </a:p>
        </p:txBody>
      </p:sp>
      <p:sp>
        <p:nvSpPr>
          <p:cNvPr id="30" name="Oval 10"/>
          <p:cNvSpPr>
            <a:spLocks noChangeArrowheads="1"/>
          </p:cNvSpPr>
          <p:nvPr/>
        </p:nvSpPr>
        <p:spPr bwMode="auto">
          <a:xfrm>
            <a:off x="2801229" y="2627187"/>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1" name="Oval 10"/>
          <p:cNvSpPr>
            <a:spLocks noChangeArrowheads="1"/>
          </p:cNvSpPr>
          <p:nvPr/>
        </p:nvSpPr>
        <p:spPr bwMode="auto">
          <a:xfrm>
            <a:off x="2046849" y="357718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2" name="Oval 10"/>
          <p:cNvSpPr>
            <a:spLocks noChangeArrowheads="1"/>
          </p:cNvSpPr>
          <p:nvPr/>
        </p:nvSpPr>
        <p:spPr bwMode="auto">
          <a:xfrm>
            <a:off x="2794258" y="3282609"/>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3" name="Oval 10"/>
          <p:cNvSpPr>
            <a:spLocks noChangeArrowheads="1"/>
          </p:cNvSpPr>
          <p:nvPr/>
        </p:nvSpPr>
        <p:spPr bwMode="auto">
          <a:xfrm>
            <a:off x="2276914" y="446976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1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Pseudocode</a:t>
            </a:r>
            <a:r>
              <a:rPr altLang="en-US" sz="3600" dirty="0"/>
              <a:t> of Prim's </a:t>
            </a:r>
            <a:r>
              <a:rPr altLang="en-US" sz="3600" dirty="0" err="1"/>
              <a:t>Algo</a:t>
            </a:r>
            <a:endParaRPr sz="3600" dirty="0"/>
          </a:p>
        </p:txBody>
      </p:sp>
      <p:sp>
        <p:nvSpPr>
          <p:cNvPr id="5" name="Content Placeholder 4"/>
          <p:cNvSpPr>
            <a:spLocks noGrp="1"/>
          </p:cNvSpPr>
          <p:nvPr>
            <p:ph sz="quarter" idx="17"/>
          </p:nvPr>
        </p:nvSpPr>
        <p:spPr>
          <a:xfrm>
            <a:off x="457199" y="1456264"/>
            <a:ext cx="8322733" cy="4876800"/>
          </a:xfrm>
        </p:spPr>
        <p:txBody>
          <a:bodyPr/>
          <a:lstStyle/>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b="1" dirty="0" err="1">
                <a:solidFill>
                  <a:schemeClr val="tx1"/>
                </a:solidFill>
              </a:rPr>
              <a:t>primMST</a:t>
            </a:r>
            <a:r>
              <a:rPr lang="en-US" altLang="en-US" sz="2000" b="1" dirty="0">
                <a:solidFill>
                  <a:schemeClr val="tx1"/>
                </a:solidFill>
              </a:rPr>
              <a:t>(G, s, n)</a:t>
            </a:r>
            <a:r>
              <a:rPr lang="en-US" altLang="en-US" sz="2000" b="1" dirty="0">
                <a:solidFill>
                  <a:srgbClr val="0066FF"/>
                </a:solidFill>
              </a:rPr>
              <a:t>   </a:t>
            </a:r>
            <a:r>
              <a:rPr lang="en-US" altLang="en-US" sz="2000" dirty="0">
                <a:solidFill>
                  <a:srgbClr val="00B050"/>
                </a:solidFill>
              </a:rPr>
              <a:t>// outline of Prim’s algorithm</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err="1">
                <a:solidFill>
                  <a:schemeClr val="tx1"/>
                </a:solidFill>
              </a:rPr>
              <a:t>Initialise</a:t>
            </a:r>
            <a:r>
              <a:rPr lang="en-US" altLang="en-US" sz="2000" dirty="0">
                <a:solidFill>
                  <a:schemeClr val="tx1"/>
                </a:solidFill>
              </a:rPr>
              <a:t> all vertices as </a:t>
            </a:r>
            <a:r>
              <a:rPr lang="en-US" altLang="en-US" sz="2000" b="1" dirty="0">
                <a:solidFill>
                  <a:schemeClr val="tx1"/>
                </a:solidFill>
              </a:rPr>
              <a:t>unseen</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dirty="0">
                <a:solidFill>
                  <a:srgbClr val="CC0099"/>
                </a:solidFill>
              </a:rPr>
              <a:t>tree vertex</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vertices adjacent to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b="1" dirty="0">
                <a:solidFill>
                  <a:schemeClr val="tx1"/>
                </a:solidFill>
              </a:rPr>
              <a:t>fringe</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While (there are fringe vertices) </a:t>
            </a:r>
          </a:p>
          <a:p>
            <a:pPr marL="316617" indent="-316617" eaLnBrk="1" hangingPunct="1">
              <a:spcBef>
                <a:spcPts val="600"/>
              </a:spcBef>
              <a:buFont typeface="Monotype Sorts" pitchFamily="2" charset="2"/>
              <a:buNone/>
              <a:defRPr/>
            </a:pPr>
            <a:r>
              <a:rPr lang="en-US" altLang="en-US" sz="2000" dirty="0">
                <a:solidFill>
                  <a:schemeClr val="tx1"/>
                </a:solidFill>
              </a:rPr>
              <a:t>		{</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Select an edge of </a:t>
            </a:r>
            <a:r>
              <a:rPr lang="en-US" altLang="en-US" sz="2000" i="1" dirty="0">
                <a:solidFill>
                  <a:schemeClr val="tx1"/>
                </a:solidFill>
              </a:rPr>
              <a:t>minimum weight</a:t>
            </a:r>
            <a:r>
              <a:rPr lang="en-US" altLang="en-US" sz="2000" dirty="0">
                <a:solidFill>
                  <a:schemeClr val="tx1"/>
                </a:solidFill>
              </a:rPr>
              <a:t> between a </a:t>
            </a:r>
            <a:r>
              <a:rPr lang="en-US" altLang="en-US" sz="2000" dirty="0">
                <a:solidFill>
                  <a:srgbClr val="CC0099"/>
                </a:solidFill>
              </a:rPr>
              <a:t>tree</a:t>
            </a:r>
          </a:p>
          <a:p>
            <a:pPr marL="0" indent="0" defTabSz="457200" eaLnBrk="1" hangingPunct="1">
              <a:spcBef>
                <a:spcPts val="600"/>
              </a:spcBef>
              <a:buFont typeface="Monotype Sorts" pitchFamily="2" charset="2"/>
              <a:buNone/>
              <a:defRPr/>
            </a:pPr>
            <a:r>
              <a:rPr lang="en-US" altLang="en-US" sz="2000" dirty="0">
                <a:solidFill>
                  <a:srgbClr val="CC0099"/>
                </a:solidFill>
              </a:rPr>
              <a:t>			        vertex t </a:t>
            </a:r>
            <a:r>
              <a:rPr lang="en-US" altLang="en-US" sz="2000" dirty="0">
                <a:solidFill>
                  <a:schemeClr val="tx1"/>
                </a:solidFill>
              </a:rPr>
              <a:t>and a fringe vertex </a:t>
            </a:r>
            <a:r>
              <a:rPr lang="en-US" altLang="en-US" sz="2000" dirty="0">
                <a:solidFill>
                  <a:srgbClr val="0066FF"/>
                </a:solidFill>
              </a:rPr>
              <a:t>v</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33CC"/>
                </a:solidFill>
              </a:rPr>
              <a:t>v</a:t>
            </a:r>
            <a:r>
              <a:rPr lang="en-US" altLang="en-US" sz="2000" dirty="0">
                <a:solidFill>
                  <a:schemeClr val="tx1"/>
                </a:solidFill>
              </a:rPr>
              <a:t> as </a:t>
            </a:r>
            <a:r>
              <a:rPr lang="en-US" altLang="en-US" sz="2000" dirty="0">
                <a:solidFill>
                  <a:srgbClr val="CC0099"/>
                </a:solidFill>
              </a:rPr>
              <a:t>tree</a:t>
            </a:r>
            <a:r>
              <a:rPr lang="en-US" altLang="en-US" sz="2000" dirty="0">
                <a:solidFill>
                  <a:schemeClr val="tx1"/>
                </a:solidFill>
              </a:rPr>
              <a:t>; add edge </a:t>
            </a:r>
            <a:r>
              <a:rPr lang="en-US" altLang="en-US" sz="2000" dirty="0" err="1">
                <a:solidFill>
                  <a:srgbClr val="CC0099"/>
                </a:solidFill>
              </a:rPr>
              <a:t>tv</a:t>
            </a:r>
            <a:r>
              <a:rPr lang="en-US" altLang="en-US" sz="2000" dirty="0">
                <a:solidFill>
                  <a:srgbClr val="0066FF"/>
                </a:solidFill>
              </a:rPr>
              <a:t> </a:t>
            </a:r>
            <a:r>
              <a:rPr lang="en-US" altLang="en-US" sz="2000" dirty="0">
                <a:solidFill>
                  <a:schemeClr val="tx1"/>
                </a:solidFill>
              </a:rPr>
              <a:t>to the </a:t>
            </a:r>
            <a:r>
              <a:rPr lang="en-US" altLang="en-US" sz="2000" dirty="0">
                <a:solidFill>
                  <a:srgbClr val="CC0099"/>
                </a:solidFill>
              </a:rPr>
              <a:t>tree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unseen vertices adjacent to </a:t>
            </a:r>
            <a:r>
              <a:rPr lang="en-US" altLang="en-US" sz="2000" dirty="0">
                <a:solidFill>
                  <a:srgbClr val="CC0099"/>
                </a:solidFill>
              </a:rPr>
              <a:t>v</a:t>
            </a:r>
            <a:r>
              <a:rPr lang="en-US" altLang="en-US" sz="2000" dirty="0">
                <a:solidFill>
                  <a:srgbClr val="0066FF"/>
                </a:solidFill>
              </a:rPr>
              <a:t> </a:t>
            </a:r>
            <a:r>
              <a:rPr lang="en-US" altLang="en-US" sz="2000" dirty="0">
                <a:solidFill>
                  <a:schemeClr val="tx1"/>
                </a:solidFill>
              </a:rPr>
              <a:t>as fringe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chemeClr val="tx1"/>
                </a:solidFill>
              </a:rPr>
              <a:t>	       }</a:t>
            </a:r>
          </a:p>
          <a:p>
            <a:pPr marL="316617" indent="-316617" eaLnBrk="1" hangingPunct="1">
              <a:spcBef>
                <a:spcPts val="600"/>
              </a:spcBef>
              <a:buFont typeface="Monotype Sorts" pitchFamily="2" charset="2"/>
              <a:buNone/>
              <a:defRPr/>
            </a:pPr>
            <a:r>
              <a:rPr lang="en-US" altLang="en-US" sz="2000" dirty="0">
                <a:solidFill>
                  <a:schemeClr val="tx1"/>
                </a:solidFill>
              </a:rPr>
              <a:t>       }</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Implementing Prim's </a:t>
            </a:r>
            <a:r>
              <a:rPr altLang="en-US" sz="3600" dirty="0" err="1"/>
              <a:t>Algo</a:t>
            </a:r>
            <a:endParaRPr sz="3600" dirty="0"/>
          </a:p>
        </p:txBody>
      </p:sp>
      <p:sp>
        <p:nvSpPr>
          <p:cNvPr id="5" name="Content Placeholder 4"/>
          <p:cNvSpPr>
            <a:spLocks noGrp="1"/>
          </p:cNvSpPr>
          <p:nvPr>
            <p:ph sz="quarter" idx="17"/>
          </p:nvPr>
        </p:nvSpPr>
        <p:spPr>
          <a:xfrm>
            <a:off x="435767" y="1602647"/>
            <a:ext cx="8229600" cy="3676320"/>
          </a:xfrm>
        </p:spPr>
        <p:txBody>
          <a:bodyPr/>
          <a:lstStyle/>
          <a:p>
            <a:pPr eaLnBrk="1" hangingPunct="1">
              <a:spcBef>
                <a:spcPts val="0"/>
              </a:spcBef>
              <a:buFont typeface="Monotype Sorts" pitchFamily="2" charset="2"/>
              <a:buNone/>
              <a:defRPr/>
            </a:pPr>
            <a:r>
              <a:rPr lang="en-US" altLang="en-US" sz="2400" b="1" dirty="0">
                <a:solidFill>
                  <a:schemeClr val="tx1"/>
                </a:solidFill>
              </a:rPr>
              <a:t>Data </a:t>
            </a:r>
            <a:r>
              <a:rPr lang="en-US" altLang="en-US" b="1" dirty="0">
                <a:solidFill>
                  <a:schemeClr val="tx1"/>
                </a:solidFill>
              </a:rPr>
              <a:t>S</a:t>
            </a:r>
            <a:r>
              <a:rPr lang="en-US" altLang="en-US" sz="2400" b="1" dirty="0">
                <a:solidFill>
                  <a:schemeClr val="tx1"/>
                </a:solidFill>
              </a:rPr>
              <a:t>tructures </a:t>
            </a:r>
            <a:r>
              <a:rPr lang="en-US" altLang="en-US" b="1" dirty="0">
                <a:solidFill>
                  <a:schemeClr val="tx1"/>
                </a:solidFill>
              </a:rPr>
              <a:t>U</a:t>
            </a:r>
            <a:r>
              <a:rPr lang="en-US" altLang="en-US" sz="2400" b="1" dirty="0">
                <a:solidFill>
                  <a:schemeClr val="tx1"/>
                </a:solidFill>
              </a:rPr>
              <a:t>sed:</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d</a:t>
            </a:r>
            <a:r>
              <a:rPr lang="en-US" altLang="en-US" sz="2400" dirty="0">
                <a:solidFill>
                  <a:schemeClr val="tx1"/>
                </a:solidFill>
              </a:rPr>
              <a:t>: distance of a fringe vertex from the tree</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pi</a:t>
            </a:r>
            <a:r>
              <a:rPr lang="en-US" altLang="en-US" sz="2400" dirty="0">
                <a:solidFill>
                  <a:schemeClr val="tx1"/>
                </a:solidFill>
              </a:rPr>
              <a:t>: vertex connecting a fringe vertex to a tree vertex</a:t>
            </a:r>
          </a:p>
          <a:p>
            <a:pPr eaLnBrk="1" hangingPunct="1">
              <a:spcBef>
                <a:spcPts val="1400"/>
              </a:spcBef>
              <a:defRPr/>
            </a:pPr>
            <a:r>
              <a:rPr lang="en-US" altLang="en-US" sz="2400" dirty="0">
                <a:solidFill>
                  <a:schemeClr val="tx1"/>
                </a:solidFill>
              </a:rPr>
              <a:t>Array </a:t>
            </a:r>
            <a:r>
              <a:rPr lang="en-US" altLang="en-US" sz="2400" b="1" dirty="0">
                <a:solidFill>
                  <a:srgbClr val="800000"/>
                </a:solidFill>
              </a:rPr>
              <a:t>S</a:t>
            </a:r>
            <a:r>
              <a:rPr lang="en-US" altLang="en-US" sz="2400" dirty="0">
                <a:solidFill>
                  <a:schemeClr val="tx1"/>
                </a:solidFill>
              </a:rPr>
              <a:t>: whether a vertex is in the minimum spanning tree being built</a:t>
            </a:r>
          </a:p>
          <a:p>
            <a:pPr eaLnBrk="1" hangingPunct="1">
              <a:spcBef>
                <a:spcPts val="1400"/>
              </a:spcBef>
              <a:defRPr/>
            </a:pPr>
            <a:r>
              <a:rPr lang="en-US" altLang="en-US" sz="2400" dirty="0">
                <a:solidFill>
                  <a:schemeClr val="tx1"/>
                </a:solidFill>
              </a:rPr>
              <a:t>Priority queue </a:t>
            </a:r>
            <a:r>
              <a:rPr lang="en-US" altLang="en-US" sz="2400" dirty="0">
                <a:solidFill>
                  <a:srgbClr val="FF33CC"/>
                </a:solidFill>
              </a:rPr>
              <a:t>pq</a:t>
            </a:r>
            <a:r>
              <a:rPr lang="en-US" altLang="en-US" sz="2400" dirty="0">
                <a:solidFill>
                  <a:schemeClr val="tx1"/>
                </a:solidFill>
              </a:rPr>
              <a:t>: queue of fringe vertices in the order of the distances from the tree</a:t>
            </a:r>
          </a:p>
        </p:txBody>
      </p:sp>
      <p:sp>
        <p:nvSpPr>
          <p:cNvPr id="7" name="Content Placeholder 4"/>
          <p:cNvSpPr txBox="1">
            <a:spLocks/>
          </p:cNvSpPr>
          <p:nvPr/>
        </p:nvSpPr>
        <p:spPr bwMode="auto">
          <a:xfrm>
            <a:off x="2611879" y="5523814"/>
            <a:ext cx="4144521" cy="724586"/>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Font typeface="Monotype Sorts" pitchFamily="2" charset="2"/>
              <a:buNone/>
              <a:defRPr/>
            </a:pPr>
            <a:r>
              <a:rPr lang="en-US" altLang="en-US" sz="2000" b="0" kern="0" dirty="0">
                <a:solidFill>
                  <a:schemeClr val="tx1"/>
                </a:solidFill>
              </a:rPr>
              <a:t>At the end of the algorithm, array </a:t>
            </a:r>
            <a:r>
              <a:rPr lang="en-US" altLang="en-US" sz="2000" b="0" kern="0" dirty="0">
                <a:solidFill>
                  <a:srgbClr val="0070C0"/>
                </a:solidFill>
              </a:rPr>
              <a:t>pi</a:t>
            </a:r>
            <a:r>
              <a:rPr lang="en-US" altLang="en-US" sz="2000" b="0" kern="0" dirty="0">
                <a:solidFill>
                  <a:schemeClr val="tx1"/>
                </a:solidFill>
              </a:rPr>
              <a:t> has the minimum spanning tree.</a:t>
            </a:r>
          </a:p>
          <a:p>
            <a:pPr marL="457200" indent="-457200" eaLnBrk="1" hangingPunct="1">
              <a:lnSpc>
                <a:spcPct val="114000"/>
              </a:lnSpc>
              <a:spcBef>
                <a:spcPts val="0"/>
              </a:spcBef>
              <a:defRPr/>
            </a:pPr>
            <a:endParaRPr lang="en-US" sz="2000" b="1" kern="0" dirty="0">
              <a:solidFill>
                <a:schemeClr val="tx1"/>
              </a:solidFill>
            </a:endParaRPr>
          </a:p>
        </p:txBody>
      </p:sp>
    </p:spTree>
    <p:extLst>
      <p:ext uri="{BB962C8B-B14F-4D97-AF65-F5344CB8AC3E}">
        <p14:creationId xmlns:p14="http://schemas.microsoft.com/office/powerpoint/2010/main" val="50027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Implementing Prim's </a:t>
            </a:r>
            <a:r>
              <a:rPr altLang="en-US" sz="3600" dirty="0" err="1"/>
              <a:t>Algo</a:t>
            </a:r>
            <a:endParaRPr sz="3600" dirty="0"/>
          </a:p>
        </p:txBody>
      </p:sp>
      <p:sp>
        <p:nvSpPr>
          <p:cNvPr id="91139" name="Content Placeholder 4"/>
          <p:cNvSpPr>
            <a:spLocks noGrp="1"/>
          </p:cNvSpPr>
          <p:nvPr>
            <p:ph sz="quarter" idx="17"/>
          </p:nvPr>
        </p:nvSpPr>
        <p:spPr>
          <a:xfrm>
            <a:off x="584540" y="1424329"/>
            <a:ext cx="8229600" cy="4556654"/>
          </a:xfrm>
        </p:spPr>
        <p:txBody>
          <a:bodyPr/>
          <a:lstStyle/>
          <a:p>
            <a:pPr marL="0" indent="0" eaLnBrk="1" hangingPunct="1">
              <a:spcBef>
                <a:spcPts val="600"/>
              </a:spcBef>
              <a:buFont typeface="Monotype Sorts" pitchFamily="2" charset="2"/>
              <a:buNone/>
            </a:pPr>
            <a:r>
              <a:rPr lang="en-US" altLang="en-US" sz="2000" b="1" dirty="0">
                <a:solidFill>
                  <a:schemeClr val="tx1"/>
                </a:solidFill>
              </a:rPr>
              <a:t>primMST(G, s, n)  </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err="1">
                <a:solidFill>
                  <a:schemeClr val="tx1"/>
                </a:solidFill>
              </a:rPr>
              <a:t>initialise</a:t>
            </a:r>
            <a:r>
              <a:rPr lang="en-US" altLang="en-US" sz="2000" dirty="0">
                <a:solidFill>
                  <a:schemeClr val="tx1"/>
                </a:solidFill>
              </a:rPr>
              <a:t> priority queue pq as empty;</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for each vertex v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d[v] = infinity; S[v] = 0;</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pi[v] = null pointer;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a:t>
            </a:r>
            <a:r>
              <a:rPr lang="en-US" altLang="en-US" sz="2000" dirty="0">
                <a:solidFill>
                  <a:schemeClr val="tx1"/>
                </a:solidFill>
              </a:rPr>
              <a:t>[s] = 0; S[s] = 1;</a:t>
            </a:r>
          </a:p>
          <a:p>
            <a:pPr marL="0" indent="0" defTabSz="457200" eaLnBrk="1" hangingPunct="1">
              <a:spcBef>
                <a:spcPts val="600"/>
              </a:spcBef>
              <a:buFont typeface="Monotype Sorts" pitchFamily="2" charset="2"/>
              <a:buNone/>
            </a:pPr>
            <a:r>
              <a:rPr lang="en-US" altLang="en-US" sz="2000" dirty="0">
                <a:solidFill>
                  <a:schemeClr val="tx1"/>
                </a:solidFill>
              </a:rPr>
              <a:t>	insert(</a:t>
            </a:r>
            <a:r>
              <a:rPr lang="en-US" altLang="en-US" sz="2000" dirty="0" err="1">
                <a:solidFill>
                  <a:schemeClr val="tx1"/>
                </a:solidFill>
              </a:rPr>
              <a:t>pq</a:t>
            </a:r>
            <a:r>
              <a:rPr lang="en-US" altLang="en-US" sz="2000" dirty="0">
                <a:solidFill>
                  <a:schemeClr val="tx1"/>
                </a:solidFill>
              </a:rPr>
              <a:t>, s, 0);</a:t>
            </a:r>
          </a:p>
          <a:p>
            <a:pPr marL="0" indent="0" defTabSz="457200" eaLnBrk="1" hangingPunct="1">
              <a:spcBef>
                <a:spcPts val="600"/>
              </a:spcBef>
              <a:buFont typeface="Monotype Sorts" pitchFamily="2" charset="2"/>
              <a:buNone/>
            </a:pPr>
            <a:r>
              <a:rPr lang="en-US" altLang="en-US" sz="2000" dirty="0">
                <a:solidFill>
                  <a:schemeClr val="tx1"/>
                </a:solidFill>
              </a:rPr>
              <a:t>	while (pq is not empty) {</a:t>
            </a:r>
          </a:p>
          <a:p>
            <a:pPr marL="0" indent="0" defTabSz="457200" eaLnBrk="1" hangingPunct="1">
              <a:spcBef>
                <a:spcPts val="600"/>
              </a:spcBef>
              <a:buFont typeface="Monotype Sorts" pitchFamily="2" charset="2"/>
              <a:buNone/>
            </a:pPr>
            <a:r>
              <a:rPr lang="en-US" altLang="en-US" sz="2000" dirty="0">
                <a:solidFill>
                  <a:schemeClr val="tx1"/>
                </a:solidFill>
              </a:rPr>
              <a:t>		u = </a:t>
            </a:r>
            <a:r>
              <a:rPr lang="en-US" altLang="en-US" sz="2000" dirty="0" err="1">
                <a:solidFill>
                  <a:schemeClr val="tx1"/>
                </a:solidFill>
              </a:rPr>
              <a:t>getMin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 	</a:t>
            </a:r>
            <a:r>
              <a:rPr lang="en-US" altLang="en-US" sz="2000" dirty="0" err="1">
                <a:solidFill>
                  <a:schemeClr val="tx1"/>
                </a:solidFill>
              </a:rPr>
              <a:t>deleteMin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S[u] = 1;</a:t>
            </a:r>
          </a:p>
          <a:p>
            <a:pPr lvl="2" eaLnBrk="1" hangingPunct="1">
              <a:spcBef>
                <a:spcPts val="600"/>
              </a:spcBef>
              <a:buFontTx/>
              <a:buNone/>
            </a:pPr>
            <a:r>
              <a:rPr lang="en-US" altLang="en-US" dirty="0"/>
              <a:t> </a:t>
            </a:r>
            <a:r>
              <a:rPr lang="en-US" altLang="en-US" dirty="0" err="1"/>
              <a:t>updateFringe</a:t>
            </a:r>
            <a:r>
              <a:rPr lang="en-US" altLang="en-US" dirty="0"/>
              <a:t>(</a:t>
            </a:r>
            <a:r>
              <a:rPr lang="en-US" altLang="en-US" dirty="0" err="1"/>
              <a:t>pq</a:t>
            </a:r>
            <a:r>
              <a:rPr lang="en-US" altLang="en-US" dirty="0"/>
              <a:t>, G, u);  }</a:t>
            </a:r>
          </a:p>
          <a:p>
            <a:pPr marL="0" lvl="2" indent="0" eaLnBrk="1" hangingPunct="1">
              <a:spcBef>
                <a:spcPts val="600"/>
              </a:spcBef>
              <a:buFontTx/>
              <a:buNone/>
            </a:pPr>
            <a:r>
              <a:rPr lang="en-US" altLang="en-US" sz="2000" dirty="0">
                <a:solidFill>
                  <a:schemeClr val="tx1"/>
                </a:solidFill>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4"/>
          <p:cNvSpPr>
            <a:spLocks noGrp="1"/>
          </p:cNvSpPr>
          <p:nvPr>
            <p:ph sz="quarter" idx="17"/>
          </p:nvPr>
        </p:nvSpPr>
        <p:spPr>
          <a:xfrm>
            <a:off x="406555" y="1463809"/>
            <a:ext cx="5131028" cy="4927601"/>
          </a:xfrm>
        </p:spPr>
        <p:txBody>
          <a:bodyPr/>
          <a:lstStyle/>
          <a:p>
            <a:pPr marL="0" indent="0" defTabSz="457200" eaLnBrk="1" hangingPunct="1">
              <a:spcBef>
                <a:spcPts val="600"/>
              </a:spcBef>
              <a:buFont typeface="Monotype Sorts" pitchFamily="2" charset="2"/>
              <a:buNone/>
            </a:pPr>
            <a:r>
              <a:rPr lang="en-US" altLang="en-US" sz="2000" b="1" dirty="0">
                <a:solidFill>
                  <a:schemeClr val="tx1"/>
                </a:solidFill>
                <a:cs typeface="Arial" panose="020B0604020202020204" pitchFamily="34" charset="0"/>
              </a:rPr>
              <a:t>updateFringe(</a:t>
            </a:r>
            <a:r>
              <a:rPr lang="en-US" altLang="en-US" sz="2000" b="1" dirty="0" err="1">
                <a:solidFill>
                  <a:schemeClr val="tx1"/>
                </a:solidFill>
                <a:cs typeface="Arial" panose="020B0604020202020204" pitchFamily="34" charset="0"/>
              </a:rPr>
              <a:t>pq</a:t>
            </a:r>
            <a:r>
              <a:rPr lang="en-US" altLang="en-US" sz="2000" b="1" dirty="0">
                <a:solidFill>
                  <a:schemeClr val="tx1"/>
                </a:solidFill>
                <a:cs typeface="Arial" panose="020B0604020202020204" pitchFamily="34" charset="0"/>
              </a:rPr>
              <a:t>, G, v) </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for all vertices w adjacent to v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(S[w] != 1) { </a:t>
            </a:r>
            <a:r>
              <a:rPr lang="en-US" altLang="en-US" sz="2000" dirty="0">
                <a:solidFill>
                  <a:srgbClr val="008000"/>
                </a:solidFill>
                <a:cs typeface="Arial" panose="020B0604020202020204" pitchFamily="34" charset="0"/>
              </a:rPr>
              <a:t>//if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 weight of edge </a:t>
            </a:r>
            <a:r>
              <a:rPr lang="en-US" altLang="en-US" sz="2000" dirty="0" err="1">
                <a:solidFill>
                  <a:schemeClr val="tx1"/>
                </a:solidFill>
                <a:cs typeface="Arial" panose="020B0604020202020204" pitchFamily="34" charset="0"/>
              </a:rPr>
              <a:t>vw</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(d[w] == infinity)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insert(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else if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&lt; d[w])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err="1">
                <a:solidFill>
                  <a:schemeClr val="tx1"/>
                </a:solidFill>
                <a:cs typeface="Arial" panose="020B0604020202020204" pitchFamily="34" charset="0"/>
              </a:rPr>
              <a:t>decreaseKey</a:t>
            </a:r>
            <a:r>
              <a:rPr lang="en-US" altLang="en-US" sz="2000" dirty="0">
                <a:solidFill>
                  <a:schemeClr val="tx1"/>
                </a:solidFill>
                <a:cs typeface="Arial" panose="020B0604020202020204" pitchFamily="34" charset="0"/>
              </a:rPr>
              <a: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a:t>
            </a:r>
            <a:r>
              <a:rPr lang="en-US" altLang="en-US" sz="2000" dirty="0">
                <a:solidFill>
                  <a:srgbClr val="008000"/>
                </a:solidFill>
                <a:cs typeface="Arial" panose="020B0604020202020204" pitchFamily="34" charset="0"/>
              </a:rPr>
              <a:t>// 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a:solidFill>
                  <a:schemeClr val="tx1"/>
                </a:solidFill>
                <a:cs typeface="Arial" panose="020B0604020202020204" pitchFamily="34" charset="0"/>
              </a:rPr>
              <a:t>}</a:t>
            </a:r>
            <a:r>
              <a:rPr lang="en-US" altLang="en-US" sz="2000" dirty="0">
                <a:cs typeface="Arial" panose="020B0604020202020204" pitchFamily="34" charset="0"/>
              </a:rPr>
              <a:t> </a:t>
            </a:r>
            <a:r>
              <a:rPr lang="en-US" altLang="en-US" sz="2000" dirty="0">
                <a:solidFill>
                  <a:srgbClr val="008000"/>
                </a:solidFill>
                <a:cs typeface="Arial" panose="020B0604020202020204" pitchFamily="34" charset="0"/>
              </a:rPr>
              <a:t>// for all vertices</a:t>
            </a:r>
          </a:p>
          <a:p>
            <a:pPr eaLnBrk="1" hangingPunct="1">
              <a:spcBef>
                <a:spcPts val="600"/>
              </a:spcBef>
              <a:buFont typeface="Monotype Sorts" pitchFamily="2" charset="2"/>
              <a:buNone/>
            </a:pPr>
            <a:r>
              <a:rPr lang="en-US" altLang="en-US" sz="2000" dirty="0">
                <a:solidFill>
                  <a:schemeClr val="tx1"/>
                </a:solidFill>
                <a:cs typeface="Arial" panose="020B0604020202020204" pitchFamily="34" charset="0"/>
              </a:rPr>
              <a:t>}</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Update Fringe S</a:t>
            </a:r>
            <a:r>
              <a:rPr lang="en-US" altLang="en-US" sz="3600" dirty="0"/>
              <a:t>e</a:t>
            </a:r>
            <a:r>
              <a:rPr altLang="en-US" sz="3600" dirty="0"/>
              <a:t>t of Vertices</a:t>
            </a:r>
            <a:endParaRPr sz="3600" dirty="0"/>
          </a:p>
        </p:txBody>
      </p:sp>
      <p:grpSp>
        <p:nvGrpSpPr>
          <p:cNvPr id="89" name="Group 88"/>
          <p:cNvGrpSpPr/>
          <p:nvPr/>
        </p:nvGrpSpPr>
        <p:grpSpPr>
          <a:xfrm>
            <a:off x="6014790" y="1405108"/>
            <a:ext cx="2528206" cy="1742035"/>
            <a:chOff x="6014790" y="1405108"/>
            <a:chExt cx="2528206" cy="1742035"/>
          </a:xfrm>
        </p:grpSpPr>
        <p:grpSp>
          <p:nvGrpSpPr>
            <p:cNvPr id="20" name="Group 19"/>
            <p:cNvGrpSpPr/>
            <p:nvPr/>
          </p:nvGrpSpPr>
          <p:grpSpPr>
            <a:xfrm>
              <a:off x="6014790" y="1405108"/>
              <a:ext cx="2426606" cy="751435"/>
              <a:chOff x="6120520" y="2167467"/>
              <a:chExt cx="2426606" cy="751435"/>
            </a:xfrm>
          </p:grpSpPr>
          <p:sp>
            <p:nvSpPr>
              <p:cNvPr id="60"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2" name="Oval 50"/>
              <p:cNvSpPr>
                <a:spLocks noChangeArrowheads="1"/>
              </p:cNvSpPr>
              <p:nvPr/>
            </p:nvSpPr>
            <p:spPr bwMode="auto">
              <a:xfrm>
                <a:off x="8089926" y="2461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3"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w</a:t>
                </a:r>
                <a:endParaRPr kumimoji="0" lang="en-US" altLang="en-US" sz="2400" dirty="0">
                  <a:latin typeface="+mn-lt"/>
                </a:endParaRPr>
              </a:p>
            </p:txBody>
          </p:sp>
          <p:cxnSp>
            <p:nvCxnSpPr>
              <p:cNvPr id="64" name="Straight Connector 63"/>
              <p:cNvCxnSpPr/>
              <p:nvPr/>
            </p:nvCxnSpPr>
            <p:spPr>
              <a:xfrm>
                <a:off x="6716853" y="2674842"/>
                <a:ext cx="4572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sp>
            <p:nvSpPr>
              <p:cNvPr id="65" name="Oval 50"/>
              <p:cNvSpPr>
                <a:spLocks noChangeArrowheads="1"/>
              </p:cNvSpPr>
              <p:nvPr/>
            </p:nvSpPr>
            <p:spPr bwMode="auto">
              <a:xfrm>
                <a:off x="7176751"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cxnSp>
            <p:nvCxnSpPr>
              <p:cNvPr id="67" name="Straight Connector 66"/>
              <p:cNvCxnSpPr/>
              <p:nvPr/>
            </p:nvCxnSpPr>
            <p:spPr>
              <a:xfrm>
                <a:off x="7632726" y="2674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116390" y="2395708"/>
              <a:ext cx="2426606" cy="751435"/>
              <a:chOff x="6120520" y="2167467"/>
              <a:chExt cx="2426606" cy="751435"/>
            </a:xfrm>
          </p:grpSpPr>
          <p:sp>
            <p:nvSpPr>
              <p:cNvPr id="45"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6" name="Oval 50"/>
              <p:cNvSpPr>
                <a:spLocks noChangeArrowheads="1"/>
              </p:cNvSpPr>
              <p:nvPr/>
            </p:nvSpPr>
            <p:spPr bwMode="auto">
              <a:xfrm>
                <a:off x="8089926"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7"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cxnSp>
            <p:nvCxnSpPr>
              <p:cNvPr id="48" name="Straight Connector 47"/>
              <p:cNvCxnSpPr/>
              <p:nvPr/>
            </p:nvCxnSpPr>
            <p:spPr>
              <a:xfrm>
                <a:off x="6716853" y="2674842"/>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49" name="Oval 50"/>
              <p:cNvSpPr>
                <a:spLocks noChangeArrowheads="1"/>
              </p:cNvSpPr>
              <p:nvPr/>
            </p:nvSpPr>
            <p:spPr bwMode="auto">
              <a:xfrm>
                <a:off x="7176751"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0"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cxnSp>
            <p:nvCxnSpPr>
              <p:cNvPr id="51" name="Straight Connector 50"/>
              <p:cNvCxnSpPr/>
              <p:nvPr/>
            </p:nvCxnSpPr>
            <p:spPr>
              <a:xfrm>
                <a:off x="7632726" y="2674842"/>
                <a:ext cx="457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53" name="Down Arrow 52"/>
            <p:cNvSpPr/>
            <p:nvPr/>
          </p:nvSpPr>
          <p:spPr>
            <a:xfrm>
              <a:off x="7213600" y="2273300"/>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4677625" y="3123140"/>
            <a:ext cx="4067702" cy="2972860"/>
            <a:chOff x="4677625" y="3123140"/>
            <a:chExt cx="4067702" cy="2972860"/>
          </a:xfrm>
        </p:grpSpPr>
        <p:grpSp>
          <p:nvGrpSpPr>
            <p:cNvPr id="55" name="Group 54"/>
            <p:cNvGrpSpPr/>
            <p:nvPr/>
          </p:nvGrpSpPr>
          <p:grpSpPr>
            <a:xfrm>
              <a:off x="4677625" y="3123140"/>
              <a:ext cx="2429402" cy="1563160"/>
              <a:chOff x="5769825" y="3509387"/>
              <a:chExt cx="2429402" cy="1563160"/>
            </a:xfrm>
          </p:grpSpPr>
          <p:grpSp>
            <p:nvGrpSpPr>
              <p:cNvPr id="19" name="Group 18"/>
              <p:cNvGrpSpPr/>
              <p:nvPr/>
            </p:nvGrpSpPr>
            <p:grpSpPr>
              <a:xfrm>
                <a:off x="5769825" y="3509387"/>
                <a:ext cx="2429402" cy="1563160"/>
                <a:chOff x="6252425" y="3496687"/>
                <a:chExt cx="2429402" cy="1563160"/>
              </a:xfrm>
            </p:grpSpPr>
            <p:sp>
              <p:nvSpPr>
                <p:cNvPr id="73"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4" name="Straight Connector 73"/>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86808" y="3886633"/>
                  <a:ext cx="453176" cy="1102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Oval 50"/>
                <p:cNvSpPr>
                  <a:spLocks noChangeArrowheads="1"/>
                </p:cNvSpPr>
                <p:nvPr/>
              </p:nvSpPr>
              <p:spPr bwMode="auto">
                <a:xfrm>
                  <a:off x="8224627" y="3804354"/>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dirty="0">
                    <a:solidFill>
                      <a:srgbClr val="0070C0"/>
                    </a:solidFill>
                    <a:latin typeface="Arial" panose="020B0604020202020204" pitchFamily="34" charset="0"/>
                  </a:endParaRPr>
                </a:p>
              </p:txBody>
            </p:sp>
            <p:sp>
              <p:nvSpPr>
                <p:cNvPr id="84"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sp>
              <p:nvSpPr>
                <p:cNvPr id="85"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87"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88"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90" name="Straight Connector 89"/>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5" idx="2"/>
                </p:cNvCxnSpPr>
                <p:nvPr/>
              </p:nvCxnSpPr>
              <p:spPr>
                <a:xfrm>
                  <a:off x="7107113" y="4535692"/>
                  <a:ext cx="465962" cy="295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5" idx="7"/>
                </p:cNvCxnSpPr>
                <p:nvPr/>
              </p:nvCxnSpPr>
              <p:spPr>
                <a:xfrm flipH="1">
                  <a:off x="7963320" y="4202699"/>
                  <a:ext cx="328262" cy="466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3841" y="4615898"/>
                  <a:ext cx="309352" cy="400110"/>
                </a:xfrm>
                <a:prstGeom prst="rect">
                  <a:avLst/>
                </a:prstGeom>
                <a:noFill/>
              </p:spPr>
              <p:txBody>
                <a:bodyPr wrap="square" rtlCol="0">
                  <a:spAutoFit/>
                </a:bodyPr>
                <a:lstStyle/>
                <a:p>
                  <a:r>
                    <a:rPr lang="en-US" sz="2000" dirty="0">
                      <a:solidFill>
                        <a:srgbClr val="0070C0"/>
                      </a:solidFill>
                      <a:latin typeface="+mn-lt"/>
                    </a:rPr>
                    <a:t>3</a:t>
                  </a:r>
                </a:p>
              </p:txBody>
            </p:sp>
            <p:sp>
              <p:nvSpPr>
                <p:cNvPr id="94" name="TextBox 93"/>
                <p:cNvSpPr txBox="1"/>
                <p:nvPr/>
              </p:nvSpPr>
              <p:spPr>
                <a:xfrm>
                  <a:off x="7872099" y="3496687"/>
                  <a:ext cx="309352" cy="400110"/>
                </a:xfrm>
                <a:prstGeom prst="rect">
                  <a:avLst/>
                </a:prstGeom>
                <a:noFill/>
              </p:spPr>
              <p:txBody>
                <a:bodyPr wrap="square" rtlCol="0">
                  <a:spAutoFit/>
                </a:bodyPr>
                <a:lstStyle/>
                <a:p>
                  <a:r>
                    <a:rPr lang="en-US" sz="2000" dirty="0">
                      <a:solidFill>
                        <a:srgbClr val="0070C0"/>
                      </a:solidFill>
                      <a:latin typeface="+mn-lt"/>
                    </a:rPr>
                    <a:t>2</a:t>
                  </a:r>
                </a:p>
              </p:txBody>
            </p:sp>
          </p:grpSp>
          <p:sp>
            <p:nvSpPr>
              <p:cNvPr id="54" name="TextBox 53"/>
              <p:cNvSpPr txBox="1"/>
              <p:nvPr/>
            </p:nvSpPr>
            <p:spPr>
              <a:xfrm>
                <a:off x="7630799" y="4385687"/>
                <a:ext cx="309352" cy="400110"/>
              </a:xfrm>
              <a:prstGeom prst="rect">
                <a:avLst/>
              </a:prstGeom>
              <a:noFill/>
            </p:spPr>
            <p:txBody>
              <a:bodyPr wrap="square" rtlCol="0">
                <a:spAutoFit/>
              </a:bodyPr>
              <a:lstStyle/>
              <a:p>
                <a:r>
                  <a:rPr lang="en-US" sz="2000" dirty="0">
                    <a:latin typeface="+mn-lt"/>
                  </a:rPr>
                  <a:t>1</a:t>
                </a:r>
              </a:p>
            </p:txBody>
          </p:sp>
        </p:grpSp>
        <p:grpSp>
          <p:nvGrpSpPr>
            <p:cNvPr id="56" name="Group 55"/>
            <p:cNvGrpSpPr/>
            <p:nvPr/>
          </p:nvGrpSpPr>
          <p:grpSpPr>
            <a:xfrm>
              <a:off x="6315925" y="4583640"/>
              <a:ext cx="2429402" cy="1512360"/>
              <a:chOff x="5769825" y="3560187"/>
              <a:chExt cx="2429402" cy="1512360"/>
            </a:xfrm>
          </p:grpSpPr>
          <p:grpSp>
            <p:nvGrpSpPr>
              <p:cNvPr id="57" name="Group 18"/>
              <p:cNvGrpSpPr/>
              <p:nvPr/>
            </p:nvGrpSpPr>
            <p:grpSpPr>
              <a:xfrm>
                <a:off x="5769825" y="3560187"/>
                <a:ext cx="2429402" cy="1512360"/>
                <a:chOff x="6252425" y="3547487"/>
                <a:chExt cx="2429402" cy="1512360"/>
              </a:xfrm>
            </p:grpSpPr>
            <p:sp>
              <p:nvSpPr>
                <p:cNvPr id="59"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61" name="Straight Connector 60"/>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86808" y="3886633"/>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0" name="Oval 50"/>
                <p:cNvSpPr>
                  <a:spLocks noChangeArrowheads="1"/>
                </p:cNvSpPr>
                <p:nvPr/>
              </p:nvSpPr>
              <p:spPr bwMode="auto">
                <a:xfrm>
                  <a:off x="8224627" y="3804354"/>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1"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sp>
              <p:nvSpPr>
                <p:cNvPr id="72"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5"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76"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7" name="Straight Connector 76"/>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5"/>
                  <a:endCxn id="72" idx="2"/>
                </p:cNvCxnSpPr>
                <p:nvPr/>
              </p:nvCxnSpPr>
              <p:spPr>
                <a:xfrm>
                  <a:off x="7107113" y="4535692"/>
                  <a:ext cx="465962" cy="29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2" idx="7"/>
                </p:cNvCxnSpPr>
                <p:nvPr/>
              </p:nvCxnSpPr>
              <p:spPr>
                <a:xfrm flipH="1">
                  <a:off x="7963320" y="4202699"/>
                  <a:ext cx="328262" cy="4669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83841" y="4615898"/>
                  <a:ext cx="309352" cy="400110"/>
                </a:xfrm>
                <a:prstGeom prst="rect">
                  <a:avLst/>
                </a:prstGeom>
                <a:noFill/>
              </p:spPr>
              <p:txBody>
                <a:bodyPr wrap="square" rtlCol="0">
                  <a:spAutoFit/>
                </a:bodyPr>
                <a:lstStyle/>
                <a:p>
                  <a:r>
                    <a:rPr lang="en-US" sz="2000" dirty="0">
                      <a:latin typeface="+mn-lt"/>
                    </a:rPr>
                    <a:t>3</a:t>
                  </a:r>
                </a:p>
              </p:txBody>
            </p:sp>
            <p:sp>
              <p:nvSpPr>
                <p:cNvPr id="83" name="TextBox 82"/>
                <p:cNvSpPr txBox="1"/>
                <p:nvPr/>
              </p:nvSpPr>
              <p:spPr>
                <a:xfrm>
                  <a:off x="7872099" y="3547487"/>
                  <a:ext cx="309352" cy="400110"/>
                </a:xfrm>
                <a:prstGeom prst="rect">
                  <a:avLst/>
                </a:prstGeom>
                <a:noFill/>
              </p:spPr>
              <p:txBody>
                <a:bodyPr wrap="square" rtlCol="0">
                  <a:spAutoFit/>
                </a:bodyPr>
                <a:lstStyle/>
                <a:p>
                  <a:r>
                    <a:rPr lang="en-US" sz="2000" dirty="0">
                      <a:solidFill>
                        <a:srgbClr val="CC0099"/>
                      </a:solidFill>
                      <a:latin typeface="+mn-lt"/>
                    </a:rPr>
                    <a:t>2</a:t>
                  </a:r>
                </a:p>
              </p:txBody>
            </p:sp>
          </p:grpSp>
          <p:sp>
            <p:nvSpPr>
              <p:cNvPr id="58" name="TextBox 57"/>
              <p:cNvSpPr txBox="1"/>
              <p:nvPr/>
            </p:nvSpPr>
            <p:spPr>
              <a:xfrm>
                <a:off x="7567299" y="4372987"/>
                <a:ext cx="309352" cy="400110"/>
              </a:xfrm>
              <a:prstGeom prst="rect">
                <a:avLst/>
              </a:prstGeom>
              <a:noFill/>
            </p:spPr>
            <p:txBody>
              <a:bodyPr wrap="square" rtlCol="0">
                <a:spAutoFit/>
              </a:bodyPr>
              <a:lstStyle/>
              <a:p>
                <a:r>
                  <a:rPr lang="en-US" sz="2000" dirty="0">
                    <a:solidFill>
                      <a:srgbClr val="0070C0"/>
                    </a:solidFill>
                    <a:latin typeface="+mn-lt"/>
                  </a:rPr>
                  <a:t>1</a:t>
                </a:r>
              </a:p>
            </p:txBody>
          </p:sp>
        </p:grpSp>
        <p:sp>
          <p:nvSpPr>
            <p:cNvPr id="86" name="Down Arrow 85"/>
            <p:cNvSpPr/>
            <p:nvPr/>
          </p:nvSpPr>
          <p:spPr>
            <a:xfrm rot="19486086">
              <a:off x="7010400" y="4274653"/>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8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9"/>
                                        </p:tgtEl>
                                      </p:cBhvr>
                                    </p:animEffect>
                                    <p:set>
                                      <p:cBhvr>
                                        <p:cTn id="7" dur="1" fill="hold">
                                          <p:stCondLst>
                                            <p:cond delay="4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696411" y="1973395"/>
            <a:ext cx="7763568" cy="1868319"/>
          </a:xfrm>
        </p:spPr>
        <p:txBody>
          <a:bodyPr/>
          <a:lstStyle/>
          <a:p>
            <a:pPr marL="0" indent="-369887" eaLnBrk="1" hangingPunct="1">
              <a:spcBef>
                <a:spcPts val="0"/>
              </a:spcBef>
              <a:buNone/>
              <a:defRPr/>
            </a:pPr>
            <a:r>
              <a:rPr lang="en-US" altLang="en-US" sz="2000" dirty="0">
                <a:solidFill>
                  <a:schemeClr val="tx1"/>
                </a:solidFill>
              </a:rPr>
              <a:t>Let </a:t>
            </a:r>
            <a:r>
              <a:rPr lang="en-US" altLang="en-US" sz="2000" i="1" dirty="0">
                <a:solidFill>
                  <a:schemeClr val="tx1"/>
                </a:solidFill>
              </a:rPr>
              <a:t>T</a:t>
            </a:r>
            <a:r>
              <a:rPr lang="en-US" altLang="en-US" sz="2000" dirty="0">
                <a:solidFill>
                  <a:schemeClr val="tx1"/>
                </a:solidFill>
              </a:rPr>
              <a:t> be a spanning tree of </a:t>
            </a:r>
            <a:r>
              <a:rPr lang="en-US" altLang="en-US" sz="2000" i="1" dirty="0">
                <a:solidFill>
                  <a:schemeClr val="tx1"/>
                </a:solidFill>
              </a:rPr>
              <a:t>G</a:t>
            </a:r>
            <a:r>
              <a:rPr lang="en-US" altLang="en-US" sz="2000" dirty="0">
                <a:solidFill>
                  <a:schemeClr val="tx1"/>
                </a:solidFill>
              </a:rPr>
              <a:t>, where </a:t>
            </a:r>
            <a:r>
              <a:rPr lang="en-US" altLang="en-US" sz="2000" i="1" dirty="0">
                <a:solidFill>
                  <a:schemeClr val="tx1"/>
                </a:solidFill>
              </a:rPr>
              <a:t>G</a:t>
            </a:r>
            <a:r>
              <a:rPr lang="en-US" altLang="en-US" sz="2000" dirty="0">
                <a:solidFill>
                  <a:schemeClr val="tx1"/>
                </a:solidFill>
              </a:rPr>
              <a:t> = (</a:t>
            </a:r>
            <a:r>
              <a:rPr lang="en-US" altLang="en-US" sz="2000" i="1" dirty="0">
                <a:solidFill>
                  <a:schemeClr val="tx1"/>
                </a:solidFill>
              </a:rPr>
              <a:t>V</a:t>
            </a:r>
            <a:r>
              <a:rPr lang="en-US" altLang="en-US" sz="2000" dirty="0">
                <a:solidFill>
                  <a:schemeClr val="tx1"/>
                </a:solidFill>
              </a:rPr>
              <a:t>, </a:t>
            </a:r>
            <a:r>
              <a:rPr lang="en-US" altLang="en-US" sz="2000" i="1" dirty="0">
                <a:solidFill>
                  <a:schemeClr val="tx1"/>
                </a:solidFill>
              </a:rPr>
              <a:t>E</a:t>
            </a:r>
            <a:r>
              <a:rPr lang="en-US" altLang="en-US" sz="2000" dirty="0">
                <a:solidFill>
                  <a:schemeClr val="tx1"/>
                </a:solidFill>
              </a:rPr>
              <a:t>, </a:t>
            </a:r>
            <a:r>
              <a:rPr lang="en-US" altLang="en-US" sz="2000" i="1" dirty="0">
                <a:solidFill>
                  <a:schemeClr val="tx1"/>
                </a:solidFill>
              </a:rPr>
              <a:t>W</a:t>
            </a:r>
            <a:r>
              <a:rPr lang="en-US" altLang="en-US" sz="2000" dirty="0">
                <a:solidFill>
                  <a:schemeClr val="tx1"/>
                </a:solidFill>
              </a:rPr>
              <a:t>) is a connected, weighted graph. Suppose that for every edge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of </a:t>
            </a:r>
            <a:r>
              <a:rPr lang="en-US" altLang="en-US" sz="2000" i="1" dirty="0">
                <a:solidFill>
                  <a:schemeClr val="tx1"/>
                </a:solidFill>
              </a:rPr>
              <a:t>G</a:t>
            </a:r>
            <a:r>
              <a:rPr lang="en-US" altLang="en-US" sz="2000" dirty="0">
                <a:solidFill>
                  <a:schemeClr val="tx1"/>
                </a:solidFill>
              </a:rPr>
              <a:t> that is not in </a:t>
            </a:r>
            <a:r>
              <a:rPr lang="en-US" altLang="en-US" sz="2000" i="1" dirty="0">
                <a:solidFill>
                  <a:schemeClr val="tx1"/>
                </a:solidFill>
              </a:rPr>
              <a:t>T</a:t>
            </a:r>
            <a:r>
              <a:rPr lang="en-US" altLang="en-US" sz="2000" dirty="0">
                <a:solidFill>
                  <a:schemeClr val="tx1"/>
                </a:solidFill>
              </a:rPr>
              <a:t>, if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is added to </a:t>
            </a:r>
            <a:r>
              <a:rPr lang="en-US" altLang="en-US" sz="2000" i="1" dirty="0">
                <a:solidFill>
                  <a:schemeClr val="tx1"/>
                </a:solidFill>
              </a:rPr>
              <a:t>T</a:t>
            </a:r>
            <a:r>
              <a:rPr lang="en-US" altLang="en-US" sz="2000" dirty="0">
                <a:solidFill>
                  <a:schemeClr val="tx1"/>
                </a:solidFill>
              </a:rPr>
              <a:t> it creates a cycle such that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is a maximum-weight edge on that cycle. Then </a:t>
            </a:r>
            <a:r>
              <a:rPr lang="en-US" altLang="en-US" sz="2000" i="1" dirty="0">
                <a:solidFill>
                  <a:schemeClr val="tx1"/>
                </a:solidFill>
              </a:rPr>
              <a:t>T</a:t>
            </a:r>
            <a:r>
              <a:rPr lang="en-US" altLang="en-US" sz="2000" dirty="0">
                <a:solidFill>
                  <a:schemeClr val="tx1"/>
                </a:solidFill>
              </a:rPr>
              <a:t> has the </a:t>
            </a:r>
            <a:r>
              <a:rPr lang="en-US" altLang="en-US" sz="2000" b="1" dirty="0">
                <a:solidFill>
                  <a:srgbClr val="800000"/>
                </a:solidFill>
              </a:rPr>
              <a:t>Minimum</a:t>
            </a:r>
            <a:r>
              <a:rPr lang="en-US" altLang="en-US" sz="2000" dirty="0">
                <a:solidFill>
                  <a:srgbClr val="C00000"/>
                </a:solidFill>
              </a:rPr>
              <a:t> </a:t>
            </a:r>
            <a:r>
              <a:rPr lang="en-US" altLang="en-US" sz="2000" b="1" dirty="0">
                <a:solidFill>
                  <a:srgbClr val="800000"/>
                </a:solidFill>
              </a:rPr>
              <a:t>Spanning Tree Property</a:t>
            </a:r>
            <a:r>
              <a:rPr lang="en-US" altLang="en-US" sz="2000" dirty="0">
                <a:solidFill>
                  <a:srgbClr val="C00000"/>
                </a:solidFill>
              </a:rPr>
              <a:t> </a:t>
            </a:r>
            <a:r>
              <a:rPr lang="en-US" altLang="en-US" sz="2000" dirty="0">
                <a:solidFill>
                  <a:schemeClr val="tx1"/>
                </a:solidFill>
              </a:rPr>
              <a:t>(or </a:t>
            </a:r>
            <a:r>
              <a:rPr lang="en-US" altLang="en-US" sz="2000" b="1" dirty="0">
                <a:solidFill>
                  <a:srgbClr val="800000"/>
                </a:solidFill>
              </a:rPr>
              <a:t>MST Property</a:t>
            </a:r>
            <a:r>
              <a:rPr lang="en-US" altLang="en-US" sz="2000" dirty="0">
                <a:solidFill>
                  <a:schemeClr val="tx1"/>
                </a:solidFill>
              </a:rPr>
              <a:t>, in short).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MST Property</a:t>
            </a:r>
            <a:endParaRPr sz="3600" dirty="0"/>
          </a:p>
        </p:txBody>
      </p:sp>
      <p:sp>
        <p:nvSpPr>
          <p:cNvPr id="4" name="Content Placeholder 2"/>
          <p:cNvSpPr txBox="1">
            <a:spLocks/>
          </p:cNvSpPr>
          <p:nvPr/>
        </p:nvSpPr>
        <p:spPr bwMode="auto">
          <a:xfrm>
            <a:off x="412137" y="1498223"/>
            <a:ext cx="5523150"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t>Minimum Spanning Tree Property</a:t>
            </a:r>
          </a:p>
        </p:txBody>
      </p:sp>
      <p:grpSp>
        <p:nvGrpSpPr>
          <p:cNvPr id="60" name="Group 59">
            <a:extLst>
              <a:ext uri="{FF2B5EF4-FFF2-40B4-BE49-F238E27FC236}">
                <a16:creationId xmlns:a16="http://schemas.microsoft.com/office/drawing/2014/main" id="{ECA3FC52-1790-BD3B-78B8-E43CEF49B68C}"/>
              </a:ext>
            </a:extLst>
          </p:cNvPr>
          <p:cNvGrpSpPr/>
          <p:nvPr/>
        </p:nvGrpSpPr>
        <p:grpSpPr>
          <a:xfrm>
            <a:off x="3546862" y="3880324"/>
            <a:ext cx="1782727" cy="1947960"/>
            <a:chOff x="3354792" y="4356589"/>
            <a:chExt cx="1782727" cy="1947960"/>
          </a:xfrm>
        </p:grpSpPr>
        <p:grpSp>
          <p:nvGrpSpPr>
            <p:cNvPr id="40" name="Group 39">
              <a:extLst>
                <a:ext uri="{FF2B5EF4-FFF2-40B4-BE49-F238E27FC236}">
                  <a16:creationId xmlns:a16="http://schemas.microsoft.com/office/drawing/2014/main" id="{452201A8-7E66-BEBF-62D3-F6EAC4F14136}"/>
                </a:ext>
              </a:extLst>
            </p:cNvPr>
            <p:cNvGrpSpPr/>
            <p:nvPr/>
          </p:nvGrpSpPr>
          <p:grpSpPr>
            <a:xfrm>
              <a:off x="3354792" y="4356589"/>
              <a:ext cx="1780220" cy="1488865"/>
              <a:chOff x="3029904" y="4553890"/>
              <a:chExt cx="1989271" cy="1821257"/>
            </a:xfrm>
          </p:grpSpPr>
          <p:sp>
            <p:nvSpPr>
              <p:cNvPr id="25" name="Text Box 63">
                <a:extLst>
                  <a:ext uri="{FF2B5EF4-FFF2-40B4-BE49-F238E27FC236}">
                    <a16:creationId xmlns:a16="http://schemas.microsoft.com/office/drawing/2014/main" id="{B0995E2A-5CC2-CD10-33FC-6587DD6035D2}"/>
                  </a:ext>
                </a:extLst>
              </p:cNvPr>
              <p:cNvSpPr txBox="1">
                <a:spLocks noChangeArrowheads="1"/>
              </p:cNvSpPr>
              <p:nvPr/>
            </p:nvSpPr>
            <p:spPr bwMode="auto">
              <a:xfrm>
                <a:off x="4539744" y="456209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26" name="Line 65">
                <a:extLst>
                  <a:ext uri="{FF2B5EF4-FFF2-40B4-BE49-F238E27FC236}">
                    <a16:creationId xmlns:a16="http://schemas.microsoft.com/office/drawing/2014/main" id="{D513F617-9B06-4A1B-5F26-3710E625FFB2}"/>
                  </a:ext>
                </a:extLst>
              </p:cNvPr>
              <p:cNvSpPr>
                <a:spLocks noChangeShapeType="1"/>
              </p:cNvSpPr>
              <p:nvPr/>
            </p:nvSpPr>
            <p:spPr bwMode="auto">
              <a:xfrm>
                <a:off x="3428376" y="489611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1">
                <a:extLst>
                  <a:ext uri="{FF2B5EF4-FFF2-40B4-BE49-F238E27FC236}">
                    <a16:creationId xmlns:a16="http://schemas.microsoft.com/office/drawing/2014/main" id="{83946D62-27CE-7005-0CE3-95594BFD9EA5}"/>
                  </a:ext>
                </a:extLst>
              </p:cNvPr>
              <p:cNvSpPr>
                <a:spLocks noChangeShapeType="1"/>
              </p:cNvSpPr>
              <p:nvPr/>
            </p:nvSpPr>
            <p:spPr bwMode="auto">
              <a:xfrm flipH="1">
                <a:off x="3305633" y="492243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8" name="Oval 50">
                <a:extLst>
                  <a:ext uri="{FF2B5EF4-FFF2-40B4-BE49-F238E27FC236}">
                    <a16:creationId xmlns:a16="http://schemas.microsoft.com/office/drawing/2014/main" id="{2FE38A26-FD3A-A615-AC5E-6F9AADE95B27}"/>
                  </a:ext>
                </a:extLst>
              </p:cNvPr>
              <p:cNvSpPr>
                <a:spLocks noChangeArrowheads="1"/>
              </p:cNvSpPr>
              <p:nvPr/>
            </p:nvSpPr>
            <p:spPr bwMode="auto">
              <a:xfrm>
                <a:off x="4557089" y="460239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 name="Oval 50">
                <a:extLst>
                  <a:ext uri="{FF2B5EF4-FFF2-40B4-BE49-F238E27FC236}">
                    <a16:creationId xmlns:a16="http://schemas.microsoft.com/office/drawing/2014/main" id="{D86C57F3-2E84-3B9E-38E8-F0865133AF17}"/>
                  </a:ext>
                </a:extLst>
              </p:cNvPr>
              <p:cNvSpPr>
                <a:spLocks noChangeArrowheads="1"/>
              </p:cNvSpPr>
              <p:nvPr/>
            </p:nvSpPr>
            <p:spPr bwMode="auto">
              <a:xfrm>
                <a:off x="3147991" y="460239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a:extLst>
                  <a:ext uri="{FF2B5EF4-FFF2-40B4-BE49-F238E27FC236}">
                    <a16:creationId xmlns:a16="http://schemas.microsoft.com/office/drawing/2014/main" id="{CC9C215D-C35A-2667-5188-FBF0DFA5ED8F}"/>
                  </a:ext>
                </a:extLst>
              </p:cNvPr>
              <p:cNvSpPr txBox="1">
                <a:spLocks noChangeArrowheads="1"/>
              </p:cNvSpPr>
              <p:nvPr/>
            </p:nvSpPr>
            <p:spPr bwMode="auto">
              <a:xfrm>
                <a:off x="3128236" y="455389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31" name="Oval 50">
                <a:extLst>
                  <a:ext uri="{FF2B5EF4-FFF2-40B4-BE49-F238E27FC236}">
                    <a16:creationId xmlns:a16="http://schemas.microsoft.com/office/drawing/2014/main" id="{665C5331-54A5-3959-98E9-9B7D281495EF}"/>
                  </a:ext>
                </a:extLst>
              </p:cNvPr>
              <p:cNvSpPr>
                <a:spLocks noChangeArrowheads="1"/>
              </p:cNvSpPr>
              <p:nvPr/>
            </p:nvSpPr>
            <p:spPr bwMode="auto">
              <a:xfrm>
                <a:off x="3147991" y="601209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2" name="Text Box 63">
                <a:extLst>
                  <a:ext uri="{FF2B5EF4-FFF2-40B4-BE49-F238E27FC236}">
                    <a16:creationId xmlns:a16="http://schemas.microsoft.com/office/drawing/2014/main" id="{0A3F364F-73B6-DAE4-F899-F83940019F99}"/>
                  </a:ext>
                </a:extLst>
              </p:cNvPr>
              <p:cNvSpPr txBox="1">
                <a:spLocks noChangeArrowheads="1"/>
              </p:cNvSpPr>
              <p:nvPr/>
            </p:nvSpPr>
            <p:spPr bwMode="auto">
              <a:xfrm>
                <a:off x="3128236" y="596358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33" name="Text Box 63">
                <a:extLst>
                  <a:ext uri="{FF2B5EF4-FFF2-40B4-BE49-F238E27FC236}">
                    <a16:creationId xmlns:a16="http://schemas.microsoft.com/office/drawing/2014/main" id="{8C05F916-871B-F881-EA3F-81ED9D1E627C}"/>
                  </a:ext>
                </a:extLst>
              </p:cNvPr>
              <p:cNvSpPr txBox="1">
                <a:spLocks noChangeArrowheads="1"/>
              </p:cNvSpPr>
              <p:nvPr/>
            </p:nvSpPr>
            <p:spPr bwMode="auto">
              <a:xfrm>
                <a:off x="4539744" y="597503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34" name="Oval 50">
                <a:extLst>
                  <a:ext uri="{FF2B5EF4-FFF2-40B4-BE49-F238E27FC236}">
                    <a16:creationId xmlns:a16="http://schemas.microsoft.com/office/drawing/2014/main" id="{4A3CC239-1C1E-C4D0-BE1B-804F15967E1A}"/>
                  </a:ext>
                </a:extLst>
              </p:cNvPr>
              <p:cNvSpPr>
                <a:spLocks noChangeArrowheads="1"/>
              </p:cNvSpPr>
              <p:nvPr/>
            </p:nvSpPr>
            <p:spPr bwMode="auto">
              <a:xfrm>
                <a:off x="4557089" y="601534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Line 71">
                <a:extLst>
                  <a:ext uri="{FF2B5EF4-FFF2-40B4-BE49-F238E27FC236}">
                    <a16:creationId xmlns:a16="http://schemas.microsoft.com/office/drawing/2014/main" id="{1F367B9F-88FB-0B4E-7CE7-8767CF1A6CAD}"/>
                  </a:ext>
                </a:extLst>
              </p:cNvPr>
              <p:cNvSpPr>
                <a:spLocks noChangeShapeType="1"/>
              </p:cNvSpPr>
              <p:nvPr/>
            </p:nvSpPr>
            <p:spPr bwMode="auto">
              <a:xfrm flipH="1">
                <a:off x="4716231" y="492243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6" name="TextBox 35">
                <a:extLst>
                  <a:ext uri="{FF2B5EF4-FFF2-40B4-BE49-F238E27FC236}">
                    <a16:creationId xmlns:a16="http://schemas.microsoft.com/office/drawing/2014/main" id="{9BF535DE-D2C1-BCFC-6192-3855A87E4D97}"/>
                  </a:ext>
                </a:extLst>
              </p:cNvPr>
              <p:cNvSpPr txBox="1"/>
              <p:nvPr/>
            </p:nvSpPr>
            <p:spPr>
              <a:xfrm>
                <a:off x="4692604" y="5237599"/>
                <a:ext cx="326571" cy="400110"/>
              </a:xfrm>
              <a:prstGeom prst="rect">
                <a:avLst/>
              </a:prstGeom>
              <a:noFill/>
            </p:spPr>
            <p:txBody>
              <a:bodyPr wrap="square" rtlCol="0">
                <a:spAutoFit/>
              </a:bodyPr>
              <a:lstStyle/>
              <a:p>
                <a:r>
                  <a:rPr lang="en-US" sz="2000" dirty="0">
                    <a:latin typeface="+mn-lt"/>
                  </a:rPr>
                  <a:t>1</a:t>
                </a:r>
              </a:p>
            </p:txBody>
          </p:sp>
          <p:sp>
            <p:nvSpPr>
              <p:cNvPr id="37" name="TextBox 36">
                <a:extLst>
                  <a:ext uri="{FF2B5EF4-FFF2-40B4-BE49-F238E27FC236}">
                    <a16:creationId xmlns:a16="http://schemas.microsoft.com/office/drawing/2014/main" id="{3DB55341-BA74-50A5-A870-A33B37168D6F}"/>
                  </a:ext>
                </a:extLst>
              </p:cNvPr>
              <p:cNvSpPr txBox="1"/>
              <p:nvPr/>
            </p:nvSpPr>
            <p:spPr>
              <a:xfrm>
                <a:off x="3986002" y="5237599"/>
                <a:ext cx="326571" cy="400110"/>
              </a:xfrm>
              <a:prstGeom prst="rect">
                <a:avLst/>
              </a:prstGeom>
              <a:noFill/>
            </p:spPr>
            <p:txBody>
              <a:bodyPr wrap="square" rtlCol="0">
                <a:spAutoFit/>
              </a:bodyPr>
              <a:lstStyle/>
              <a:p>
                <a:r>
                  <a:rPr lang="en-US" sz="2000" dirty="0">
                    <a:latin typeface="+mn-lt"/>
                  </a:rPr>
                  <a:t>2</a:t>
                </a:r>
              </a:p>
            </p:txBody>
          </p:sp>
          <p:sp>
            <p:nvSpPr>
              <p:cNvPr id="38" name="TextBox 37">
                <a:extLst>
                  <a:ext uri="{FF2B5EF4-FFF2-40B4-BE49-F238E27FC236}">
                    <a16:creationId xmlns:a16="http://schemas.microsoft.com/office/drawing/2014/main" id="{92B01D64-5665-38BB-DB96-C659DF9E470F}"/>
                  </a:ext>
                </a:extLst>
              </p:cNvPr>
              <p:cNvSpPr txBox="1"/>
              <p:nvPr/>
            </p:nvSpPr>
            <p:spPr>
              <a:xfrm>
                <a:off x="3029904" y="5237599"/>
                <a:ext cx="326571" cy="400110"/>
              </a:xfrm>
              <a:prstGeom prst="rect">
                <a:avLst/>
              </a:prstGeom>
              <a:noFill/>
            </p:spPr>
            <p:txBody>
              <a:bodyPr wrap="square" rtlCol="0">
                <a:spAutoFit/>
              </a:bodyPr>
              <a:lstStyle/>
              <a:p>
                <a:r>
                  <a:rPr lang="en-US" sz="2000" dirty="0">
                    <a:latin typeface="+mn-lt"/>
                  </a:rPr>
                  <a:t>3</a:t>
                </a:r>
              </a:p>
            </p:txBody>
          </p:sp>
        </p:grpSp>
        <p:sp>
          <p:nvSpPr>
            <p:cNvPr id="58" name="TextBox 57">
              <a:extLst>
                <a:ext uri="{FF2B5EF4-FFF2-40B4-BE49-F238E27FC236}">
                  <a16:creationId xmlns:a16="http://schemas.microsoft.com/office/drawing/2014/main" id="{1EC31AC8-1FA7-9043-9CE3-3F8F88B68520}"/>
                </a:ext>
              </a:extLst>
            </p:cNvPr>
            <p:cNvSpPr txBox="1"/>
            <p:nvPr/>
          </p:nvSpPr>
          <p:spPr>
            <a:xfrm>
              <a:off x="3440131" y="5904439"/>
              <a:ext cx="1697388" cy="400110"/>
            </a:xfrm>
            <a:prstGeom prst="rect">
              <a:avLst/>
            </a:prstGeom>
            <a:noFill/>
          </p:spPr>
          <p:txBody>
            <a:bodyPr wrap="none" rtlCol="0">
              <a:spAutoFit/>
            </a:bodyPr>
            <a:lstStyle/>
            <a:p>
              <a:r>
                <a:rPr lang="en-US" sz="2000" dirty="0">
                  <a:solidFill>
                    <a:srgbClr val="00B050"/>
                  </a:solidFill>
                </a:rPr>
                <a:t>✓</a:t>
              </a:r>
              <a:r>
                <a:rPr lang="zh-TW" altLang="en-US" sz="1600" b="0" dirty="0"/>
                <a:t> </a:t>
              </a:r>
              <a:r>
                <a:rPr lang="en-US" sz="1600" b="0" dirty="0"/>
                <a:t>MST Property</a:t>
              </a:r>
            </a:p>
          </p:txBody>
        </p:sp>
      </p:grpSp>
      <p:grpSp>
        <p:nvGrpSpPr>
          <p:cNvPr id="61" name="Group 60">
            <a:extLst>
              <a:ext uri="{FF2B5EF4-FFF2-40B4-BE49-F238E27FC236}">
                <a16:creationId xmlns:a16="http://schemas.microsoft.com/office/drawing/2014/main" id="{DA339418-FE18-13DE-831F-C11B2A7840A4}"/>
              </a:ext>
            </a:extLst>
          </p:cNvPr>
          <p:cNvGrpSpPr/>
          <p:nvPr/>
        </p:nvGrpSpPr>
        <p:grpSpPr>
          <a:xfrm>
            <a:off x="6216574" y="3751242"/>
            <a:ext cx="1786788" cy="2077042"/>
            <a:chOff x="6063395" y="4229322"/>
            <a:chExt cx="1786788" cy="2077042"/>
          </a:xfrm>
        </p:grpSpPr>
        <p:grpSp>
          <p:nvGrpSpPr>
            <p:cNvPr id="57" name="Group 56">
              <a:extLst>
                <a:ext uri="{FF2B5EF4-FFF2-40B4-BE49-F238E27FC236}">
                  <a16:creationId xmlns:a16="http://schemas.microsoft.com/office/drawing/2014/main" id="{F196F0C9-C5F1-F46C-7590-15795962466C}"/>
                </a:ext>
              </a:extLst>
            </p:cNvPr>
            <p:cNvGrpSpPr/>
            <p:nvPr/>
          </p:nvGrpSpPr>
          <p:grpSpPr>
            <a:xfrm>
              <a:off x="6063395" y="4229322"/>
              <a:ext cx="1701077" cy="1576763"/>
              <a:chOff x="5819523" y="4309675"/>
              <a:chExt cx="1880455" cy="1972805"/>
            </a:xfrm>
          </p:grpSpPr>
          <p:sp>
            <p:nvSpPr>
              <p:cNvPr id="43" name="Text Box 63">
                <a:extLst>
                  <a:ext uri="{FF2B5EF4-FFF2-40B4-BE49-F238E27FC236}">
                    <a16:creationId xmlns:a16="http://schemas.microsoft.com/office/drawing/2014/main" id="{9DCF10F8-06B6-5B55-83CA-C77ECDB4E13D}"/>
                  </a:ext>
                </a:extLst>
              </p:cNvPr>
              <p:cNvSpPr txBox="1">
                <a:spLocks noChangeArrowheads="1"/>
              </p:cNvSpPr>
              <p:nvPr/>
            </p:nvSpPr>
            <p:spPr bwMode="auto">
              <a:xfrm>
                <a:off x="7329363" y="446942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44" name="Line 65">
                <a:extLst>
                  <a:ext uri="{FF2B5EF4-FFF2-40B4-BE49-F238E27FC236}">
                    <a16:creationId xmlns:a16="http://schemas.microsoft.com/office/drawing/2014/main" id="{472AD4A8-FA8D-8EC3-0186-7ED7C8E5FCC8}"/>
                  </a:ext>
                </a:extLst>
              </p:cNvPr>
              <p:cNvSpPr>
                <a:spLocks noChangeShapeType="1"/>
              </p:cNvSpPr>
              <p:nvPr/>
            </p:nvSpPr>
            <p:spPr bwMode="auto">
              <a:xfrm>
                <a:off x="6217995" y="4803448"/>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67">
                <a:extLst>
                  <a:ext uri="{FF2B5EF4-FFF2-40B4-BE49-F238E27FC236}">
                    <a16:creationId xmlns:a16="http://schemas.microsoft.com/office/drawing/2014/main" id="{173BB6C8-3C43-54FC-C519-82D57203F0A6}"/>
                  </a:ext>
                </a:extLst>
              </p:cNvPr>
              <p:cNvSpPr>
                <a:spLocks noChangeShapeType="1"/>
              </p:cNvSpPr>
              <p:nvPr/>
            </p:nvSpPr>
            <p:spPr bwMode="auto">
              <a:xfrm flipH="1">
                <a:off x="6265884" y="4663921"/>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71">
                <a:extLst>
                  <a:ext uri="{FF2B5EF4-FFF2-40B4-BE49-F238E27FC236}">
                    <a16:creationId xmlns:a16="http://schemas.microsoft.com/office/drawing/2014/main" id="{A8C227A5-1CA5-5AE2-28A5-A30B163CF1B1}"/>
                  </a:ext>
                </a:extLst>
              </p:cNvPr>
              <p:cNvSpPr>
                <a:spLocks noChangeShapeType="1"/>
              </p:cNvSpPr>
              <p:nvPr/>
            </p:nvSpPr>
            <p:spPr bwMode="auto">
              <a:xfrm flipH="1">
                <a:off x="6095252" y="4829769"/>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47" name="Oval 50">
                <a:extLst>
                  <a:ext uri="{FF2B5EF4-FFF2-40B4-BE49-F238E27FC236}">
                    <a16:creationId xmlns:a16="http://schemas.microsoft.com/office/drawing/2014/main" id="{7ABD18EB-BD65-9588-7FB3-1C34E3323772}"/>
                  </a:ext>
                </a:extLst>
              </p:cNvPr>
              <p:cNvSpPr>
                <a:spLocks noChangeArrowheads="1"/>
              </p:cNvSpPr>
              <p:nvPr/>
            </p:nvSpPr>
            <p:spPr bwMode="auto">
              <a:xfrm>
                <a:off x="7346708" y="450973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8" name="Oval 50">
                <a:extLst>
                  <a:ext uri="{FF2B5EF4-FFF2-40B4-BE49-F238E27FC236}">
                    <a16:creationId xmlns:a16="http://schemas.microsoft.com/office/drawing/2014/main" id="{E2A0A404-003A-05F4-B379-F68BA9F00CE6}"/>
                  </a:ext>
                </a:extLst>
              </p:cNvPr>
              <p:cNvSpPr>
                <a:spLocks noChangeArrowheads="1"/>
              </p:cNvSpPr>
              <p:nvPr/>
            </p:nvSpPr>
            <p:spPr bwMode="auto">
              <a:xfrm>
                <a:off x="5937610" y="450973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9" name="Text Box 63">
                <a:extLst>
                  <a:ext uri="{FF2B5EF4-FFF2-40B4-BE49-F238E27FC236}">
                    <a16:creationId xmlns:a16="http://schemas.microsoft.com/office/drawing/2014/main" id="{5F1C1AE7-5329-AFF3-A088-C2A332EEB5F3}"/>
                  </a:ext>
                </a:extLst>
              </p:cNvPr>
              <p:cNvSpPr txBox="1">
                <a:spLocks noChangeArrowheads="1"/>
              </p:cNvSpPr>
              <p:nvPr/>
            </p:nvSpPr>
            <p:spPr bwMode="auto">
              <a:xfrm>
                <a:off x="5917855" y="446122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50" name="Oval 50">
                <a:extLst>
                  <a:ext uri="{FF2B5EF4-FFF2-40B4-BE49-F238E27FC236}">
                    <a16:creationId xmlns:a16="http://schemas.microsoft.com/office/drawing/2014/main" id="{84EEB3FE-C2A3-D987-E3DA-FB0F3399F13F}"/>
                  </a:ext>
                </a:extLst>
              </p:cNvPr>
              <p:cNvSpPr>
                <a:spLocks noChangeArrowheads="1"/>
              </p:cNvSpPr>
              <p:nvPr/>
            </p:nvSpPr>
            <p:spPr bwMode="auto">
              <a:xfrm>
                <a:off x="5937610" y="591942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1" name="Text Box 63">
                <a:extLst>
                  <a:ext uri="{FF2B5EF4-FFF2-40B4-BE49-F238E27FC236}">
                    <a16:creationId xmlns:a16="http://schemas.microsoft.com/office/drawing/2014/main" id="{7C2AD1E3-F070-4FFC-A2B0-6615E934B9A2}"/>
                  </a:ext>
                </a:extLst>
              </p:cNvPr>
              <p:cNvSpPr txBox="1">
                <a:spLocks noChangeArrowheads="1"/>
              </p:cNvSpPr>
              <p:nvPr/>
            </p:nvSpPr>
            <p:spPr bwMode="auto">
              <a:xfrm>
                <a:off x="5917855" y="587091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52" name="Text Box 63">
                <a:extLst>
                  <a:ext uri="{FF2B5EF4-FFF2-40B4-BE49-F238E27FC236}">
                    <a16:creationId xmlns:a16="http://schemas.microsoft.com/office/drawing/2014/main" id="{A0D181D1-B685-624F-140C-0D3169526339}"/>
                  </a:ext>
                </a:extLst>
              </p:cNvPr>
              <p:cNvSpPr txBox="1">
                <a:spLocks noChangeArrowheads="1"/>
              </p:cNvSpPr>
              <p:nvPr/>
            </p:nvSpPr>
            <p:spPr bwMode="auto">
              <a:xfrm>
                <a:off x="7329363" y="588237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53" name="Oval 50">
                <a:extLst>
                  <a:ext uri="{FF2B5EF4-FFF2-40B4-BE49-F238E27FC236}">
                    <a16:creationId xmlns:a16="http://schemas.microsoft.com/office/drawing/2014/main" id="{0F695859-004F-9542-5C0C-580B22002E6A}"/>
                  </a:ext>
                </a:extLst>
              </p:cNvPr>
              <p:cNvSpPr>
                <a:spLocks noChangeArrowheads="1"/>
              </p:cNvSpPr>
              <p:nvPr/>
            </p:nvSpPr>
            <p:spPr bwMode="auto">
              <a:xfrm>
                <a:off x="7346708" y="592267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4" name="TextBox 53">
                <a:extLst>
                  <a:ext uri="{FF2B5EF4-FFF2-40B4-BE49-F238E27FC236}">
                    <a16:creationId xmlns:a16="http://schemas.microsoft.com/office/drawing/2014/main" id="{12D62500-5705-0D98-5FAD-6D5577AA60BD}"/>
                  </a:ext>
                </a:extLst>
              </p:cNvPr>
              <p:cNvSpPr txBox="1"/>
              <p:nvPr/>
            </p:nvSpPr>
            <p:spPr>
              <a:xfrm>
                <a:off x="6775621" y="5144932"/>
                <a:ext cx="326571" cy="400110"/>
              </a:xfrm>
              <a:prstGeom prst="rect">
                <a:avLst/>
              </a:prstGeom>
              <a:noFill/>
            </p:spPr>
            <p:txBody>
              <a:bodyPr wrap="square" rtlCol="0">
                <a:spAutoFit/>
              </a:bodyPr>
              <a:lstStyle/>
              <a:p>
                <a:r>
                  <a:rPr lang="en-US" sz="2000" dirty="0">
                    <a:latin typeface="+mn-lt"/>
                  </a:rPr>
                  <a:t>2</a:t>
                </a:r>
              </a:p>
            </p:txBody>
          </p:sp>
          <p:sp>
            <p:nvSpPr>
              <p:cNvPr id="55" name="TextBox 54">
                <a:extLst>
                  <a:ext uri="{FF2B5EF4-FFF2-40B4-BE49-F238E27FC236}">
                    <a16:creationId xmlns:a16="http://schemas.microsoft.com/office/drawing/2014/main" id="{FEE4B2F0-14CB-6CC8-75BA-6E0254D1E3C2}"/>
                  </a:ext>
                </a:extLst>
              </p:cNvPr>
              <p:cNvSpPr txBox="1"/>
              <p:nvPr/>
            </p:nvSpPr>
            <p:spPr>
              <a:xfrm>
                <a:off x="5819523" y="5144932"/>
                <a:ext cx="326571" cy="400110"/>
              </a:xfrm>
              <a:prstGeom prst="rect">
                <a:avLst/>
              </a:prstGeom>
              <a:noFill/>
            </p:spPr>
            <p:txBody>
              <a:bodyPr wrap="square" rtlCol="0">
                <a:spAutoFit/>
              </a:bodyPr>
              <a:lstStyle/>
              <a:p>
                <a:r>
                  <a:rPr lang="en-US" sz="2000" dirty="0">
                    <a:latin typeface="+mn-lt"/>
                  </a:rPr>
                  <a:t>3</a:t>
                </a:r>
              </a:p>
            </p:txBody>
          </p:sp>
          <p:sp>
            <p:nvSpPr>
              <p:cNvPr id="56" name="TextBox 55">
                <a:extLst>
                  <a:ext uri="{FF2B5EF4-FFF2-40B4-BE49-F238E27FC236}">
                    <a16:creationId xmlns:a16="http://schemas.microsoft.com/office/drawing/2014/main" id="{73041DCA-294A-A0CC-4738-45C94247C12F}"/>
                  </a:ext>
                </a:extLst>
              </p:cNvPr>
              <p:cNvSpPr txBox="1"/>
              <p:nvPr/>
            </p:nvSpPr>
            <p:spPr>
              <a:xfrm>
                <a:off x="6581999" y="4309675"/>
                <a:ext cx="326571" cy="400110"/>
              </a:xfrm>
              <a:prstGeom prst="rect">
                <a:avLst/>
              </a:prstGeom>
              <a:noFill/>
            </p:spPr>
            <p:txBody>
              <a:bodyPr wrap="square" rtlCol="0">
                <a:spAutoFit/>
              </a:bodyPr>
              <a:lstStyle/>
              <a:p>
                <a:r>
                  <a:rPr lang="en-US" sz="2000" dirty="0">
                    <a:latin typeface="+mn-lt"/>
                  </a:rPr>
                  <a:t>2</a:t>
                </a:r>
              </a:p>
            </p:txBody>
          </p:sp>
        </p:grpSp>
        <p:sp>
          <p:nvSpPr>
            <p:cNvPr id="59" name="TextBox 58">
              <a:extLst>
                <a:ext uri="{FF2B5EF4-FFF2-40B4-BE49-F238E27FC236}">
                  <a16:creationId xmlns:a16="http://schemas.microsoft.com/office/drawing/2014/main" id="{586BAE33-19A1-A1A0-FA10-E9710D05E71F}"/>
                </a:ext>
              </a:extLst>
            </p:cNvPr>
            <p:cNvSpPr txBox="1"/>
            <p:nvPr/>
          </p:nvSpPr>
          <p:spPr>
            <a:xfrm>
              <a:off x="6103102" y="5906254"/>
              <a:ext cx="1747081" cy="400110"/>
            </a:xfrm>
            <a:prstGeom prst="rect">
              <a:avLst/>
            </a:prstGeom>
            <a:noFill/>
          </p:spPr>
          <p:txBody>
            <a:bodyPr wrap="none" rtlCol="0">
              <a:spAutoFit/>
            </a:bodyPr>
            <a:lstStyle/>
            <a:p>
              <a:r>
                <a:rPr lang="en-US" sz="2000" dirty="0">
                  <a:solidFill>
                    <a:srgbClr val="FF0000"/>
                  </a:solidFill>
                </a:rPr>
                <a:t>✗</a:t>
              </a:r>
              <a:r>
                <a:rPr lang="zh-TW" altLang="en-US" sz="1600" b="0" dirty="0"/>
                <a:t> </a:t>
              </a:r>
              <a:r>
                <a:rPr lang="en-US" sz="1600" b="0" dirty="0"/>
                <a:t>MST Property</a:t>
              </a:r>
            </a:p>
          </p:txBody>
        </p:sp>
      </p:grpSp>
      <p:grpSp>
        <p:nvGrpSpPr>
          <p:cNvPr id="63" name="Group 62">
            <a:extLst>
              <a:ext uri="{FF2B5EF4-FFF2-40B4-BE49-F238E27FC236}">
                <a16:creationId xmlns:a16="http://schemas.microsoft.com/office/drawing/2014/main" id="{94313963-2E78-C6D6-6678-30029AED3958}"/>
              </a:ext>
            </a:extLst>
          </p:cNvPr>
          <p:cNvGrpSpPr/>
          <p:nvPr/>
        </p:nvGrpSpPr>
        <p:grpSpPr>
          <a:xfrm>
            <a:off x="596578" y="3761456"/>
            <a:ext cx="1720788" cy="2321895"/>
            <a:chOff x="596578" y="3761456"/>
            <a:chExt cx="1720788" cy="2321895"/>
          </a:xfrm>
        </p:grpSpPr>
        <p:grpSp>
          <p:nvGrpSpPr>
            <p:cNvPr id="3" name="Group 2">
              <a:extLst>
                <a:ext uri="{FF2B5EF4-FFF2-40B4-BE49-F238E27FC236}">
                  <a16:creationId xmlns:a16="http://schemas.microsoft.com/office/drawing/2014/main" id="{F427BF7E-5107-3891-BE34-F2A0644262F4}"/>
                </a:ext>
              </a:extLst>
            </p:cNvPr>
            <p:cNvGrpSpPr/>
            <p:nvPr/>
          </p:nvGrpSpPr>
          <p:grpSpPr>
            <a:xfrm>
              <a:off x="596578" y="3761456"/>
              <a:ext cx="1720788" cy="1789468"/>
              <a:chOff x="417494" y="2006772"/>
              <a:chExt cx="1989271" cy="2145082"/>
            </a:xfrm>
          </p:grpSpPr>
          <p:sp>
            <p:nvSpPr>
              <p:cNvPr id="6" name="Text Box 63">
                <a:extLst>
                  <a:ext uri="{FF2B5EF4-FFF2-40B4-BE49-F238E27FC236}">
                    <a16:creationId xmlns:a16="http://schemas.microsoft.com/office/drawing/2014/main" id="{18626093-7525-0621-3133-D3304C6A9A02}"/>
                  </a:ext>
                </a:extLst>
              </p:cNvPr>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7" name="Line 65">
                <a:extLst>
                  <a:ext uri="{FF2B5EF4-FFF2-40B4-BE49-F238E27FC236}">
                    <a16:creationId xmlns:a16="http://schemas.microsoft.com/office/drawing/2014/main" id="{391BDF79-8674-1D40-05AC-9A18937C7989}"/>
                  </a:ext>
                </a:extLst>
              </p:cNvPr>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7">
                <a:extLst>
                  <a:ext uri="{FF2B5EF4-FFF2-40B4-BE49-F238E27FC236}">
                    <a16:creationId xmlns:a16="http://schemas.microsoft.com/office/drawing/2014/main" id="{F831308D-0107-3FE8-5AAD-79A931DBCF6C}"/>
                  </a:ext>
                </a:extLst>
              </p:cNvPr>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1">
                <a:extLst>
                  <a:ext uri="{FF2B5EF4-FFF2-40B4-BE49-F238E27FC236}">
                    <a16:creationId xmlns:a16="http://schemas.microsoft.com/office/drawing/2014/main" id="{87AAA663-A95C-5864-50A7-FF18652032DD}"/>
                  </a:ext>
                </a:extLst>
              </p:cNvPr>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 name="Oval 50">
                <a:extLst>
                  <a:ext uri="{FF2B5EF4-FFF2-40B4-BE49-F238E27FC236}">
                    <a16:creationId xmlns:a16="http://schemas.microsoft.com/office/drawing/2014/main" id="{62401A8B-60D0-950B-BBF8-FED5B069F3CD}"/>
                  </a:ext>
                </a:extLst>
              </p:cNvPr>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Oval 50">
                <a:extLst>
                  <a:ext uri="{FF2B5EF4-FFF2-40B4-BE49-F238E27FC236}">
                    <a16:creationId xmlns:a16="http://schemas.microsoft.com/office/drawing/2014/main" id="{37C1B931-430E-47F5-7BC0-8E79EAA5E8CD}"/>
                  </a:ext>
                </a:extLst>
              </p:cNvPr>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Text Box 63">
                <a:extLst>
                  <a:ext uri="{FF2B5EF4-FFF2-40B4-BE49-F238E27FC236}">
                    <a16:creationId xmlns:a16="http://schemas.microsoft.com/office/drawing/2014/main" id="{D58D083A-ADEC-9FB1-511B-3581809CDC4B}"/>
                  </a:ext>
                </a:extLst>
              </p:cNvPr>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3" name="Oval 50">
                <a:extLst>
                  <a:ext uri="{FF2B5EF4-FFF2-40B4-BE49-F238E27FC236}">
                    <a16:creationId xmlns:a16="http://schemas.microsoft.com/office/drawing/2014/main" id="{5E1434BA-1932-9A44-AA01-0659F8AB2045}"/>
                  </a:ext>
                </a:extLst>
              </p:cNvPr>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Text Box 63">
                <a:extLst>
                  <a:ext uri="{FF2B5EF4-FFF2-40B4-BE49-F238E27FC236}">
                    <a16:creationId xmlns:a16="http://schemas.microsoft.com/office/drawing/2014/main" id="{D24C965B-D58E-6A46-17DB-777AAAAC8A7A}"/>
                  </a:ext>
                </a:extLst>
              </p:cNvPr>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5" name="Line 67">
                <a:extLst>
                  <a:ext uri="{FF2B5EF4-FFF2-40B4-BE49-F238E27FC236}">
                    <a16:creationId xmlns:a16="http://schemas.microsoft.com/office/drawing/2014/main" id="{0D3E9B68-0752-750B-9BFC-8B607AFF49D2}"/>
                  </a:ext>
                </a:extLst>
              </p:cNvPr>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63">
                <a:extLst>
                  <a:ext uri="{FF2B5EF4-FFF2-40B4-BE49-F238E27FC236}">
                    <a16:creationId xmlns:a16="http://schemas.microsoft.com/office/drawing/2014/main" id="{D79DC234-E2B5-CA49-C331-3E6D1AA4C52F}"/>
                  </a:ext>
                </a:extLst>
              </p:cNvPr>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7" name="Oval 50">
                <a:extLst>
                  <a:ext uri="{FF2B5EF4-FFF2-40B4-BE49-F238E27FC236}">
                    <a16:creationId xmlns:a16="http://schemas.microsoft.com/office/drawing/2014/main" id="{F3D85B33-DE93-947A-61FE-C6BF52E635D9}"/>
                  </a:ext>
                </a:extLst>
              </p:cNvPr>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a:extLst>
                  <a:ext uri="{FF2B5EF4-FFF2-40B4-BE49-F238E27FC236}">
                    <a16:creationId xmlns:a16="http://schemas.microsoft.com/office/drawing/2014/main" id="{5B2D28EC-B13B-04A5-F06D-66C9F3A7BDF3}"/>
                  </a:ext>
                </a:extLst>
              </p:cNvPr>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 name="TextBox 18">
                <a:extLst>
                  <a:ext uri="{FF2B5EF4-FFF2-40B4-BE49-F238E27FC236}">
                    <a16:creationId xmlns:a16="http://schemas.microsoft.com/office/drawing/2014/main" id="{86BE21B7-3271-AF40-F04B-77ECC9CC68A2}"/>
                  </a:ext>
                </a:extLst>
              </p:cNvPr>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 name="TextBox 19">
                <a:extLst>
                  <a:ext uri="{FF2B5EF4-FFF2-40B4-BE49-F238E27FC236}">
                    <a16:creationId xmlns:a16="http://schemas.microsoft.com/office/drawing/2014/main" id="{5F727DB9-EB10-41FC-AE23-3BE65A9338C6}"/>
                  </a:ext>
                </a:extLst>
              </p:cNvPr>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21" name="TextBox 20">
                <a:extLst>
                  <a:ext uri="{FF2B5EF4-FFF2-40B4-BE49-F238E27FC236}">
                    <a16:creationId xmlns:a16="http://schemas.microsoft.com/office/drawing/2014/main" id="{0AB3F8B9-4FB7-6174-CFE5-C92DF2833C33}"/>
                  </a:ext>
                </a:extLst>
              </p:cNvPr>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2" name="TextBox 21">
                <a:extLst>
                  <a:ext uri="{FF2B5EF4-FFF2-40B4-BE49-F238E27FC236}">
                    <a16:creationId xmlns:a16="http://schemas.microsoft.com/office/drawing/2014/main" id="{DBBF09DB-D856-72B5-6B57-E13014995738}"/>
                  </a:ext>
                </a:extLst>
              </p:cNvPr>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23" name="TextBox 22">
                <a:extLst>
                  <a:ext uri="{FF2B5EF4-FFF2-40B4-BE49-F238E27FC236}">
                    <a16:creationId xmlns:a16="http://schemas.microsoft.com/office/drawing/2014/main" id="{C41696EC-1637-5765-0620-68C99C59432D}"/>
                  </a:ext>
                </a:extLst>
              </p:cNvPr>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62" name="TextBox 61">
              <a:extLst>
                <a:ext uri="{FF2B5EF4-FFF2-40B4-BE49-F238E27FC236}">
                  <a16:creationId xmlns:a16="http://schemas.microsoft.com/office/drawing/2014/main" id="{484F9910-319E-A366-BAE5-C01CD6DB5BCD}"/>
                </a:ext>
              </a:extLst>
            </p:cNvPr>
            <p:cNvSpPr txBox="1"/>
            <p:nvPr/>
          </p:nvSpPr>
          <p:spPr>
            <a:xfrm>
              <a:off x="1231917" y="5683241"/>
              <a:ext cx="383438" cy="400110"/>
            </a:xfrm>
            <a:prstGeom prst="rect">
              <a:avLst/>
            </a:prstGeom>
            <a:noFill/>
          </p:spPr>
          <p:txBody>
            <a:bodyPr wrap="none" rtlCol="0">
              <a:spAutoFit/>
            </a:bodyPr>
            <a:lstStyle/>
            <a:p>
              <a:r>
                <a:rPr lang="en-US" sz="2000" b="0" dirty="0"/>
                <a:t>G</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2466" y="3640972"/>
            <a:ext cx="6783185" cy="246056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0160" y="1562793"/>
            <a:ext cx="6492240" cy="17041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Lemma 1 and Proof</a:t>
            </a:r>
            <a:endParaRPr sz="3600" dirty="0"/>
          </a:p>
        </p:txBody>
      </p:sp>
      <p:sp>
        <p:nvSpPr>
          <p:cNvPr id="5" name="Content Placeholder 4"/>
          <p:cNvSpPr>
            <a:spLocks noGrp="1"/>
          </p:cNvSpPr>
          <p:nvPr>
            <p:ph sz="quarter" idx="17"/>
          </p:nvPr>
        </p:nvSpPr>
        <p:spPr>
          <a:xfrm>
            <a:off x="1422616" y="1623941"/>
            <a:ext cx="6125341" cy="1642962"/>
          </a:xfrm>
        </p:spPr>
        <p:txBody>
          <a:bodyPr/>
          <a:lstStyle/>
          <a:p>
            <a:pPr marL="0" indent="-369887" eaLnBrk="1" hangingPunct="1">
              <a:spcBef>
                <a:spcPts val="0"/>
              </a:spcBef>
              <a:buNone/>
              <a:defRPr/>
            </a:pPr>
            <a:r>
              <a:rPr lang="en-US" altLang="en-US" b="1" dirty="0"/>
              <a:t>Lemma 1</a:t>
            </a:r>
            <a:r>
              <a:rPr lang="en-US" altLang="en-US" dirty="0"/>
              <a:t>: </a:t>
            </a:r>
            <a:r>
              <a:rPr lang="en-US" altLang="en-US" dirty="0">
                <a:solidFill>
                  <a:schemeClr val="tx1"/>
                </a:solidFill>
              </a:rPr>
              <a:t>In a connected weighted graph </a:t>
            </a:r>
            <a:r>
              <a:rPr lang="en-US" altLang="en-US" i="1" dirty="0">
                <a:solidFill>
                  <a:schemeClr val="tx1"/>
                </a:solidFill>
              </a:rPr>
              <a:t>G</a:t>
            </a:r>
            <a:r>
              <a:rPr lang="en-US" altLang="en-US" dirty="0">
                <a:solidFill>
                  <a:schemeClr val="tx1"/>
                </a:solidFill>
              </a:rPr>
              <a:t> = (</a:t>
            </a:r>
            <a:r>
              <a:rPr lang="en-US" altLang="en-US" i="1" dirty="0">
                <a:solidFill>
                  <a:schemeClr val="tx1"/>
                </a:solidFill>
              </a:rPr>
              <a:t>V</a:t>
            </a:r>
            <a:r>
              <a:rPr lang="en-US" altLang="en-US" dirty="0">
                <a:solidFill>
                  <a:schemeClr val="tx1"/>
                </a:solidFill>
              </a:rPr>
              <a:t>, </a:t>
            </a:r>
            <a:r>
              <a:rPr lang="en-US" altLang="en-US" i="1" dirty="0">
                <a:solidFill>
                  <a:schemeClr val="tx1"/>
                </a:solidFill>
              </a:rPr>
              <a:t>E</a:t>
            </a:r>
            <a:r>
              <a:rPr lang="en-US" altLang="en-US" dirty="0">
                <a:solidFill>
                  <a:schemeClr val="tx1"/>
                </a:solidFill>
              </a:rPr>
              <a:t>, </a:t>
            </a:r>
            <a:r>
              <a:rPr lang="en-US" altLang="en-US" i="1" dirty="0">
                <a:solidFill>
                  <a:schemeClr val="tx1"/>
                </a:solidFill>
              </a:rPr>
              <a:t>W</a:t>
            </a:r>
            <a:r>
              <a:rPr lang="en-US" altLang="en-US" dirty="0">
                <a:solidFill>
                  <a:schemeClr val="tx1"/>
                </a:solidFill>
              </a:rPr>
              <a:t>), if </a:t>
            </a:r>
            <a:r>
              <a:rPr lang="en-US" altLang="en-US" i="1" dirty="0">
                <a:solidFill>
                  <a:schemeClr val="tx1"/>
                </a:solidFill>
              </a:rPr>
              <a:t>T</a:t>
            </a:r>
            <a:r>
              <a:rPr lang="en-US" altLang="en-US" baseline="-25000" dirty="0">
                <a:solidFill>
                  <a:schemeClr val="tx1"/>
                </a:solidFill>
              </a:rPr>
              <a:t>1</a:t>
            </a:r>
            <a:r>
              <a:rPr lang="en-US" altLang="en-US" dirty="0">
                <a:solidFill>
                  <a:schemeClr val="tx1"/>
                </a:solidFill>
              </a:rPr>
              <a:t> and </a:t>
            </a:r>
            <a:r>
              <a:rPr lang="en-US" altLang="en-US" i="1" dirty="0">
                <a:solidFill>
                  <a:schemeClr val="tx1"/>
                </a:solidFill>
              </a:rPr>
              <a:t>T</a:t>
            </a:r>
            <a:r>
              <a:rPr lang="en-US" altLang="en-US" baseline="-25000" dirty="0">
                <a:solidFill>
                  <a:schemeClr val="tx1"/>
                </a:solidFill>
              </a:rPr>
              <a:t>2</a:t>
            </a:r>
            <a:r>
              <a:rPr lang="en-US" altLang="en-US" dirty="0">
                <a:solidFill>
                  <a:schemeClr val="tx1"/>
                </a:solidFill>
              </a:rPr>
              <a:t> are two spanning trees that have the MST property, then they have the same total weight.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6" name="Content Placeholder 4"/>
          <p:cNvSpPr txBox="1">
            <a:spLocks/>
          </p:cNvSpPr>
          <p:nvPr/>
        </p:nvSpPr>
        <p:spPr bwMode="auto">
          <a:xfrm>
            <a:off x="1039553" y="3399694"/>
            <a:ext cx="6766098" cy="1362086"/>
          </a:xfrm>
          <a:prstGeom prst="rect">
            <a:avLst/>
          </a:prstGeom>
          <a:noFill/>
          <a:ln>
            <a:solidFill>
              <a:schemeClr val="bg1"/>
            </a:solidFill>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14000"/>
              </a:lnSpc>
              <a:buNone/>
              <a:defRPr/>
            </a:pPr>
            <a:r>
              <a:rPr lang="en-US" altLang="en-US" kern="0" dirty="0">
                <a:solidFill>
                  <a:srgbClr val="C00000"/>
                </a:solidFill>
              </a:rPr>
              <a:t>Proof by induction </a:t>
            </a:r>
            <a:r>
              <a:rPr lang="en-US" altLang="en-US" b="0" kern="0" dirty="0">
                <a:solidFill>
                  <a:schemeClr val="tx1"/>
                </a:solidFill>
              </a:rPr>
              <a:t>on </a:t>
            </a:r>
            <a:r>
              <a:rPr lang="en-US" altLang="en-US" i="1" kern="0" dirty="0">
                <a:solidFill>
                  <a:schemeClr val="tx1"/>
                </a:solidFill>
              </a:rPr>
              <a:t>k</a:t>
            </a:r>
            <a:r>
              <a:rPr lang="en-US" altLang="en-US" kern="0" dirty="0">
                <a:solidFill>
                  <a:schemeClr val="tx1"/>
                </a:solidFill>
              </a:rPr>
              <a:t>, </a:t>
            </a:r>
            <a:r>
              <a:rPr lang="en-US" altLang="en-US" b="0" kern="0" dirty="0">
                <a:solidFill>
                  <a:schemeClr val="tx1"/>
                </a:solidFill>
              </a:rPr>
              <a:t>the </a:t>
            </a:r>
            <a:r>
              <a:rPr lang="en-US" altLang="en-US" kern="0" dirty="0">
                <a:solidFill>
                  <a:schemeClr val="tx1"/>
                </a:solidFill>
              </a:rPr>
              <a:t>number of edges in </a:t>
            </a:r>
            <a:r>
              <a:rPr lang="en-US" altLang="en-US" i="1" kern="0" dirty="0">
                <a:solidFill>
                  <a:schemeClr val="tx1"/>
                </a:solidFill>
              </a:rPr>
              <a:t>T</a:t>
            </a:r>
            <a:r>
              <a:rPr lang="en-US" altLang="en-US" kern="0" baseline="-25000" dirty="0">
                <a:solidFill>
                  <a:schemeClr val="tx1"/>
                </a:solidFill>
              </a:rPr>
              <a:t>1</a:t>
            </a:r>
            <a:r>
              <a:rPr lang="en-US" altLang="en-US" kern="0" dirty="0">
                <a:solidFill>
                  <a:schemeClr val="tx1"/>
                </a:solidFill>
              </a:rPr>
              <a:t> but not </a:t>
            </a:r>
            <a:r>
              <a:rPr lang="en-US" altLang="en-US" i="1" kern="0" dirty="0">
                <a:solidFill>
                  <a:schemeClr val="tx1"/>
                </a:solidFill>
              </a:rPr>
              <a:t>T</a:t>
            </a:r>
            <a:r>
              <a:rPr lang="en-US" altLang="en-US" kern="0" baseline="-25000" dirty="0">
                <a:solidFill>
                  <a:schemeClr val="tx1"/>
                </a:solidFill>
              </a:rPr>
              <a:t>2</a:t>
            </a:r>
            <a:r>
              <a:rPr lang="en-US" altLang="en-US" b="0" kern="0" dirty="0">
                <a:solidFill>
                  <a:srgbClr val="CC0099"/>
                </a:solidFill>
              </a:rPr>
              <a:t> </a:t>
            </a:r>
            <a:r>
              <a:rPr lang="en-US" altLang="en-US" b="0" kern="0" dirty="0">
                <a:solidFill>
                  <a:schemeClr val="tx1"/>
                </a:solidFill>
              </a:rPr>
              <a:t>(there are also </a:t>
            </a:r>
            <a:r>
              <a:rPr lang="en-US" altLang="en-US" i="1" kern="0" dirty="0">
                <a:solidFill>
                  <a:schemeClr val="tx1"/>
                </a:solidFill>
              </a:rPr>
              <a:t>k</a:t>
            </a:r>
            <a:r>
              <a:rPr lang="en-US" altLang="en-US" b="0" kern="0" dirty="0">
                <a:solidFill>
                  <a:schemeClr val="tx1"/>
                </a:solidFill>
              </a:rPr>
              <a:t> edges in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but not in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a:t>
            </a:r>
          </a:p>
          <a:p>
            <a:pPr marL="0" indent="0" eaLnBrk="1" hangingPunct="1">
              <a:spcBef>
                <a:spcPts val="0"/>
              </a:spcBef>
              <a:buNone/>
              <a:defRPr/>
            </a:pPr>
            <a:endParaRPr lang="en-US" b="1" kern="0" dirty="0"/>
          </a:p>
          <a:p>
            <a:pPr>
              <a:spcBef>
                <a:spcPct val="0"/>
              </a:spcBef>
              <a:buClrTx/>
              <a:buFontTx/>
              <a:buNone/>
              <a:defRPr/>
            </a:pPr>
            <a:r>
              <a:rPr lang="en-US" altLang="en-US" kern="0" dirty="0">
                <a:solidFill>
                  <a:srgbClr val="C00000"/>
                </a:solidFill>
              </a:rPr>
              <a:t>Basis:</a:t>
            </a:r>
            <a:r>
              <a:rPr lang="en-US" altLang="en-US" b="0" kern="0" dirty="0">
                <a:solidFill>
                  <a:srgbClr val="C00000"/>
                </a:solidFill>
              </a:rPr>
              <a:t> </a:t>
            </a:r>
          </a:p>
          <a:p>
            <a:pPr>
              <a:spcBef>
                <a:spcPct val="0"/>
              </a:spcBef>
              <a:buClrTx/>
              <a:buFontTx/>
              <a:buNone/>
              <a:defRPr/>
            </a:pPr>
            <a:r>
              <a:rPr lang="en-US" altLang="en-US" i="1" kern="0" dirty="0">
                <a:solidFill>
                  <a:schemeClr val="tx1"/>
                </a:solidFill>
              </a:rPr>
              <a:t>k</a:t>
            </a:r>
            <a:r>
              <a:rPr lang="en-US" altLang="en-US" b="0" kern="0" dirty="0">
                <a:solidFill>
                  <a:schemeClr val="tx1"/>
                </a:solidFill>
              </a:rPr>
              <a:t> = 0; i.e.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 =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Therefore, they have the same weight.</a:t>
            </a:r>
          </a:p>
          <a:p>
            <a:pPr marL="457200" indent="-457200" eaLnBrk="1" hangingPunct="1">
              <a:lnSpc>
                <a:spcPct val="114000"/>
              </a:lnSpc>
              <a:defRPr/>
            </a:pPr>
            <a:endParaRPr lang="en-US" b="1" kern="0" dirty="0"/>
          </a:p>
        </p:txBody>
      </p:sp>
    </p:spTree>
    <p:extLst>
      <p:ext uri="{BB962C8B-B14F-4D97-AF65-F5344CB8AC3E}">
        <p14:creationId xmlns:p14="http://schemas.microsoft.com/office/powerpoint/2010/main" val="3695890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rot="16200000">
            <a:off x="7727194" y="3031529"/>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8" idx="4"/>
            <a:endCxn id="49" idx="0"/>
          </p:cNvCxnSpPr>
          <p:nvPr/>
        </p:nvCxnSpPr>
        <p:spPr>
          <a:xfrm>
            <a:off x="8025608" y="2716790"/>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6"/>
            <a:endCxn id="48" idx="2"/>
          </p:cNvCxnSpPr>
          <p:nvPr/>
        </p:nvCxnSpPr>
        <p:spPr>
          <a:xfrm>
            <a:off x="7499044" y="2559001"/>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7"/>
          </p:nvPr>
        </p:nvSpPr>
        <p:spPr>
          <a:xfrm>
            <a:off x="457200" y="1471614"/>
            <a:ext cx="7041844" cy="5047174"/>
          </a:xfrm>
        </p:spPr>
        <p:txBody>
          <a:bodyPr/>
          <a:lstStyle/>
          <a:p>
            <a:pPr marL="0" indent="0">
              <a:spcBef>
                <a:spcPts val="2000"/>
              </a:spcBef>
              <a:buClrTx/>
              <a:buFontTx/>
              <a:buNone/>
              <a:defRPr/>
            </a:pPr>
            <a:r>
              <a:rPr lang="en-US" altLang="en-US" sz="2000" b="1" dirty="0">
                <a:solidFill>
                  <a:srgbClr val="C00000"/>
                </a:solidFill>
              </a:rPr>
              <a:t>Inductive hypothesis</a:t>
            </a:r>
            <a:r>
              <a:rPr lang="en-US" altLang="en-US" sz="2000" dirty="0">
                <a:solidFill>
                  <a:schemeClr val="tx1"/>
                </a:solidFill>
              </a:rPr>
              <a:t>: For </a:t>
            </a:r>
            <a:r>
              <a:rPr lang="en-US" altLang="en-US" sz="2000" i="1" dirty="0">
                <a:solidFill>
                  <a:srgbClr val="FF0000"/>
                </a:solidFill>
              </a:rPr>
              <a:t>k</a:t>
            </a:r>
            <a:r>
              <a:rPr lang="en-US" altLang="en-US" sz="2000" i="1" dirty="0">
                <a:solidFill>
                  <a:srgbClr val="0070C0"/>
                </a:solidFill>
              </a:rPr>
              <a:t> </a:t>
            </a:r>
            <a:r>
              <a:rPr lang="en-US" altLang="en-US" sz="2000" dirty="0">
                <a:solidFill>
                  <a:schemeClr val="tx1"/>
                </a:solidFill>
              </a:rPr>
              <a:t>&gt; 0, assume the lemma holds when there are </a:t>
            </a:r>
            <a:r>
              <a:rPr lang="en-US" altLang="en-US" sz="2000" i="1" dirty="0">
                <a:solidFill>
                  <a:srgbClr val="0070C0"/>
                </a:solidFill>
              </a:rPr>
              <a:t>j</a:t>
            </a:r>
            <a:r>
              <a:rPr lang="en-US" altLang="en-US" sz="2000" dirty="0">
                <a:solidFill>
                  <a:schemeClr val="tx1"/>
                </a:solidFill>
              </a:rPr>
              <a:t> differing edges where 0</a:t>
            </a:r>
            <a:r>
              <a:rPr lang="en-US" altLang="en-US" sz="2000" b="1" dirty="0">
                <a:solidFill>
                  <a:schemeClr val="tx1"/>
                </a:solidFill>
              </a:rPr>
              <a:t> </a:t>
            </a:r>
            <a:r>
              <a:rPr lang="en-US" altLang="en-US" sz="2000" b="1" dirty="0">
                <a:solidFill>
                  <a:schemeClr val="tx1"/>
                </a:solidFill>
                <a:sym typeface="Symbol" pitchFamily="18" charset="2"/>
              </a:rPr>
              <a:t> </a:t>
            </a:r>
            <a:r>
              <a:rPr lang="en-US" altLang="en-US" sz="2000" i="1" dirty="0">
                <a:solidFill>
                  <a:srgbClr val="0070C0"/>
                </a:solidFill>
                <a:sym typeface="Symbol" pitchFamily="18" charset="2"/>
              </a:rPr>
              <a:t>j</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&lt; </a:t>
            </a:r>
            <a:r>
              <a:rPr lang="en-US" altLang="en-US" sz="2000" i="1" dirty="0">
                <a:solidFill>
                  <a:srgbClr val="FF0000"/>
                </a:solidFill>
              </a:rPr>
              <a:t>k</a:t>
            </a:r>
            <a:r>
              <a:rPr lang="en-US" altLang="en-US" sz="2000" dirty="0">
                <a:solidFill>
                  <a:schemeClr val="tx1"/>
                </a:solidFill>
                <a:sym typeface="Symbol" pitchFamily="18" charset="2"/>
              </a:rPr>
              <a:t>.</a:t>
            </a:r>
          </a:p>
          <a:p>
            <a:pPr marL="0" indent="0">
              <a:spcBef>
                <a:spcPts val="2000"/>
              </a:spcBef>
              <a:buClrTx/>
              <a:buFontTx/>
              <a:buNone/>
              <a:defRPr/>
            </a:pPr>
            <a:r>
              <a:rPr lang="en-US" altLang="en-US" sz="2000" dirty="0">
                <a:solidFill>
                  <a:schemeClr val="tx1"/>
                </a:solidFill>
                <a:sym typeface="Symbol" pitchFamily="18" charset="2"/>
              </a:rPr>
              <a:t>Let </a:t>
            </a:r>
            <a:r>
              <a:rPr lang="en-US" altLang="en-US" sz="2000" i="1" dirty="0" err="1">
                <a:solidFill>
                  <a:srgbClr val="0070C0"/>
                </a:solidFill>
                <a:sym typeface="Symbol" pitchFamily="18" charset="2"/>
              </a:rPr>
              <a:t>uv</a:t>
            </a:r>
            <a:r>
              <a:rPr lang="en-US" altLang="en-US" sz="2000" dirty="0">
                <a:solidFill>
                  <a:schemeClr val="tx1"/>
                </a:solidFill>
                <a:sym typeface="Symbol" pitchFamily="18" charset="2"/>
              </a:rPr>
              <a:t> be the minimum weight edge among the differing edges (assume </a:t>
            </a:r>
            <a:r>
              <a:rPr lang="en-US" altLang="en-US" sz="2000" i="1" dirty="0" err="1">
                <a:solidFill>
                  <a:srgbClr val="0070C0"/>
                </a:solidFill>
                <a:sym typeface="Symbol" pitchFamily="18" charset="2"/>
              </a:rPr>
              <a:t>uv</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is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sym typeface="Symbol" pitchFamily="18" charset="2"/>
              </a:rPr>
              <a:t> but not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a:t>
            </a:r>
          </a:p>
          <a:p>
            <a:pPr>
              <a:spcBef>
                <a:spcPts val="2000"/>
              </a:spcBef>
              <a:buClrTx/>
              <a:buFontTx/>
              <a:buNone/>
              <a:defRPr/>
            </a:pPr>
            <a:r>
              <a:rPr lang="en-US" altLang="en-US" sz="2000" dirty="0">
                <a:solidFill>
                  <a:schemeClr val="tx1"/>
                </a:solidFill>
                <a:sym typeface="Symbol" pitchFamily="18" charset="2"/>
              </a:rPr>
              <a:t>Look at unique path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from </a:t>
            </a:r>
            <a:r>
              <a:rPr lang="en-US" altLang="en-US" sz="2000" i="1" dirty="0">
                <a:solidFill>
                  <a:srgbClr val="0070C0"/>
                </a:solidFill>
                <a:sym typeface="Symbol" pitchFamily="18" charset="2"/>
              </a:rPr>
              <a:t>u</a:t>
            </a:r>
            <a:r>
              <a:rPr lang="en-US" altLang="en-US" sz="2000" dirty="0">
                <a:solidFill>
                  <a:schemeClr val="tx1"/>
                </a:solidFill>
                <a:sym typeface="Symbol" pitchFamily="18" charset="2"/>
              </a:rPr>
              <a:t> to </a:t>
            </a:r>
            <a:r>
              <a:rPr lang="en-US" altLang="en-US" sz="2000" i="1" dirty="0">
                <a:solidFill>
                  <a:srgbClr val="0070C0"/>
                </a:solidFill>
                <a:sym typeface="Symbol" pitchFamily="18" charset="2"/>
              </a:rPr>
              <a:t>v</a:t>
            </a:r>
            <a:r>
              <a:rPr lang="en-US" altLang="en-US" sz="2000" i="1" dirty="0">
                <a:solidFill>
                  <a:schemeClr val="tx1"/>
                </a:solidFill>
                <a:sym typeface="Symbol" pitchFamily="18" charset="2"/>
              </a:rPr>
              <a:t>.</a:t>
            </a:r>
            <a:endParaRPr lang="en-US" altLang="en-US" sz="2000" dirty="0">
              <a:solidFill>
                <a:schemeClr val="tx1"/>
              </a:solidFill>
            </a:endParaRPr>
          </a:p>
          <a:p>
            <a:pPr marL="0" indent="0">
              <a:spcBef>
                <a:spcPts val="2000"/>
              </a:spcBef>
              <a:buClrTx/>
              <a:buFontTx/>
              <a:buNone/>
              <a:defRPr/>
            </a:pPr>
            <a:r>
              <a:rPr lang="en-US" altLang="en-US" sz="2000" dirty="0">
                <a:solidFill>
                  <a:schemeClr val="tx1"/>
                </a:solidFill>
              </a:rPr>
              <a:t>Suppose it is made up of w</a:t>
            </a:r>
            <a:r>
              <a:rPr lang="en-US" altLang="en-US" sz="2000" baseline="-25000" dirty="0">
                <a:solidFill>
                  <a:schemeClr val="tx1"/>
                </a:solidFill>
              </a:rPr>
              <a:t>0</a:t>
            </a:r>
            <a:r>
              <a:rPr lang="en-US" altLang="en-US" sz="2000" dirty="0">
                <a:solidFill>
                  <a:schemeClr val="tx1"/>
                </a:solidFill>
              </a:rPr>
              <a:t>,w</a:t>
            </a:r>
            <a:r>
              <a:rPr lang="en-US" altLang="en-US" sz="2000" baseline="-25000" dirty="0">
                <a:solidFill>
                  <a:schemeClr val="tx1"/>
                </a:solidFill>
              </a:rPr>
              <a:t>1</a:t>
            </a:r>
            <a:r>
              <a:rPr lang="en-US" altLang="en-US" sz="2000" dirty="0">
                <a:solidFill>
                  <a:schemeClr val="tx1"/>
                </a:solidFill>
              </a:rPr>
              <a:t>,…,w</a:t>
            </a:r>
            <a:r>
              <a:rPr lang="en-US" altLang="en-US" sz="2000" baseline="-25000" dirty="0">
                <a:solidFill>
                  <a:schemeClr val="tx1"/>
                </a:solidFill>
              </a:rPr>
              <a:t>p</a:t>
            </a:r>
            <a:r>
              <a:rPr lang="en-US" altLang="en-US" sz="2000" dirty="0">
                <a:solidFill>
                  <a:schemeClr val="tx1"/>
                </a:solidFill>
              </a:rPr>
              <a:t>  where                        w</a:t>
            </a:r>
            <a:r>
              <a:rPr lang="en-US" altLang="en-US" sz="2000" baseline="-25000" dirty="0">
                <a:solidFill>
                  <a:schemeClr val="tx1"/>
                </a:solidFill>
              </a:rPr>
              <a:t>0</a:t>
            </a:r>
            <a:r>
              <a:rPr lang="en-US" altLang="en-US" sz="2000" dirty="0">
                <a:solidFill>
                  <a:schemeClr val="tx1"/>
                </a:solidFill>
              </a:rPr>
              <a:t> = </a:t>
            </a:r>
            <a:r>
              <a:rPr lang="en-US" altLang="en-US" sz="2000" i="1" dirty="0">
                <a:solidFill>
                  <a:srgbClr val="0070C0"/>
                </a:solidFill>
              </a:rPr>
              <a:t>u</a:t>
            </a:r>
            <a:r>
              <a:rPr lang="en-US" altLang="en-US" sz="2000" dirty="0">
                <a:solidFill>
                  <a:schemeClr val="tx1"/>
                </a:solidFill>
              </a:rPr>
              <a:t>, …, w</a:t>
            </a:r>
            <a:r>
              <a:rPr lang="en-US" altLang="en-US" sz="2000" baseline="-25000" dirty="0">
                <a:solidFill>
                  <a:schemeClr val="tx1"/>
                </a:solidFill>
              </a:rPr>
              <a:t>p</a:t>
            </a:r>
            <a:r>
              <a:rPr lang="en-US" altLang="en-US" sz="2000" dirty="0">
                <a:solidFill>
                  <a:schemeClr val="tx1"/>
                </a:solidFill>
              </a:rPr>
              <a:t>= </a:t>
            </a:r>
            <a:r>
              <a:rPr lang="en-US" altLang="en-US" sz="2000" i="1" dirty="0">
                <a:solidFill>
                  <a:srgbClr val="0070C0"/>
                </a:solidFill>
              </a:rPr>
              <a:t>v</a:t>
            </a:r>
            <a:r>
              <a:rPr lang="en-US" altLang="en-US" sz="2000" dirty="0">
                <a:solidFill>
                  <a:schemeClr val="tx1"/>
                </a:solidFill>
              </a:rPr>
              <a:t>.</a:t>
            </a:r>
            <a:br>
              <a:rPr lang="en-US" altLang="en-US" sz="2000" dirty="0">
                <a:solidFill>
                  <a:schemeClr val="tx1"/>
                </a:solidFill>
              </a:rPr>
            </a:br>
            <a:r>
              <a:rPr lang="en-US" altLang="en-US" sz="2000" dirty="0">
                <a:solidFill>
                  <a:schemeClr val="tx1"/>
                </a:solidFill>
              </a:rPr>
              <a:t>This path must contain some edge different from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rPr>
              <a:t>'s.</a:t>
            </a:r>
          </a:p>
          <a:p>
            <a:pPr>
              <a:spcBef>
                <a:spcPts val="2000"/>
              </a:spcBef>
              <a:buClrTx/>
              <a:buFontTx/>
              <a:buNone/>
              <a:defRPr/>
            </a:pPr>
            <a:r>
              <a:rPr lang="en-US" altLang="en-US" sz="2000" dirty="0">
                <a:solidFill>
                  <a:schemeClr val="tx1"/>
                </a:solidFill>
              </a:rPr>
              <a:t>Let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be this differing edge.</a:t>
            </a:r>
          </a:p>
          <a:p>
            <a:pPr marL="0" indent="0" eaLnBrk="1" hangingPunct="1">
              <a:spcBef>
                <a:spcPts val="2000"/>
              </a:spcBef>
              <a:buFont typeface="Wingdings" panose="05000000000000000000" pitchFamily="2" charset="2"/>
              <a:buNone/>
              <a:defRPr/>
            </a:pPr>
            <a:r>
              <a:rPr lang="en-US" altLang="en-US" sz="2000" dirty="0">
                <a:solidFill>
                  <a:schemeClr val="tx1"/>
                </a:solidFill>
              </a:rPr>
              <a:t>By MST property of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rPr>
              <a: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cannot be &gt; </a:t>
            </a:r>
            <a:r>
              <a:rPr lang="en-US" altLang="en-US" sz="2000" i="1" dirty="0" err="1">
                <a:solidFill>
                  <a:srgbClr val="0070C0"/>
                </a:solidFill>
              </a:rPr>
              <a:t>uv</a:t>
            </a:r>
            <a:r>
              <a:rPr lang="en-US" altLang="en-US" sz="2000" dirty="0" err="1">
                <a:solidFill>
                  <a:schemeClr val="tx1"/>
                </a:solidFill>
              </a:rPr>
              <a:t>'s</a:t>
            </a:r>
            <a:r>
              <a:rPr lang="en-US" altLang="en-US" sz="2000" dirty="0">
                <a:solidFill>
                  <a:schemeClr val="tx1"/>
                </a:solidFill>
              </a:rPr>
              <a:t> weight. </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Proof of Lemma 1 (continued)</a:t>
            </a:r>
            <a:endParaRPr sz="3600" dirty="0"/>
          </a:p>
        </p:txBody>
      </p:sp>
      <p:sp>
        <p:nvSpPr>
          <p:cNvPr id="3" name="Oval 2"/>
          <p:cNvSpPr/>
          <p:nvPr/>
        </p:nvSpPr>
        <p:spPr>
          <a:xfrm>
            <a:off x="7361884" y="2490421"/>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57028" y="2579630"/>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57028"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1884"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42807" y="2339282"/>
            <a:ext cx="609600" cy="400110"/>
          </a:xfrm>
          <a:prstGeom prst="rect">
            <a:avLst/>
          </a:prstGeom>
          <a:noFill/>
        </p:spPr>
        <p:txBody>
          <a:bodyPr wrap="square" rtlCol="0">
            <a:spAutoFit/>
          </a:bodyPr>
          <a:lstStyle/>
          <a:p>
            <a:r>
              <a:rPr lang="en-US" sz="2000" dirty="0">
                <a:latin typeface="+mn-lt"/>
              </a:rPr>
              <a:t>u</a:t>
            </a:r>
          </a:p>
        </p:txBody>
      </p:sp>
      <p:sp>
        <p:nvSpPr>
          <p:cNvPr id="70" name="TextBox 69"/>
          <p:cNvSpPr txBox="1"/>
          <p:nvPr/>
        </p:nvSpPr>
        <p:spPr>
          <a:xfrm>
            <a:off x="7042807" y="3028718"/>
            <a:ext cx="609600" cy="400110"/>
          </a:xfrm>
          <a:prstGeom prst="rect">
            <a:avLst/>
          </a:prstGeom>
          <a:noFill/>
        </p:spPr>
        <p:txBody>
          <a:bodyPr wrap="square" rtlCol="0">
            <a:spAutoFit/>
          </a:bodyPr>
          <a:lstStyle/>
          <a:p>
            <a:r>
              <a:rPr lang="en-US" sz="2000" dirty="0">
                <a:latin typeface="+mn-lt"/>
              </a:rPr>
              <a:t>v</a:t>
            </a:r>
          </a:p>
        </p:txBody>
      </p:sp>
      <p:sp>
        <p:nvSpPr>
          <p:cNvPr id="71" name="TextBox 70"/>
          <p:cNvSpPr txBox="1"/>
          <p:nvPr/>
        </p:nvSpPr>
        <p:spPr>
          <a:xfrm>
            <a:off x="8108465" y="2427526"/>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72" name="TextBox 71"/>
          <p:cNvSpPr txBox="1"/>
          <p:nvPr/>
        </p:nvSpPr>
        <p:spPr>
          <a:xfrm>
            <a:off x="8108465" y="3077633"/>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cxnSp>
        <p:nvCxnSpPr>
          <p:cNvPr id="73" name="Straight Connector 72"/>
          <p:cNvCxnSpPr/>
          <p:nvPr/>
        </p:nvCxnSpPr>
        <p:spPr>
          <a:xfrm rot="16200000">
            <a:off x="7727194" y="4987413"/>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4"/>
            <a:endCxn id="79" idx="0"/>
          </p:cNvCxnSpPr>
          <p:nvPr/>
        </p:nvCxnSpPr>
        <p:spPr>
          <a:xfrm>
            <a:off x="7430464" y="4583465"/>
            <a:ext cx="0" cy="581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6"/>
            <a:endCxn id="77" idx="2"/>
          </p:cNvCxnSpPr>
          <p:nvPr/>
        </p:nvCxnSpPr>
        <p:spPr>
          <a:xfrm>
            <a:off x="7499044" y="4514885"/>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361884" y="4446305"/>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57028" y="4535514"/>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957028"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361884"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2807" y="4295166"/>
            <a:ext cx="609600" cy="400110"/>
          </a:xfrm>
          <a:prstGeom prst="rect">
            <a:avLst/>
          </a:prstGeom>
          <a:noFill/>
        </p:spPr>
        <p:txBody>
          <a:bodyPr wrap="square" rtlCol="0">
            <a:spAutoFit/>
          </a:bodyPr>
          <a:lstStyle/>
          <a:p>
            <a:r>
              <a:rPr lang="en-US" sz="2000" dirty="0">
                <a:latin typeface="+mn-lt"/>
              </a:rPr>
              <a:t>u</a:t>
            </a:r>
          </a:p>
        </p:txBody>
      </p:sp>
      <p:sp>
        <p:nvSpPr>
          <p:cNvPr id="81" name="TextBox 80"/>
          <p:cNvSpPr txBox="1"/>
          <p:nvPr/>
        </p:nvSpPr>
        <p:spPr>
          <a:xfrm>
            <a:off x="7042807" y="4984602"/>
            <a:ext cx="609600" cy="400110"/>
          </a:xfrm>
          <a:prstGeom prst="rect">
            <a:avLst/>
          </a:prstGeom>
          <a:noFill/>
        </p:spPr>
        <p:txBody>
          <a:bodyPr wrap="square" rtlCol="0">
            <a:spAutoFit/>
          </a:bodyPr>
          <a:lstStyle/>
          <a:p>
            <a:r>
              <a:rPr lang="en-US" sz="2000" dirty="0">
                <a:latin typeface="+mn-lt"/>
              </a:rPr>
              <a:t>v</a:t>
            </a:r>
          </a:p>
        </p:txBody>
      </p:sp>
      <p:sp>
        <p:nvSpPr>
          <p:cNvPr id="82" name="TextBox 81"/>
          <p:cNvSpPr txBox="1"/>
          <p:nvPr/>
        </p:nvSpPr>
        <p:spPr>
          <a:xfrm>
            <a:off x="8108465" y="4383410"/>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83" name="TextBox 82"/>
          <p:cNvSpPr txBox="1"/>
          <p:nvPr/>
        </p:nvSpPr>
        <p:spPr>
          <a:xfrm>
            <a:off x="8108465" y="5033517"/>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sp>
        <p:nvSpPr>
          <p:cNvPr id="12" name="TextBox 11"/>
          <p:cNvSpPr txBox="1"/>
          <p:nvPr/>
        </p:nvSpPr>
        <p:spPr>
          <a:xfrm>
            <a:off x="7471909" y="1959662"/>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1</a:t>
            </a:r>
          </a:p>
        </p:txBody>
      </p:sp>
      <p:sp>
        <p:nvSpPr>
          <p:cNvPr id="85" name="TextBox 84"/>
          <p:cNvSpPr txBox="1"/>
          <p:nvPr/>
        </p:nvSpPr>
        <p:spPr>
          <a:xfrm>
            <a:off x="7471909" y="3895056"/>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Proof of Lemma 1 (continued)</a:t>
            </a:r>
            <a:endParaRPr lang="en-US" sz="3600" dirty="0"/>
          </a:p>
        </p:txBody>
      </p:sp>
      <p:sp>
        <p:nvSpPr>
          <p:cNvPr id="5" name="Content Placeholder 4"/>
          <p:cNvSpPr>
            <a:spLocks noGrp="1"/>
          </p:cNvSpPr>
          <p:nvPr>
            <p:ph sz="quarter" idx="17"/>
          </p:nvPr>
        </p:nvSpPr>
        <p:spPr>
          <a:xfrm>
            <a:off x="481779" y="1461782"/>
            <a:ext cx="8023865" cy="3513342"/>
          </a:xfrm>
        </p:spPr>
        <p:txBody>
          <a:bodyPr/>
          <a:lstStyle/>
          <a:p>
            <a:pPr marL="0" indent="0" eaLnBrk="1" hangingPunct="1">
              <a:spcBef>
                <a:spcPts val="2000"/>
              </a:spcBef>
              <a:buNone/>
              <a:defRPr/>
            </a:pPr>
            <a:r>
              <a:rPr lang="en-US" altLang="en-US" sz="2000" dirty="0">
                <a:solidFill>
                  <a:schemeClr val="tx1"/>
                </a:solidFill>
              </a:rPr>
              <a:t>But since </a:t>
            </a:r>
            <a:r>
              <a:rPr lang="en-US" altLang="en-US" sz="2000" i="1" dirty="0" err="1">
                <a:solidFill>
                  <a:srgbClr val="0070C0"/>
                </a:solidFill>
              </a:rPr>
              <a:t>uv</a:t>
            </a:r>
            <a:r>
              <a:rPr lang="en-US" altLang="en-US" sz="2000" dirty="0"/>
              <a:t> </a:t>
            </a:r>
            <a:r>
              <a:rPr lang="en-US" altLang="en-US" sz="2000" dirty="0">
                <a:solidFill>
                  <a:schemeClr val="tx1"/>
                </a:solidFill>
              </a:rPr>
              <a:t>was chosen to be the minimum weight among differing</a:t>
            </a:r>
            <a:r>
              <a:rPr lang="en-US" altLang="en-US" sz="2000" dirty="0"/>
              <a:t> </a:t>
            </a:r>
            <a:r>
              <a:rPr lang="en-US" altLang="en-US" sz="2000" dirty="0">
                <a:solidFill>
                  <a:schemeClr val="tx1"/>
                </a:solidFill>
              </a:rPr>
              <a:t>edges,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cannot have weight less than </a:t>
            </a:r>
            <a:r>
              <a:rPr lang="en-US" altLang="en-US" sz="2000" i="1" dirty="0" err="1">
                <a:solidFill>
                  <a:srgbClr val="0070C0"/>
                </a:solidFill>
              </a:rPr>
              <a:t>uv</a:t>
            </a:r>
            <a:r>
              <a:rPr lang="en-US" altLang="en-US" sz="2000" dirty="0">
                <a:solidFill>
                  <a:srgbClr val="0070C0"/>
                </a:solidFill>
              </a:rPr>
              <a:t>.</a:t>
            </a:r>
            <a:r>
              <a:rPr lang="en-US" altLang="en-US" sz="2000" dirty="0"/>
              <a:t>  </a:t>
            </a:r>
          </a:p>
          <a:p>
            <a:pPr marL="0" indent="0">
              <a:spcBef>
                <a:spcPts val="2000"/>
              </a:spcBef>
              <a:buNone/>
              <a:defRPr/>
            </a:pPr>
            <a:r>
              <a:rPr lang="en-US" altLang="en-US" sz="2000" dirty="0">
                <a:solidFill>
                  <a:schemeClr val="tx1"/>
                </a:solidFill>
              </a:rPr>
              <a:t>Therefore, W(w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a:t>
            </a:r>
            <a:r>
              <a:rPr lang="en-US" altLang="en-US" sz="2000" dirty="0">
                <a:solidFill>
                  <a:schemeClr val="tx1"/>
                </a:solidFill>
              </a:rPr>
              <a:t>) = W(</a:t>
            </a:r>
            <a:r>
              <a:rPr lang="en-US" altLang="en-US" sz="2000" i="1" dirty="0" err="1">
                <a:solidFill>
                  <a:srgbClr val="0070C0"/>
                </a:solidFill>
              </a:rPr>
              <a:t>uv</a:t>
            </a:r>
            <a:r>
              <a:rPr lang="en-US" altLang="en-US" sz="2000" dirty="0">
                <a:solidFill>
                  <a:schemeClr val="tx1"/>
                </a:solidFill>
              </a:rPr>
              <a:t>).</a:t>
            </a:r>
          </a:p>
          <a:p>
            <a:pPr marL="0" indent="0">
              <a:spcBef>
                <a:spcPts val="2000"/>
              </a:spcBef>
              <a:buNone/>
              <a:defRPr/>
            </a:pPr>
            <a:r>
              <a:rPr lang="en-US" altLang="en-US" sz="2000" dirty="0">
                <a:solidFill>
                  <a:schemeClr val="tx1"/>
                </a:solidFill>
              </a:rPr>
              <a:t>Add </a:t>
            </a:r>
            <a:r>
              <a:rPr lang="en-US" altLang="en-US" sz="2000" i="1" dirty="0" err="1">
                <a:solidFill>
                  <a:srgbClr val="0070C0"/>
                </a:solidFill>
              </a:rPr>
              <a:t>uv</a:t>
            </a:r>
            <a:r>
              <a:rPr lang="en-US" altLang="en-US" sz="2000" dirty="0"/>
              <a:t> </a:t>
            </a:r>
            <a:r>
              <a:rPr lang="en-US" altLang="en-US" sz="2000" dirty="0">
                <a:solidFill>
                  <a:schemeClr val="tx1"/>
                </a:solidFill>
              </a:rPr>
              <a:t>to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(creating a cycle). Remove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 leaving tree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dirty="0">
                <a:solidFill>
                  <a:schemeClr val="tx1"/>
                </a:solidFill>
              </a:rPr>
              <a:t> (which has the same weight as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t>
            </a:r>
          </a:p>
          <a:p>
            <a:pPr marL="0" indent="0">
              <a:spcBef>
                <a:spcPts val="2000"/>
              </a:spcBef>
              <a:buNone/>
              <a:defRPr/>
            </a:pPr>
            <a:r>
              <a:rPr lang="en-US" altLang="en-US" sz="2000" dirty="0">
                <a:solidFill>
                  <a:schemeClr val="tx1"/>
                </a:solidFill>
              </a:rPr>
              <a:t>But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differ only on </a:t>
            </a:r>
            <a:r>
              <a:rPr lang="en-US" altLang="en-US" sz="2000" i="1" dirty="0">
                <a:solidFill>
                  <a:srgbClr val="FF0000"/>
                </a:solidFill>
              </a:rPr>
              <a:t>k </a:t>
            </a:r>
            <a:r>
              <a:rPr lang="en-US" altLang="en-US" sz="2000" dirty="0">
                <a:solidFill>
                  <a:srgbClr val="FF0000"/>
                </a:solidFill>
              </a:rPr>
              <a:t>– 1</a:t>
            </a:r>
            <a:r>
              <a:rPr lang="en-US" altLang="en-US" sz="2000" dirty="0"/>
              <a:t> </a:t>
            </a:r>
            <a:r>
              <a:rPr lang="en-US" altLang="en-US" sz="2000" dirty="0">
                <a:solidFill>
                  <a:schemeClr val="tx1"/>
                </a:solidFill>
              </a:rPr>
              <a:t>edges.</a:t>
            </a:r>
          </a:p>
          <a:p>
            <a:pPr marL="0" indent="0">
              <a:spcBef>
                <a:spcPts val="2000"/>
              </a:spcBef>
              <a:buNone/>
              <a:defRPr/>
            </a:pPr>
            <a:r>
              <a:rPr lang="en-US" altLang="en-US" sz="2000" dirty="0">
                <a:solidFill>
                  <a:schemeClr val="tx1"/>
                </a:solidFill>
              </a:rPr>
              <a:t>So by inductive hypothesis,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baseline="-25000" dirty="0">
                <a:solidFill>
                  <a:schemeClr val="tx1"/>
                </a:solidFill>
              </a:rPr>
              <a:t> </a:t>
            </a:r>
            <a:r>
              <a:rPr lang="en-US" altLang="en-US" sz="2000" dirty="0">
                <a:solidFill>
                  <a:schemeClr val="tx1"/>
                </a:solidFill>
              </a:rPr>
              <a:t>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the same total weight. Therefore,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same weight.</a:t>
            </a:r>
          </a:p>
          <a:p>
            <a:pPr eaLnBrk="1" hangingPunct="1">
              <a:spcBef>
                <a:spcPts val="2000"/>
              </a:spcBef>
              <a:defRPr/>
            </a:pPr>
            <a:endParaRPr lang="en-US" sz="2000" b="1" dirty="0"/>
          </a:p>
        </p:txBody>
      </p:sp>
      <p:sp>
        <p:nvSpPr>
          <p:cNvPr id="4" name="Text Box 5"/>
          <p:cNvSpPr txBox="1">
            <a:spLocks noChangeArrowheads="1"/>
          </p:cNvSpPr>
          <p:nvPr/>
        </p:nvSpPr>
        <p:spPr bwMode="auto">
          <a:xfrm>
            <a:off x="2517058" y="5595806"/>
            <a:ext cx="3824288" cy="338554"/>
          </a:xfrm>
          <a:prstGeom prst="rect">
            <a:avLst/>
          </a:prstGeom>
          <a:solidFill>
            <a:srgbClr val="FFC000"/>
          </a:solidFill>
          <a:ln w="19050">
            <a:solidFill>
              <a:schemeClr val="tx1"/>
            </a:solidFill>
            <a:miter lim="800000"/>
            <a:headEnd/>
            <a:tailEnd/>
          </a:ln>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1600" b="0" dirty="0">
                <a:latin typeface="Arial" panose="020B0604020202020204" pitchFamily="34" charset="0"/>
              </a:rPr>
              <a:t>Page 392 </a:t>
            </a:r>
            <a:r>
              <a:rPr kumimoji="0" lang="en-US" altLang="en-US" sz="1600" b="0" dirty="0" err="1">
                <a:latin typeface="Arial" panose="020B0604020202020204" pitchFamily="34" charset="0"/>
              </a:rPr>
              <a:t>Baase</a:t>
            </a:r>
            <a:r>
              <a:rPr kumimoji="0" lang="en-US" altLang="en-US" sz="1600" b="0" dirty="0">
                <a:latin typeface="Arial" panose="020B0604020202020204" pitchFamily="34" charset="0"/>
              </a:rPr>
              <a:t> &amp; Van </a:t>
            </a:r>
            <a:r>
              <a:rPr kumimoji="0" lang="en-US" altLang="en-US" sz="1600" b="0" dirty="0" err="1">
                <a:latin typeface="Arial" panose="020B0604020202020204" pitchFamily="34" charset="0"/>
              </a:rPr>
              <a:t>Gelder</a:t>
            </a:r>
            <a:endParaRPr kumimoji="0" lang="en-US" altLang="en-US" sz="16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613859" y="737408"/>
            <a:ext cx="7916281" cy="495300"/>
          </a:xfrm>
        </p:spPr>
        <p:txBody>
          <a:bodyPr/>
          <a:lstStyle/>
          <a:p>
            <a:r>
              <a:rPr lang="en-GB" sz="3600" dirty="0"/>
              <a:t>Learning Objectives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4</a:t>
            </a:fld>
            <a:endParaRPr lang="en-US" altLang="en-US"/>
          </a:p>
        </p:txBody>
      </p:sp>
      <p:sp>
        <p:nvSpPr>
          <p:cNvPr id="5" name="Content Placeholder 5"/>
          <p:cNvSpPr>
            <a:spLocks noGrp="1"/>
          </p:cNvSpPr>
          <p:nvPr/>
        </p:nvSpPr>
        <p:spPr bwMode="auto">
          <a:xfrm>
            <a:off x="457200" y="1435100"/>
            <a:ext cx="8229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4000"/>
              </a:lnSpc>
              <a:spcBef>
                <a:spcPts val="1200"/>
              </a:spcBef>
              <a:buNone/>
            </a:pPr>
            <a:r>
              <a:rPr lang="en-US" sz="2400" b="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b="0" dirty="0"/>
              <a:t>Explain the strategy of Greedy algorithms</a:t>
            </a:r>
          </a:p>
          <a:p>
            <a:pPr marL="566738" lvl="1" indent="-566738">
              <a:lnSpc>
                <a:spcPct val="114000"/>
              </a:lnSpc>
              <a:spcBef>
                <a:spcPts val="1200"/>
              </a:spcBef>
              <a:buFont typeface="Wingdings" panose="05000000000000000000" pitchFamily="2" charset="2"/>
              <a:buChar char="§"/>
            </a:pPr>
            <a:r>
              <a:rPr lang="en-US" altLang="en-US" b="0" dirty="0"/>
              <a:t>Solve single-source shortest paths problem using Dijkstra’s algorithm </a:t>
            </a:r>
          </a:p>
          <a:p>
            <a:pPr marL="566738" lvl="1" indent="-566738">
              <a:lnSpc>
                <a:spcPct val="114000"/>
              </a:lnSpc>
              <a:spcBef>
                <a:spcPts val="1200"/>
              </a:spcBef>
              <a:buFont typeface="Wingdings" panose="05000000000000000000" pitchFamily="2" charset="2"/>
              <a:buChar char="§"/>
            </a:pPr>
            <a:r>
              <a:rPr lang="en-US" altLang="en-US" b="0" dirty="0"/>
              <a:t>Prove the correctness of </a:t>
            </a:r>
            <a:r>
              <a:rPr lang="en-US" altLang="en-US" b="0" dirty="0" err="1"/>
              <a:t>Dijkstra’s</a:t>
            </a:r>
            <a:r>
              <a:rPr lang="en-US" altLang="en-US" b="0" dirty="0"/>
              <a:t> algorithm</a:t>
            </a:r>
          </a:p>
          <a:p>
            <a:pPr marL="566738" lvl="1" indent="-566738">
              <a:lnSpc>
                <a:spcPct val="114000"/>
              </a:lnSpc>
              <a:spcBef>
                <a:spcPts val="1200"/>
              </a:spcBef>
              <a:buFont typeface="Wingdings" panose="05000000000000000000" pitchFamily="2" charset="2"/>
              <a:buChar char="§"/>
            </a:pPr>
            <a:r>
              <a:rPr lang="en-US" altLang="en-US" b="0" dirty="0"/>
              <a:t>Describe Prim’s algorithm for finding minimum spanning trees (MSTs)</a:t>
            </a:r>
          </a:p>
          <a:p>
            <a:pPr marL="566738" lvl="1" indent="-566738">
              <a:lnSpc>
                <a:spcPct val="114000"/>
              </a:lnSpc>
              <a:spcBef>
                <a:spcPts val="1200"/>
              </a:spcBef>
              <a:buFont typeface="Wingdings" panose="05000000000000000000" pitchFamily="2" charset="2"/>
              <a:buChar char="§"/>
            </a:pPr>
            <a:r>
              <a:rPr lang="en-US" altLang="en-US" b="0" dirty="0"/>
              <a:t>Prove the correctness of Prim’s algorithm</a:t>
            </a:r>
          </a:p>
        </p:txBody>
      </p:sp>
    </p:spTree>
    <p:extLst>
      <p:ext uri="{BB962C8B-B14F-4D97-AF65-F5344CB8AC3E}">
        <p14:creationId xmlns:p14="http://schemas.microsoft.com/office/powerpoint/2010/main" val="244319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Theorem 1 and Proof</a:t>
            </a:r>
            <a:endParaRPr sz="3600" dirty="0"/>
          </a:p>
        </p:txBody>
      </p:sp>
      <p:sp>
        <p:nvSpPr>
          <p:cNvPr id="5" name="Content Placeholder 4"/>
          <p:cNvSpPr>
            <a:spLocks noGrp="1"/>
          </p:cNvSpPr>
          <p:nvPr>
            <p:ph sz="quarter" idx="17"/>
          </p:nvPr>
        </p:nvSpPr>
        <p:spPr>
          <a:xfrm>
            <a:off x="513325" y="3028967"/>
            <a:ext cx="5815783" cy="451656"/>
          </a:xfrm>
          <a:solidFill>
            <a:schemeClr val="bg1"/>
          </a:solidFill>
          <a:ln>
            <a:noFill/>
          </a:ln>
        </p:spPr>
        <p:txBody>
          <a:bodyPr/>
          <a:lstStyle/>
          <a:p>
            <a:pPr eaLnBrk="1" hangingPunct="1">
              <a:lnSpc>
                <a:spcPct val="125000"/>
              </a:lnSpc>
              <a:buNone/>
              <a:defRPr/>
            </a:pPr>
            <a:r>
              <a:rPr lang="en-US" altLang="en-US" sz="2000" b="1" dirty="0">
                <a:solidFill>
                  <a:srgbClr val="800000"/>
                </a:solidFill>
              </a:rPr>
              <a:t>Proof</a:t>
            </a:r>
            <a:r>
              <a:rPr lang="en-US" altLang="en-US" sz="2000" dirty="0">
                <a:solidFill>
                  <a:schemeClr val="tx1"/>
                </a:solidFill>
              </a:rPr>
              <a:t> (</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77683" y="3559094"/>
            <a:ext cx="5801033" cy="25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b="0" kern="0" dirty="0">
                <a:solidFill>
                  <a:schemeClr val="tx1"/>
                </a:solidFill>
              </a:rPr>
              <a:t>Suppose </a:t>
            </a:r>
            <a:r>
              <a:rPr lang="en-US" altLang="en-US" sz="2000" b="0" i="1" kern="0" dirty="0">
                <a:solidFill>
                  <a:schemeClr val="tx1"/>
                </a:solidFill>
              </a:rPr>
              <a:t>T</a:t>
            </a:r>
            <a:r>
              <a:rPr lang="en-US" altLang="en-US" sz="2000" b="0" kern="0" dirty="0">
                <a:solidFill>
                  <a:schemeClr val="tx1"/>
                </a:solidFill>
              </a:rPr>
              <a:t> does not satisfy the MST property, i.e. there is some edge </a:t>
            </a:r>
            <a:r>
              <a:rPr lang="en-US" altLang="en-US" sz="2000" b="0" i="1" kern="0" dirty="0" err="1">
                <a:solidFill>
                  <a:srgbClr val="0070C0"/>
                </a:solidFill>
              </a:rPr>
              <a:t>uv</a:t>
            </a:r>
            <a:r>
              <a:rPr lang="en-US" altLang="en-US" sz="2000" b="0" kern="0" dirty="0">
                <a:solidFill>
                  <a:schemeClr val="tx1"/>
                </a:solidFill>
              </a:rPr>
              <a:t> that is not in </a:t>
            </a:r>
            <a:r>
              <a:rPr lang="en-US" altLang="en-US" sz="2000" b="0" i="1" kern="0" dirty="0">
                <a:solidFill>
                  <a:schemeClr val="tx1"/>
                </a:solidFill>
              </a:rPr>
              <a:t>T</a:t>
            </a:r>
            <a:r>
              <a:rPr lang="en-US" altLang="en-US" sz="2000" b="0" kern="0" dirty="0">
                <a:solidFill>
                  <a:schemeClr val="tx1"/>
                </a:solidFill>
              </a:rPr>
              <a:t> such that adding </a:t>
            </a:r>
            <a:r>
              <a:rPr lang="en-US" altLang="en-US" sz="2000" b="0" i="1" kern="0" dirty="0" err="1">
                <a:solidFill>
                  <a:srgbClr val="0070C0"/>
                </a:solidFill>
              </a:rPr>
              <a:t>uv</a:t>
            </a:r>
            <a:r>
              <a:rPr lang="en-US" altLang="en-US" sz="2000" b="0" kern="0" dirty="0">
                <a:solidFill>
                  <a:schemeClr val="tx1"/>
                </a:solidFill>
              </a:rPr>
              <a:t> creates a cycle, in which some other edge </a:t>
            </a:r>
            <a:r>
              <a:rPr lang="en-US" altLang="en-US" sz="2000" b="0" i="1" kern="0" dirty="0" err="1">
                <a:solidFill>
                  <a:srgbClr val="C00000"/>
                </a:solidFill>
              </a:rPr>
              <a:t>xy</a:t>
            </a:r>
            <a:r>
              <a:rPr lang="en-US" altLang="en-US" sz="2000" b="0" kern="0" dirty="0">
                <a:solidFill>
                  <a:schemeClr val="tx1"/>
                </a:solidFill>
              </a:rPr>
              <a:t> has weight W(</a:t>
            </a:r>
            <a:r>
              <a:rPr lang="en-US" altLang="en-US" sz="2000" b="0" i="1" kern="0" dirty="0" err="1">
                <a:solidFill>
                  <a:srgbClr val="C00000"/>
                </a:solidFill>
              </a:rPr>
              <a:t>xy</a:t>
            </a:r>
            <a:r>
              <a:rPr lang="en-US" altLang="en-US" sz="2000" b="0" kern="0" dirty="0">
                <a:solidFill>
                  <a:schemeClr val="tx1"/>
                </a:solidFill>
              </a:rPr>
              <a:t>) &gt; W(</a:t>
            </a:r>
            <a:r>
              <a:rPr lang="en-US" altLang="en-US" sz="2000" b="0" i="1" kern="0" dirty="0" err="1">
                <a:solidFill>
                  <a:srgbClr val="0070C0"/>
                </a:solidFill>
              </a:rPr>
              <a:t>uv</a:t>
            </a:r>
            <a:r>
              <a:rPr lang="en-US" altLang="en-US" sz="2000" b="0" kern="0" dirty="0">
                <a:solidFill>
                  <a:schemeClr val="tx1"/>
                </a:solidFill>
              </a:rPr>
              <a:t>).  </a:t>
            </a:r>
          </a:p>
          <a:p>
            <a:pPr marL="0" indent="0" eaLnBrk="1" hangingPunct="1">
              <a:spcBef>
                <a:spcPts val="0"/>
              </a:spcBef>
              <a:buNone/>
              <a:defRPr/>
            </a:pPr>
            <a:endParaRPr lang="en-US" altLang="en-US" sz="2000" b="0" kern="0" dirty="0">
              <a:solidFill>
                <a:schemeClr val="tx1"/>
              </a:solidFill>
            </a:endParaRPr>
          </a:p>
          <a:p>
            <a:pPr marL="0" indent="0" eaLnBrk="1" hangingPunct="1">
              <a:buNone/>
              <a:defRPr/>
            </a:pPr>
            <a:r>
              <a:rPr lang="en-US" altLang="en-US" sz="2000" b="0" kern="0" dirty="0">
                <a:solidFill>
                  <a:schemeClr val="tx1"/>
                </a:solidFill>
              </a:rPr>
              <a:t>Then, by removing </a:t>
            </a:r>
            <a:r>
              <a:rPr lang="en-US" altLang="en-US" sz="2000" b="0" i="1" kern="0" dirty="0" err="1">
                <a:solidFill>
                  <a:srgbClr val="C00000"/>
                </a:solidFill>
              </a:rPr>
              <a:t>xy</a:t>
            </a:r>
            <a:r>
              <a:rPr lang="en-US" altLang="en-US" sz="2000" b="0" kern="0" dirty="0">
                <a:solidFill>
                  <a:schemeClr val="tx1"/>
                </a:solidFill>
              </a:rPr>
              <a:t> and adding </a:t>
            </a:r>
            <a:r>
              <a:rPr lang="en-US" altLang="en-US" sz="2000" b="0" i="1" kern="0" dirty="0" err="1">
                <a:solidFill>
                  <a:srgbClr val="0070C0"/>
                </a:solidFill>
              </a:rPr>
              <a:t>uv</a:t>
            </a:r>
            <a:r>
              <a:rPr lang="en-US" altLang="en-US" sz="2000" b="0" i="1" kern="0" dirty="0">
                <a:solidFill>
                  <a:schemeClr val="tx1"/>
                </a:solidFill>
              </a:rPr>
              <a:t> ,</a:t>
            </a:r>
            <a:r>
              <a:rPr lang="en-US" altLang="en-US" sz="2000" b="0" kern="0" dirty="0">
                <a:solidFill>
                  <a:schemeClr val="tx1"/>
                </a:solidFill>
              </a:rPr>
              <a:t>we create a new spanning tree whose total weight is &lt; W(</a:t>
            </a:r>
            <a:r>
              <a:rPr lang="en-US" altLang="en-US" sz="2000" b="0" i="1" kern="0" dirty="0">
                <a:solidFill>
                  <a:schemeClr val="tx1"/>
                </a:solidFill>
              </a:rPr>
              <a:t>T)</a:t>
            </a:r>
            <a:r>
              <a:rPr lang="en-US" altLang="en-US" sz="2000" b="0" kern="0" dirty="0">
                <a:solidFill>
                  <a:schemeClr val="tx1"/>
                </a:solidFill>
              </a:rPr>
              <a:t>; This contradicts the assumption that </a:t>
            </a:r>
            <a:r>
              <a:rPr lang="en-US" altLang="en-US" sz="2000" b="0" i="1" kern="0" dirty="0">
                <a:solidFill>
                  <a:schemeClr val="tx1"/>
                </a:solidFill>
              </a:rPr>
              <a:t>T</a:t>
            </a:r>
            <a:r>
              <a:rPr lang="en-US" altLang="en-US" sz="2000" b="0" kern="0" dirty="0">
                <a:solidFill>
                  <a:schemeClr val="tx1"/>
                </a:solidFill>
              </a:rPr>
              <a:t> is an MST.</a:t>
            </a:r>
          </a:p>
        </p:txBody>
      </p:sp>
      <p:grpSp>
        <p:nvGrpSpPr>
          <p:cNvPr id="7" name="Group 6"/>
          <p:cNvGrpSpPr/>
          <p:nvPr/>
        </p:nvGrpSpPr>
        <p:grpSpPr>
          <a:xfrm>
            <a:off x="6726505" y="3731325"/>
            <a:ext cx="1798582" cy="1772750"/>
            <a:chOff x="477726" y="4229375"/>
            <a:chExt cx="1798582" cy="1772750"/>
          </a:xfrm>
        </p:grpSpPr>
        <p:sp>
          <p:nvSpPr>
            <p:cNvPr id="9" name="Line 65"/>
            <p:cNvSpPr>
              <a:spLocks noChangeShapeType="1"/>
            </p:cNvSpPr>
            <p:nvPr/>
          </p:nvSpPr>
          <p:spPr bwMode="auto">
            <a:xfrm flipH="1">
              <a:off x="698121" y="4536650"/>
              <a:ext cx="0" cy="10922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1"/>
            <p:cNvSpPr>
              <a:spLocks noChangeShapeType="1"/>
            </p:cNvSpPr>
            <p:nvPr/>
          </p:nvSpPr>
          <p:spPr bwMode="auto">
            <a:xfrm rot="16200000" flipH="1">
              <a:off x="1408812" y="5236668"/>
              <a:ext cx="0" cy="1097280"/>
            </a:xfrm>
            <a:prstGeom prst="line">
              <a:avLst/>
            </a:prstGeom>
            <a:noFill/>
            <a:ln w="28575">
              <a:solidFill>
                <a:srgbClr val="00B0F0"/>
              </a:solidFill>
              <a:prstDash val="sysDash"/>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1"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 name="Text Box 63"/>
            <p:cNvSpPr txBox="1">
              <a:spLocks noChangeArrowheads="1"/>
            </p:cNvSpPr>
            <p:nvPr/>
          </p:nvSpPr>
          <p:spPr bwMode="auto">
            <a:xfrm>
              <a:off x="477726" y="55778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u</a:t>
              </a:r>
              <a:endParaRPr kumimoji="0" lang="en-US" altLang="en-US" sz="2400" dirty="0">
                <a:latin typeface="+mn-lt"/>
              </a:endParaRPr>
            </a:p>
          </p:txBody>
        </p:sp>
        <p:sp>
          <p:nvSpPr>
            <p:cNvPr id="16" name="Text Box 63"/>
            <p:cNvSpPr txBox="1">
              <a:spLocks noChangeArrowheads="1"/>
            </p:cNvSpPr>
            <p:nvPr/>
          </p:nvSpPr>
          <p:spPr bwMode="auto">
            <a:xfrm>
              <a:off x="1948974" y="560201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v</a:t>
              </a:r>
              <a:endParaRPr kumimoji="0" lang="en-US" altLang="en-US" sz="2400" dirty="0">
                <a:latin typeface="+mn-lt"/>
              </a:endParaRPr>
            </a:p>
          </p:txBody>
        </p:sp>
        <p:sp>
          <p:nvSpPr>
            <p:cNvPr id="17"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grpSp>
      <p:sp>
        <p:nvSpPr>
          <p:cNvPr id="21" name="Line 65"/>
          <p:cNvSpPr>
            <a:spLocks noChangeShapeType="1"/>
          </p:cNvSpPr>
          <p:nvPr/>
        </p:nvSpPr>
        <p:spPr bwMode="auto">
          <a:xfrm flipH="1">
            <a:off x="7086600" y="3886200"/>
            <a:ext cx="1079500" cy="127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63"/>
          <p:cNvSpPr txBox="1">
            <a:spLocks noChangeArrowheads="1"/>
          </p:cNvSpPr>
          <p:nvPr/>
        </p:nvSpPr>
        <p:spPr bwMode="auto">
          <a:xfrm>
            <a:off x="6739205" y="365741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x</a:t>
            </a:r>
            <a:endParaRPr kumimoji="0" lang="en-US" altLang="en-US" sz="2400" dirty="0">
              <a:latin typeface="+mn-lt"/>
            </a:endParaRPr>
          </a:p>
        </p:txBody>
      </p:sp>
      <p:sp>
        <p:nvSpPr>
          <p:cNvPr id="23" name="Text Box 63"/>
          <p:cNvSpPr txBox="1">
            <a:spLocks noChangeArrowheads="1"/>
          </p:cNvSpPr>
          <p:nvPr/>
        </p:nvSpPr>
        <p:spPr bwMode="auto">
          <a:xfrm>
            <a:off x="8183246" y="3657413"/>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y</a:t>
            </a:r>
            <a:endParaRPr kumimoji="0" lang="en-US" altLang="en-US" sz="2400" dirty="0">
              <a:latin typeface="+mn-lt"/>
            </a:endParaRPr>
          </a:p>
        </p:txBody>
      </p:sp>
    </p:spTree>
    <p:extLst>
      <p:ext uri="{BB962C8B-B14F-4D97-AF65-F5344CB8AC3E}">
        <p14:creationId xmlns:p14="http://schemas.microsoft.com/office/powerpoint/2010/main" val="357601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Effect transition="in" filter="fade">
                                      <p:cBhvr>
                                        <p:cTn id="15" dur="500"/>
                                        <p:tgtEl>
                                          <p:spTgt spid="4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2" end="2"/>
                                            </p:txEl>
                                          </p:spTgt>
                                        </p:tgtEl>
                                        <p:attrNameLst>
                                          <p:attrName>style.visibility</p:attrName>
                                        </p:attrNameLst>
                                      </p:cBhvr>
                                      <p:to>
                                        <p:strVal val="visible"/>
                                      </p:to>
                                    </p:set>
                                    <p:animEffect transition="in" filter="fade">
                                      <p:cBhvr>
                                        <p:cTn id="20"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Proof of Theorem 1 (continued)</a:t>
            </a:r>
            <a:endParaRPr sz="3600" dirty="0"/>
          </a:p>
        </p:txBody>
      </p:sp>
      <p:sp>
        <p:nvSpPr>
          <p:cNvPr id="5" name="Content Placeholder 4"/>
          <p:cNvSpPr>
            <a:spLocks noGrp="1"/>
          </p:cNvSpPr>
          <p:nvPr>
            <p:ph sz="quarter" idx="17"/>
          </p:nvPr>
        </p:nvSpPr>
        <p:spPr>
          <a:xfrm>
            <a:off x="526025" y="3105167"/>
            <a:ext cx="5815783" cy="451656"/>
          </a:xfrm>
          <a:solidFill>
            <a:schemeClr val="bg1">
              <a:lumMod val="85000"/>
            </a:schemeClr>
          </a:solidFill>
          <a:ln>
            <a:noFill/>
          </a:ln>
        </p:spPr>
        <p:txBody>
          <a:bodyPr/>
          <a:lstStyle/>
          <a:p>
            <a:pPr eaLnBrk="1" hangingPunct="1">
              <a:lnSpc>
                <a:spcPct val="125000"/>
              </a:lnSpc>
              <a:buFont typeface="Wingdings" panose="05000000000000000000" pitchFamily="2" charset="2"/>
              <a:buNone/>
              <a:defRPr/>
            </a:pPr>
            <a:r>
              <a:rPr lang="en-US" altLang="en-US" sz="2000" b="1" dirty="0">
                <a:solidFill>
                  <a:srgbClr val="800000"/>
                </a:solidFill>
              </a:rPr>
              <a:t>Proof</a:t>
            </a:r>
            <a:r>
              <a:rPr lang="en-US" altLang="en-US" sz="2000" dirty="0">
                <a:solidFill>
                  <a:srgbClr val="800000"/>
                </a:solidFill>
              </a:rPr>
              <a:t> </a:t>
            </a:r>
            <a:r>
              <a:rPr lang="en-US" altLang="en-US" sz="2000" dirty="0">
                <a:solidFill>
                  <a:schemeClr val="tx1"/>
                </a:solidFill>
              </a:rPr>
              <a:t>(</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52283" y="3889294"/>
            <a:ext cx="6135540" cy="242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kern="0" dirty="0">
                <a:solidFill>
                  <a:schemeClr val="tx1"/>
                </a:solidFill>
              </a:rPr>
              <a:t>(Cont.)</a:t>
            </a:r>
          </a:p>
          <a:p>
            <a:pPr marL="0" indent="0" eaLnBrk="1" hangingPunct="1">
              <a:spcBef>
                <a:spcPts val="0"/>
              </a:spcBef>
              <a:buNone/>
              <a:defRPr/>
            </a:pPr>
            <a:endParaRPr lang="en-US" altLang="en-US" sz="2000" b="0" kern="0" dirty="0">
              <a:solidFill>
                <a:schemeClr val="tx1"/>
              </a:solidFill>
            </a:endParaRPr>
          </a:p>
          <a:p>
            <a:pPr>
              <a:spcBef>
                <a:spcPct val="0"/>
              </a:spcBef>
              <a:buClrTx/>
              <a:buFontTx/>
              <a:buNone/>
              <a:defRPr/>
            </a:pPr>
            <a:r>
              <a:rPr lang="en-US" altLang="en-US" sz="2000" dirty="0">
                <a:solidFill>
                  <a:schemeClr val="tx1"/>
                </a:solidFill>
              </a:rPr>
              <a:t>(</a:t>
            </a:r>
            <a:r>
              <a:rPr lang="en-US" altLang="en-US" sz="2000" dirty="0">
                <a:solidFill>
                  <a:srgbClr val="800000"/>
                </a:solidFill>
              </a:rPr>
              <a:t>If</a:t>
            </a:r>
            <a:r>
              <a:rPr lang="en-US" altLang="en-US" sz="2000" dirty="0">
                <a:solidFill>
                  <a:schemeClr val="tx1"/>
                </a:solidFill>
              </a:rPr>
              <a:t>) </a:t>
            </a:r>
            <a:r>
              <a:rPr lang="en-US" altLang="en-US" sz="2000" b="0" dirty="0">
                <a:solidFill>
                  <a:schemeClr val="tx1"/>
                </a:solidFill>
              </a:rPr>
              <a:t>Assume </a:t>
            </a:r>
            <a:r>
              <a:rPr lang="en-US" altLang="en-US" sz="2000" b="0" i="1" dirty="0">
                <a:solidFill>
                  <a:schemeClr val="tx1"/>
                </a:solidFill>
              </a:rPr>
              <a:t>T</a:t>
            </a:r>
            <a:r>
              <a:rPr lang="en-US" altLang="en-US" sz="2000" b="0" dirty="0">
                <a:solidFill>
                  <a:schemeClr val="tx1"/>
                </a:solidFill>
              </a:rPr>
              <a:t> has MST property. </a:t>
            </a:r>
          </a:p>
          <a:p>
            <a:pPr marL="0" indent="0">
              <a:spcBef>
                <a:spcPts val="1400"/>
              </a:spcBef>
              <a:buClrTx/>
              <a:buFontTx/>
              <a:buNone/>
              <a:defRPr/>
            </a:pPr>
            <a:r>
              <a:rPr lang="en-US" altLang="en-US" sz="2000" b="0" dirty="0">
                <a:solidFill>
                  <a:schemeClr val="tx1"/>
                </a:solidFill>
              </a:rPr>
              <a:t>If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is an MST, then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has MST property by the first half of the proof.</a:t>
            </a:r>
          </a:p>
          <a:p>
            <a:pPr marL="0" indent="0">
              <a:spcBef>
                <a:spcPts val="1400"/>
              </a:spcBef>
              <a:buClrTx/>
              <a:buFontTx/>
              <a:buNone/>
              <a:defRPr/>
            </a:pPr>
            <a:r>
              <a:rPr lang="en-US" altLang="en-US" sz="2000" b="0" dirty="0">
                <a:solidFill>
                  <a:schemeClr val="tx1"/>
                </a:solidFill>
              </a:rPr>
              <a:t>By Lemma 1, W(</a:t>
            </a:r>
            <a:r>
              <a:rPr lang="en-US" altLang="en-US" sz="2000" b="0" i="1" dirty="0">
                <a:solidFill>
                  <a:schemeClr val="tx1"/>
                </a:solidFill>
              </a:rPr>
              <a:t>T</a:t>
            </a:r>
            <a:r>
              <a:rPr lang="en-US" altLang="en-US" sz="2000" b="0" dirty="0">
                <a:solidFill>
                  <a:schemeClr val="tx1"/>
                </a:solidFill>
              </a:rPr>
              <a:t>) = W(</a:t>
            </a:r>
            <a:r>
              <a:rPr lang="en-US" altLang="en-US" sz="2000" b="0" i="1" dirty="0" err="1">
                <a:solidFill>
                  <a:schemeClr val="tx1"/>
                </a:solidFill>
              </a:rPr>
              <a:t>T</a:t>
            </a:r>
            <a:r>
              <a:rPr lang="en-US" altLang="en-US" sz="2000" b="0" baseline="-25000" dirty="0" err="1">
                <a:solidFill>
                  <a:schemeClr val="tx1"/>
                </a:solidFill>
              </a:rPr>
              <a:t>min</a:t>
            </a:r>
            <a:r>
              <a:rPr lang="en-US" altLang="en-US" sz="2000" b="0" dirty="0">
                <a:solidFill>
                  <a:schemeClr val="tx1"/>
                </a:solidFill>
              </a:rPr>
              <a:t>), so </a:t>
            </a:r>
            <a:r>
              <a:rPr lang="en-US" altLang="en-US" sz="2000" b="0" i="1" dirty="0">
                <a:solidFill>
                  <a:schemeClr val="tx1"/>
                </a:solidFill>
              </a:rPr>
              <a:t>T</a:t>
            </a:r>
            <a:r>
              <a:rPr lang="en-US" altLang="en-US" sz="2000" b="0" dirty="0">
                <a:solidFill>
                  <a:schemeClr val="tx1"/>
                </a:solidFill>
              </a:rPr>
              <a:t> is also an MST</a:t>
            </a:r>
            <a:r>
              <a:rPr lang="en-US" altLang="en-US" sz="2000" b="0" kern="0" dirty="0">
                <a:solidFill>
                  <a:schemeClr val="tx1"/>
                </a:solidFill>
              </a:rPr>
              <a:t>.</a:t>
            </a:r>
          </a:p>
        </p:txBody>
      </p:sp>
    </p:spTree>
    <p:extLst>
      <p:ext uri="{BB962C8B-B14F-4D97-AF65-F5344CB8AC3E}">
        <p14:creationId xmlns:p14="http://schemas.microsoft.com/office/powerpoint/2010/main" val="4242090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4" end="4"/>
                                            </p:txEl>
                                          </p:spTgt>
                                        </p:tgtEl>
                                        <p:attrNameLst>
                                          <p:attrName>style.visibility</p:attrName>
                                        </p:attrNameLst>
                                      </p:cBhvr>
                                      <p:to>
                                        <p:strVal val="visible"/>
                                      </p:to>
                                    </p:set>
                                    <p:animEffect transition="in" filter="fade">
                                      <p:cBhvr>
                                        <p:cTn id="1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Prim's Algorithm is Optimal</a:t>
            </a:r>
            <a:endParaRPr sz="3600" dirty="0"/>
          </a:p>
        </p:txBody>
      </p:sp>
      <p:sp>
        <p:nvSpPr>
          <p:cNvPr id="43" name="Rounded Rectangle 42"/>
          <p:cNvSpPr/>
          <p:nvPr/>
        </p:nvSpPr>
        <p:spPr>
          <a:xfrm>
            <a:off x="526025" y="1549054"/>
            <a:ext cx="7939549" cy="21085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3943" y="1633830"/>
            <a:ext cx="8009451" cy="1938992"/>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Lemma 2</a:t>
            </a:r>
            <a:r>
              <a:rPr lang="en-US" altLang="en-US" b="0" dirty="0">
                <a:solidFill>
                  <a:srgbClr val="002060"/>
                </a:solidFill>
                <a:latin typeface="+mn-lt"/>
              </a:rPr>
              <a:t>: </a:t>
            </a:r>
            <a:r>
              <a:rPr lang="en-US" b="0" dirty="0">
                <a:latin typeface="+mn-lt"/>
              </a:rPr>
              <a:t>Let G = (V, E, W) be a connected weighted graph; Let </a:t>
            </a:r>
            <a:r>
              <a:rPr lang="en-US" b="0" dirty="0" err="1">
                <a:latin typeface="+mn-lt"/>
              </a:rPr>
              <a:t>T</a:t>
            </a:r>
            <a:r>
              <a:rPr lang="en-US" b="0" baseline="-25000" dirty="0" err="1">
                <a:latin typeface="+mn-lt"/>
              </a:rPr>
              <a:t>k</a:t>
            </a:r>
            <a:r>
              <a:rPr lang="en-US" b="0" dirty="0">
                <a:latin typeface="+mn-lt"/>
              </a:rPr>
              <a:t> be the tree with k vertices constructed by Prim’s Algorithm, for k = 1, 2, …, n; and let </a:t>
            </a:r>
            <a:r>
              <a:rPr lang="en-US" b="0" dirty="0" err="1">
                <a:latin typeface="+mn-lt"/>
              </a:rPr>
              <a:t>G</a:t>
            </a:r>
            <a:r>
              <a:rPr lang="en-US" b="0" baseline="-25000" dirty="0" err="1">
                <a:latin typeface="+mn-lt"/>
              </a:rPr>
              <a:t>k</a:t>
            </a:r>
            <a:r>
              <a:rPr lang="en-US" b="0" dirty="0">
                <a:latin typeface="+mn-lt"/>
              </a:rPr>
              <a:t> be the subgraph induced by the vertices of T</a:t>
            </a:r>
            <a:r>
              <a:rPr lang="en-US" b="0" baseline="-25000" dirty="0">
                <a:latin typeface="+mn-lt"/>
              </a:rPr>
              <a:t>k</a:t>
            </a:r>
            <a:r>
              <a:rPr lang="en-US" b="0" dirty="0">
                <a:latin typeface="+mn-lt"/>
              </a:rPr>
              <a:t>. Then </a:t>
            </a:r>
            <a:r>
              <a:rPr lang="en-US" b="0" dirty="0" err="1">
                <a:latin typeface="+mn-lt"/>
              </a:rPr>
              <a:t>T</a:t>
            </a:r>
            <a:r>
              <a:rPr lang="en-US" b="0" baseline="-25000" dirty="0" err="1">
                <a:latin typeface="+mn-lt"/>
              </a:rPr>
              <a:t>k</a:t>
            </a:r>
            <a:r>
              <a:rPr lang="en-US" b="0" dirty="0">
                <a:latin typeface="+mn-lt"/>
              </a:rPr>
              <a:t> has the MST property in G</a:t>
            </a:r>
            <a:r>
              <a:rPr lang="en-US" b="0" baseline="-25000" dirty="0">
                <a:latin typeface="+mn-lt"/>
              </a:rPr>
              <a:t>k</a:t>
            </a:r>
            <a:r>
              <a:rPr lang="en-US" b="0" dirty="0">
                <a:latin typeface="+mn-lt"/>
              </a:rPr>
              <a:t>. </a:t>
            </a:r>
            <a:r>
              <a:rPr lang="en-US" b="0" dirty="0">
                <a:solidFill>
                  <a:srgbClr val="002060"/>
                </a:solidFill>
                <a:latin typeface="+mn-lt"/>
              </a:rPr>
              <a:t>(</a:t>
            </a:r>
            <a:r>
              <a:rPr lang="en-US" dirty="0">
                <a:solidFill>
                  <a:srgbClr val="800000"/>
                </a:solidFill>
                <a:latin typeface="+mn-lt"/>
              </a:rPr>
              <a:t>Proof is not required</a:t>
            </a:r>
            <a:r>
              <a:rPr lang="en-US" b="0" dirty="0">
                <a:solidFill>
                  <a:srgbClr val="002060"/>
                </a:solidFill>
                <a:latin typeface="+mn-lt"/>
              </a:rPr>
              <a:t>)</a:t>
            </a:r>
          </a:p>
        </p:txBody>
      </p:sp>
      <p:sp>
        <p:nvSpPr>
          <p:cNvPr id="21" name="Rounded Rectangle 20"/>
          <p:cNvSpPr/>
          <p:nvPr/>
        </p:nvSpPr>
        <p:spPr>
          <a:xfrm>
            <a:off x="516194" y="3938291"/>
            <a:ext cx="7959212" cy="8991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2" name="TextBox 21"/>
          <p:cNvSpPr txBox="1"/>
          <p:nvPr/>
        </p:nvSpPr>
        <p:spPr>
          <a:xfrm>
            <a:off x="574110" y="4001464"/>
            <a:ext cx="7901296" cy="830997"/>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Theorem 2</a:t>
            </a:r>
            <a:r>
              <a:rPr lang="en-US" altLang="en-US" b="0" dirty="0">
                <a:solidFill>
                  <a:srgbClr val="002060"/>
                </a:solidFill>
                <a:latin typeface="+mn-lt"/>
              </a:rPr>
              <a:t>: </a:t>
            </a:r>
            <a:r>
              <a:rPr lang="en-US" b="0" dirty="0">
                <a:latin typeface="+mn-lt"/>
              </a:rPr>
              <a:t>Prim’s Algorithm outputs a minimum spanning tree.</a:t>
            </a:r>
          </a:p>
        </p:txBody>
      </p:sp>
      <p:sp>
        <p:nvSpPr>
          <p:cNvPr id="23" name="Content Placeholder 4"/>
          <p:cNvSpPr>
            <a:spLocks noGrp="1"/>
          </p:cNvSpPr>
          <p:nvPr>
            <p:ph sz="quarter" idx="17"/>
          </p:nvPr>
        </p:nvSpPr>
        <p:spPr>
          <a:xfrm>
            <a:off x="547726" y="5084878"/>
            <a:ext cx="7193143" cy="1281733"/>
          </a:xfrm>
          <a:solidFill>
            <a:schemeClr val="bg1">
              <a:lumMod val="85000"/>
            </a:schemeClr>
          </a:solidFill>
          <a:ln>
            <a:noFill/>
          </a:ln>
        </p:spPr>
        <p:txBody>
          <a:bodyPr/>
          <a:lstStyle/>
          <a:p>
            <a:pPr marL="0" lvl="1" indent="0">
              <a:spcBef>
                <a:spcPct val="0"/>
              </a:spcBef>
              <a:buNone/>
              <a:defRPr/>
            </a:pPr>
            <a:r>
              <a:rPr lang="en-US" altLang="en-US" sz="2400" b="1" dirty="0">
                <a:solidFill>
                  <a:srgbClr val="800000"/>
                </a:solidFill>
              </a:rPr>
              <a:t>Proof:  </a:t>
            </a:r>
          </a:p>
          <a:p>
            <a:pPr marL="342900" lvl="1" indent="-342900">
              <a:spcBef>
                <a:spcPct val="0"/>
              </a:spcBef>
              <a:defRPr/>
            </a:pPr>
            <a:r>
              <a:rPr lang="en-US" altLang="en-US" sz="2400" dirty="0">
                <a:solidFill>
                  <a:schemeClr val="tx1"/>
                </a:solidFill>
              </a:rPr>
              <a:t>From Lemma 2,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has the MST property.</a:t>
            </a:r>
          </a:p>
          <a:p>
            <a:pPr marL="342900" lvl="1" indent="-342900">
              <a:spcBef>
                <a:spcPct val="0"/>
              </a:spcBef>
              <a:defRPr/>
            </a:pPr>
            <a:r>
              <a:rPr lang="en-US" altLang="en-US" sz="2400" dirty="0">
                <a:solidFill>
                  <a:schemeClr val="tx1"/>
                </a:solidFill>
              </a:rPr>
              <a:t>By Theorem 1,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is a minimum spanning tree.</a:t>
            </a:r>
            <a:endParaRPr lang="en-US" sz="2400" dirty="0">
              <a:solidFill>
                <a:schemeClr val="tx1"/>
              </a:solidFill>
            </a:endParaRPr>
          </a:p>
          <a:p>
            <a:pPr marL="457200" indent="-457200" eaLnBrk="1" hangingPunct="1">
              <a:lnSpc>
                <a:spcPct val="114000"/>
              </a:lnSpc>
              <a:defRPr/>
            </a:pPr>
            <a:endParaRPr lang="en-US" sz="3200" b="1" dirty="0"/>
          </a:p>
        </p:txBody>
      </p:sp>
    </p:spTree>
    <p:extLst>
      <p:ext uri="{BB962C8B-B14F-4D97-AF65-F5344CB8AC3E}">
        <p14:creationId xmlns:p14="http://schemas.microsoft.com/office/powerpoint/2010/main" val="175098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500"/>
                                        <p:tgtEl>
                                          <p:spTgt spid="2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500"/>
                                        <p:tgtEl>
                                          <p:spTgt spid="2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2" end="2"/>
                                            </p:txEl>
                                          </p:spTgt>
                                        </p:tgtEl>
                                        <p:attrNameLst>
                                          <p:attrName>style.visibility</p:attrName>
                                        </p:attrNameLst>
                                      </p:cBhvr>
                                      <p:to>
                                        <p:strVal val="visible"/>
                                      </p:to>
                                    </p:set>
                                    <p:animEffect transition="in" filter="fade">
                                      <p:cBhvr>
                                        <p:cTn id="2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Priority Queue for MST (Optional)</a:t>
            </a:r>
            <a:endParaRPr sz="3600" dirty="0"/>
          </a:p>
        </p:txBody>
      </p:sp>
      <p:sp>
        <p:nvSpPr>
          <p:cNvPr id="5" name="Content Placeholder 4"/>
          <p:cNvSpPr>
            <a:spLocks noGrp="1"/>
          </p:cNvSpPr>
          <p:nvPr>
            <p:ph sz="quarter" idx="17"/>
          </p:nvPr>
        </p:nvSpPr>
        <p:spPr>
          <a:xfrm>
            <a:off x="427704" y="1392957"/>
            <a:ext cx="7827296" cy="4525243"/>
          </a:xfrm>
        </p:spPr>
        <p:txBody>
          <a:bodyPr/>
          <a:lstStyle/>
          <a:p>
            <a:pPr>
              <a:spcBef>
                <a:spcPts val="2000"/>
              </a:spcBef>
              <a:defRPr/>
            </a:pPr>
            <a:r>
              <a:rPr lang="en-US" altLang="en-US" dirty="0">
                <a:solidFill>
                  <a:schemeClr val="tx1"/>
                </a:solidFill>
              </a:rPr>
              <a:t>Inserted by order of priority (not chronological, as in 'normal' queues – FIFO)</a:t>
            </a:r>
          </a:p>
          <a:p>
            <a:pPr>
              <a:spcBef>
                <a:spcPts val="2000"/>
              </a:spcBef>
              <a:defRPr/>
            </a:pPr>
            <a:r>
              <a:rPr lang="en-US" altLang="en-US" dirty="0">
                <a:solidFill>
                  <a:schemeClr val="tx1"/>
                </a:solidFill>
              </a:rPr>
              <a:t>Elements to be inserted have a 'key' - contains the priority; element with highest priority will be selected first. [priority can be largest value (e.g. if we're computing max profit) or smallest value (e.g. if we're interested in min cost)]</a:t>
            </a:r>
          </a:p>
          <a:p>
            <a:pPr>
              <a:spcBef>
                <a:spcPts val="2000"/>
              </a:spcBef>
              <a:defRPr/>
            </a:pPr>
            <a:r>
              <a:rPr lang="en-US" altLang="en-US" dirty="0">
                <a:solidFill>
                  <a:schemeClr val="tx1"/>
                </a:solidFill>
              </a:rPr>
              <a:t>Think of pq as a sequence of pairs: (id</a:t>
            </a:r>
            <a:r>
              <a:rPr lang="en-US" altLang="en-US" baseline="-25000" dirty="0">
                <a:solidFill>
                  <a:schemeClr val="tx1"/>
                </a:solidFill>
              </a:rPr>
              <a:t>1</a:t>
            </a:r>
            <a:r>
              <a:rPr lang="en-US" altLang="en-US" dirty="0">
                <a:solidFill>
                  <a:schemeClr val="tx1"/>
                </a:solidFill>
              </a:rPr>
              <a:t>,w</a:t>
            </a:r>
            <a:r>
              <a:rPr lang="en-US" altLang="en-US" baseline="-25000" dirty="0">
                <a:solidFill>
                  <a:schemeClr val="tx1"/>
                </a:solidFill>
              </a:rPr>
              <a:t>1</a:t>
            </a:r>
            <a:r>
              <a:rPr lang="en-US" altLang="en-US" dirty="0">
                <a:solidFill>
                  <a:schemeClr val="tx1"/>
                </a:solidFill>
              </a:rPr>
              <a:t>), (id</a:t>
            </a:r>
            <a:r>
              <a:rPr lang="en-US" altLang="en-US" baseline="-25000" dirty="0">
                <a:solidFill>
                  <a:schemeClr val="tx1"/>
                </a:solidFill>
              </a:rPr>
              <a:t>2</a:t>
            </a:r>
            <a:r>
              <a:rPr lang="en-US" altLang="en-US" dirty="0">
                <a:solidFill>
                  <a:schemeClr val="tx1"/>
                </a:solidFill>
              </a:rPr>
              <a:t>,w</a:t>
            </a:r>
            <a:r>
              <a:rPr lang="en-US" altLang="en-US" baseline="-25000" dirty="0">
                <a:solidFill>
                  <a:schemeClr val="tx1"/>
                </a:solidFill>
              </a:rPr>
              <a:t>2</a:t>
            </a:r>
            <a:r>
              <a:rPr lang="en-US" altLang="en-US" dirty="0">
                <a:solidFill>
                  <a:schemeClr val="tx1"/>
                </a:solidFill>
              </a:rPr>
              <a:t>),…, (id</a:t>
            </a:r>
            <a:r>
              <a:rPr lang="en-US" altLang="en-US" baseline="-25000" dirty="0">
                <a:solidFill>
                  <a:schemeClr val="tx1"/>
                </a:solidFill>
              </a:rPr>
              <a:t>k</a:t>
            </a:r>
            <a:r>
              <a:rPr lang="en-US" altLang="en-US" dirty="0">
                <a:solidFill>
                  <a:schemeClr val="tx1"/>
                </a:solidFill>
              </a:rPr>
              <a:t>,w</a:t>
            </a:r>
            <a:r>
              <a:rPr lang="en-US" altLang="en-US" baseline="-25000" dirty="0">
                <a:solidFill>
                  <a:schemeClr val="tx1"/>
                </a:solidFill>
              </a:rPr>
              <a:t>k</a:t>
            </a:r>
            <a:r>
              <a:rPr lang="en-US" altLang="en-US" dirty="0">
                <a:solidFill>
                  <a:schemeClr val="tx1"/>
                </a:solidFill>
              </a:rPr>
              <a:t>). The order is in increasing w</a:t>
            </a:r>
            <a:r>
              <a:rPr lang="en-US" altLang="en-US" baseline="-25000" dirty="0">
                <a:solidFill>
                  <a:schemeClr val="tx1"/>
                </a:solidFill>
              </a:rPr>
              <a:t>i </a:t>
            </a:r>
            <a:r>
              <a:rPr lang="en-US" altLang="en-US" dirty="0">
                <a:solidFill>
                  <a:schemeClr val="tx1"/>
                </a:solidFill>
              </a:rPr>
              <a:t>and id is a unique identifier for an element  </a:t>
            </a:r>
          </a:p>
          <a:p>
            <a:pPr marL="457200" indent="-457200" eaLnBrk="1" hangingPunct="1">
              <a:lnSpc>
                <a:spcPct val="114000"/>
              </a:lnSpc>
              <a:defRPr/>
            </a:pPr>
            <a:endParaRPr lang="en-US" sz="2400"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dirty="0"/>
              <a:t>Methods of Priority Queue </a:t>
            </a:r>
            <a:r>
              <a:rPr lang="en-SG" altLang="en-US" dirty="0"/>
              <a:t>(Optional)</a:t>
            </a:r>
            <a:endParaRPr dirty="0"/>
          </a:p>
        </p:txBody>
      </p:sp>
      <p:sp>
        <p:nvSpPr>
          <p:cNvPr id="5" name="Content Placeholder 4"/>
          <p:cNvSpPr>
            <a:spLocks noGrp="1"/>
          </p:cNvSpPr>
          <p:nvPr>
            <p:ph sz="quarter" idx="17"/>
          </p:nvPr>
        </p:nvSpPr>
        <p:spPr>
          <a:xfrm>
            <a:off x="427704" y="1392957"/>
            <a:ext cx="7827296" cy="504669"/>
          </a:xfrm>
        </p:spPr>
        <p:txBody>
          <a:bodyPr/>
          <a:lstStyle/>
          <a:p>
            <a:pPr marL="0" indent="0">
              <a:lnSpc>
                <a:spcPct val="130000"/>
              </a:lnSpc>
              <a:spcBef>
                <a:spcPct val="0"/>
              </a:spcBef>
              <a:buNone/>
              <a:defRPr/>
            </a:pPr>
            <a:r>
              <a:rPr lang="en-US" altLang="en-US" b="1" dirty="0">
                <a:solidFill>
                  <a:schemeClr val="tx1"/>
                </a:solidFill>
              </a:rPr>
              <a:t>The Priority Queue consists of:</a:t>
            </a:r>
            <a:endParaRPr lang="en-US" altLang="en-US" sz="2400" b="1" dirty="0">
              <a:solidFill>
                <a:schemeClr val="tx1"/>
              </a:solidFill>
            </a:endParaRPr>
          </a:p>
          <a:p>
            <a:pPr marL="0" indent="0" eaLnBrk="1" hangingPunct="1">
              <a:lnSpc>
                <a:spcPct val="114000"/>
              </a:lnSpc>
              <a:buNone/>
              <a:defRPr/>
            </a:pPr>
            <a:endParaRPr lang="en-US" sz="2400" b="1" dirty="0">
              <a:solidFill>
                <a:schemeClr val="tx1"/>
              </a:solidFill>
            </a:endParaRPr>
          </a:p>
        </p:txBody>
      </p:sp>
      <p:sp>
        <p:nvSpPr>
          <p:cNvPr id="6" name="Content Placeholder 4"/>
          <p:cNvSpPr txBox="1">
            <a:spLocks/>
          </p:cNvSpPr>
          <p:nvPr/>
        </p:nvSpPr>
        <p:spPr bwMode="auto">
          <a:xfrm>
            <a:off x="526024" y="2066620"/>
            <a:ext cx="7132076" cy="991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800000"/>
                </a:solidFill>
              </a:rPr>
              <a:t>Create:</a:t>
            </a:r>
            <a:r>
              <a:rPr lang="en-US" altLang="en-US" sz="2000" kern="0" dirty="0">
                <a:solidFill>
                  <a:schemeClr val="tx2"/>
                </a:solidFill>
              </a:rPr>
              <a:t> </a:t>
            </a:r>
            <a:r>
              <a:rPr lang="en-US" altLang="en-US" sz="2000" b="0" kern="0" dirty="0">
                <a:solidFill>
                  <a:schemeClr val="tx2"/>
                </a:solidFill>
              </a:rPr>
              <a:t>Constructor to set up PQ</a:t>
            </a:r>
            <a:endParaRPr lang="en-US" altLang="en-US" sz="2000" b="0" kern="0" dirty="0"/>
          </a:p>
          <a:p>
            <a:pPr marL="0" indent="0" eaLnBrk="1" hangingPunct="1">
              <a:spcBef>
                <a:spcPts val="0"/>
              </a:spcBef>
              <a:buNone/>
            </a:pPr>
            <a:r>
              <a:rPr lang="en-US" altLang="en-US" sz="2000" kern="0" dirty="0" err="1">
                <a:solidFill>
                  <a:srgbClr val="800000"/>
                </a:solidFill>
              </a:rPr>
              <a:t>isEmpty</a:t>
            </a:r>
            <a:r>
              <a:rPr lang="en-US" altLang="en-US" sz="2000" b="0" kern="0" dirty="0">
                <a:solidFill>
                  <a:srgbClr val="800000"/>
                </a:solidFill>
              </a:rPr>
              <a:t>; </a:t>
            </a:r>
            <a:r>
              <a:rPr lang="en-US" altLang="en-US" sz="2000" kern="0" dirty="0" err="1">
                <a:solidFill>
                  <a:srgbClr val="800000"/>
                </a:solidFill>
              </a:rPr>
              <a:t>getMin</a:t>
            </a:r>
            <a:r>
              <a:rPr lang="en-US" altLang="en-US" sz="2000" b="0" kern="0" dirty="0">
                <a:solidFill>
                  <a:srgbClr val="800000"/>
                </a:solidFill>
              </a:rPr>
              <a:t>; </a:t>
            </a:r>
            <a:r>
              <a:rPr lang="en-US" altLang="en-US" sz="2000" kern="0" dirty="0" err="1">
                <a:solidFill>
                  <a:srgbClr val="800000"/>
                </a:solidFill>
              </a:rPr>
              <a:t>getPriority</a:t>
            </a:r>
            <a:r>
              <a:rPr lang="en-US" altLang="en-US" sz="2000" kern="0" dirty="0">
                <a:solidFill>
                  <a:srgbClr val="800000"/>
                </a:solidFill>
              </a:rPr>
              <a:t>:</a:t>
            </a:r>
            <a:r>
              <a:rPr lang="en-US" altLang="en-US" sz="2000" b="0" kern="0" dirty="0">
                <a:solidFill>
                  <a:schemeClr val="tx2"/>
                </a:solidFill>
              </a:rPr>
              <a:t> Access functions</a:t>
            </a:r>
            <a:endParaRPr lang="en-US" altLang="en-US" sz="2000" b="0" kern="0" dirty="0"/>
          </a:p>
          <a:p>
            <a:pPr marL="0" indent="0" eaLnBrk="1" hangingPunct="1">
              <a:spcBef>
                <a:spcPts val="0"/>
              </a:spcBef>
              <a:buNone/>
            </a:pPr>
            <a:r>
              <a:rPr lang="en-US" altLang="en-US" sz="2000" kern="0" dirty="0">
                <a:solidFill>
                  <a:srgbClr val="800000"/>
                </a:solidFill>
              </a:rPr>
              <a:t>insert</a:t>
            </a:r>
            <a:r>
              <a:rPr lang="en-US" altLang="en-US" sz="2000" b="0" kern="0" dirty="0">
                <a:solidFill>
                  <a:srgbClr val="800000"/>
                </a:solidFill>
              </a:rPr>
              <a:t>; </a:t>
            </a:r>
            <a:r>
              <a:rPr lang="en-US" altLang="en-US" sz="2000" kern="0" dirty="0" err="1">
                <a:solidFill>
                  <a:srgbClr val="800000"/>
                </a:solidFill>
              </a:rPr>
              <a:t>deleteMin</a:t>
            </a:r>
            <a:r>
              <a:rPr lang="en-US" altLang="en-US" sz="2000" b="0" kern="0" dirty="0">
                <a:solidFill>
                  <a:srgbClr val="800000"/>
                </a:solidFill>
              </a:rPr>
              <a:t>; </a:t>
            </a:r>
            <a:r>
              <a:rPr lang="en-US" altLang="en-US" sz="2000" kern="0" dirty="0" err="1">
                <a:solidFill>
                  <a:srgbClr val="800000"/>
                </a:solidFill>
              </a:rPr>
              <a:t>decreaseKey</a:t>
            </a:r>
            <a:r>
              <a:rPr lang="en-US" altLang="en-US" sz="2000" kern="0" dirty="0">
                <a:solidFill>
                  <a:srgbClr val="800000"/>
                </a:solidFill>
              </a:rPr>
              <a:t>:</a:t>
            </a:r>
            <a:r>
              <a:rPr lang="en-US" altLang="en-US" sz="2000" b="0" kern="0" dirty="0">
                <a:solidFill>
                  <a:schemeClr val="tx2"/>
                </a:solidFill>
              </a:rPr>
              <a:t> Manipulation procedures</a:t>
            </a:r>
            <a:endParaRPr lang="en-US" altLang="en-US" sz="2000" b="0" kern="0" dirty="0"/>
          </a:p>
          <a:p>
            <a:pPr marL="0" indent="0" eaLnBrk="1" hangingPunct="1">
              <a:spcBef>
                <a:spcPts val="0"/>
              </a:spcBef>
              <a:buNone/>
            </a:pPr>
            <a:endParaRPr lang="en-US" altLang="en-US" sz="2000" b="0" kern="0" dirty="0"/>
          </a:p>
          <a:p>
            <a:pPr marL="0" indent="0" eaLnBrk="1" hangingPunct="1">
              <a:spcBef>
                <a:spcPts val="0"/>
              </a:spcBef>
              <a:buNone/>
            </a:pPr>
            <a:endParaRPr lang="en-US" altLang="en-US" sz="2000" b="0" kern="0" dirty="0"/>
          </a:p>
        </p:txBody>
      </p:sp>
      <p:sp>
        <p:nvSpPr>
          <p:cNvPr id="7" name="Content Placeholder 4"/>
          <p:cNvSpPr txBox="1">
            <a:spLocks/>
          </p:cNvSpPr>
          <p:nvPr/>
        </p:nvSpPr>
        <p:spPr bwMode="auto">
          <a:xfrm>
            <a:off x="526025" y="3298108"/>
            <a:ext cx="7132076" cy="6962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Insert(pq, id, w):</a:t>
            </a:r>
            <a:r>
              <a:rPr lang="en-US" altLang="en-US" b="0" kern="0" dirty="0"/>
              <a:t> Inserts (id, w) into an existing pq - position depends on w</a:t>
            </a:r>
          </a:p>
          <a:p>
            <a:pPr marL="0" indent="0" eaLnBrk="1" hangingPunct="1">
              <a:spcBef>
                <a:spcPts val="0"/>
              </a:spcBef>
              <a:buNone/>
            </a:pPr>
            <a:endParaRPr lang="en-US" altLang="en-US" sz="2000" b="0" kern="0" dirty="0"/>
          </a:p>
          <a:p>
            <a:pPr marL="457200" indent="-457200" eaLnBrk="1" hangingPunct="1">
              <a:spcBef>
                <a:spcPts val="0"/>
              </a:spcBef>
            </a:pPr>
            <a:endParaRPr lang="en-US" altLang="en-US" sz="2000" b="0" kern="0" dirty="0"/>
          </a:p>
          <a:p>
            <a:pPr marL="457200" indent="-457200" eaLnBrk="1" hangingPunct="1">
              <a:spcBef>
                <a:spcPts val="0"/>
              </a:spcBef>
            </a:pPr>
            <a:endParaRPr lang="en-US" altLang="en-US" sz="2000" b="1" kern="0" dirty="0"/>
          </a:p>
        </p:txBody>
      </p:sp>
      <p:sp>
        <p:nvSpPr>
          <p:cNvPr id="8" name="Content Placeholder 4"/>
          <p:cNvSpPr txBox="1">
            <a:spLocks/>
          </p:cNvSpPr>
          <p:nvPr/>
        </p:nvSpPr>
        <p:spPr bwMode="auto">
          <a:xfrm>
            <a:off x="538724" y="4261261"/>
            <a:ext cx="7132076" cy="77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decreaseKey(pq, id, </a:t>
            </a:r>
            <a:r>
              <a:rPr lang="en-US" altLang="en-US" kern="0" dirty="0" err="1">
                <a:solidFill>
                  <a:srgbClr val="800000"/>
                </a:solidFill>
              </a:rPr>
              <a:t>neww</a:t>
            </a:r>
            <a:r>
              <a:rPr lang="en-US" altLang="en-US" kern="0" dirty="0">
                <a:solidFill>
                  <a:srgbClr val="800000"/>
                </a:solidFill>
              </a:rPr>
              <a:t>): </a:t>
            </a:r>
            <a:r>
              <a:rPr lang="en-US" altLang="en-US" b="0" kern="0" dirty="0"/>
              <a:t>Rearranges pq based on new wt of element id</a:t>
            </a:r>
          </a:p>
          <a:p>
            <a:pPr marL="0" indent="0" eaLnBrk="1" hangingPunct="1">
              <a:spcBef>
                <a:spcPts val="0"/>
              </a:spcBef>
              <a:buNone/>
            </a:pPr>
            <a:endParaRPr lang="en-US" altLang="en-US" sz="2000" b="0" kern="0" dirty="0"/>
          </a:p>
          <a:p>
            <a:pPr marL="0" indent="0" eaLnBrk="1" hangingPunct="1">
              <a:spcBef>
                <a:spcPts val="0"/>
              </a:spcBef>
              <a:buNone/>
            </a:pPr>
            <a:endParaRPr lang="en-US" altLang="en-US" b="0" kern="0" dirty="0"/>
          </a:p>
        </p:txBody>
      </p:sp>
      <p:sp>
        <p:nvSpPr>
          <p:cNvPr id="9" name="Content Placeholder 4"/>
          <p:cNvSpPr txBox="1">
            <a:spLocks/>
          </p:cNvSpPr>
          <p:nvPr/>
        </p:nvSpPr>
        <p:spPr bwMode="auto">
          <a:xfrm>
            <a:off x="551424" y="5317614"/>
            <a:ext cx="7132076" cy="8037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4000"/>
              </a:lnSpc>
              <a:buNone/>
            </a:pPr>
            <a:r>
              <a:rPr lang="en-US" altLang="en-US" kern="0" dirty="0" err="1">
                <a:solidFill>
                  <a:srgbClr val="800000"/>
                </a:solidFill>
              </a:rPr>
              <a:t>getMin</a:t>
            </a:r>
            <a:r>
              <a:rPr lang="en-US" altLang="en-US" kern="0" dirty="0">
                <a:solidFill>
                  <a:srgbClr val="800000"/>
                </a:solidFill>
              </a:rPr>
              <a:t>(</a:t>
            </a:r>
            <a:r>
              <a:rPr lang="en-US" altLang="en-US" kern="0" dirty="0" err="1">
                <a:solidFill>
                  <a:srgbClr val="800000"/>
                </a:solidFill>
              </a:rPr>
              <a:t>pq</a:t>
            </a:r>
            <a:r>
              <a:rPr lang="en-US" altLang="en-US" kern="0" dirty="0">
                <a:solidFill>
                  <a:srgbClr val="800000"/>
                </a:solidFill>
              </a:rPr>
              <a:t>): </a:t>
            </a:r>
            <a:r>
              <a:rPr lang="en-US" altLang="en-US" b="0" kern="0" dirty="0"/>
              <a:t>Returns id</a:t>
            </a:r>
            <a:r>
              <a:rPr lang="en-US" altLang="en-US" b="0" kern="0" baseline="-25000" dirty="0"/>
              <a:t>1</a:t>
            </a:r>
            <a:r>
              <a:rPr lang="en-US" altLang="en-US" b="0" kern="0" dirty="0"/>
              <a:t>; </a:t>
            </a:r>
          </a:p>
          <a:p>
            <a:pPr marL="0" lvl="1" indent="0" eaLnBrk="1" hangingPunct="1">
              <a:lnSpc>
                <a:spcPct val="114000"/>
              </a:lnSpc>
              <a:buNone/>
            </a:pPr>
            <a:r>
              <a:rPr lang="en-US" altLang="en-US" kern="0" dirty="0" err="1">
                <a:solidFill>
                  <a:srgbClr val="800000"/>
                </a:solidFill>
              </a:rPr>
              <a:t>getPriorty</a:t>
            </a:r>
            <a:r>
              <a:rPr lang="en-US" altLang="en-US" kern="0" dirty="0">
                <a:solidFill>
                  <a:srgbClr val="800000"/>
                </a:solidFill>
              </a:rPr>
              <a:t>(</a:t>
            </a:r>
            <a:r>
              <a:rPr lang="en-US" altLang="en-US" kern="0" dirty="0" err="1">
                <a:solidFill>
                  <a:srgbClr val="800000"/>
                </a:solidFill>
              </a:rPr>
              <a:t>pq</a:t>
            </a:r>
            <a:r>
              <a:rPr lang="en-US" altLang="en-US" kern="0" dirty="0">
                <a:solidFill>
                  <a:srgbClr val="800000"/>
                </a:solidFill>
              </a:rPr>
              <a:t>):</a:t>
            </a:r>
            <a:r>
              <a:rPr lang="en-US" altLang="en-US" b="0" kern="0" dirty="0"/>
              <a:t> Returns weight of min element </a:t>
            </a:r>
            <a:endParaRPr lang="en-US" altLang="en-US" sz="2000" b="0" kern="0" dirty="0"/>
          </a:p>
          <a:p>
            <a:pPr marL="457200" indent="-457200" eaLnBrk="1" hangingPunct="1">
              <a:lnSpc>
                <a:spcPct val="114000"/>
              </a:lnSpc>
            </a:pPr>
            <a:endParaRPr lang="en-US" altLang="en-US" b="0" kern="0" dirty="0">
              <a:solidFill>
                <a:schemeClr val="tx1"/>
              </a:solidFill>
            </a:endParaRPr>
          </a:p>
          <a:p>
            <a:pPr marL="457200" indent="-457200" eaLnBrk="1" hangingPunct="1">
              <a:lnSpc>
                <a:spcPct val="114000"/>
              </a:lnSpc>
            </a:pPr>
            <a:endParaRPr lang="en-US" altLang="en-US" b="1" kern="0" dirty="0">
              <a:solidFill>
                <a:schemeClr val="tx1"/>
              </a:solidFill>
            </a:endParaRPr>
          </a:p>
        </p:txBody>
      </p:sp>
    </p:spTree>
    <p:extLst>
      <p:ext uri="{BB962C8B-B14F-4D97-AF65-F5344CB8AC3E}">
        <p14:creationId xmlns:p14="http://schemas.microsoft.com/office/powerpoint/2010/main" val="167661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56692" y="1574630"/>
            <a:ext cx="7861808" cy="3987800"/>
          </a:xfrm>
        </p:spPr>
        <p:txBody>
          <a:bodyPr/>
          <a:lstStyle/>
          <a:p>
            <a:pPr>
              <a:spcAft>
                <a:spcPts val="1200"/>
              </a:spcAft>
            </a:pPr>
            <a:r>
              <a:rPr lang="en-GB" dirty="0">
                <a:solidFill>
                  <a:schemeClr val="tx1"/>
                </a:solidFill>
              </a:rPr>
              <a:t>Greedy algorithm is a general strategy to solve optimization problems</a:t>
            </a:r>
          </a:p>
          <a:p>
            <a:pPr>
              <a:spcAft>
                <a:spcPts val="1200"/>
              </a:spcAft>
            </a:pPr>
            <a:r>
              <a:rPr lang="en-GB" dirty="0">
                <a:solidFill>
                  <a:schemeClr val="tx1"/>
                </a:solidFill>
              </a:rPr>
              <a:t>Dijkstra’s algorithm finds single-source shortest paths in a weighted graph of nonnegative edge weights</a:t>
            </a:r>
          </a:p>
          <a:p>
            <a:pPr>
              <a:spcAft>
                <a:spcPts val="1200"/>
              </a:spcAft>
            </a:pPr>
            <a:r>
              <a:rPr lang="en-GB" dirty="0">
                <a:solidFill>
                  <a:schemeClr val="tx1"/>
                </a:solidFill>
              </a:rPr>
              <a:t>Prim’s algorithm finds the minimum spanning trees in weighted graphs</a:t>
            </a:r>
          </a:p>
          <a:p>
            <a:pPr>
              <a:spcAft>
                <a:spcPts val="1200"/>
              </a:spcAft>
            </a:pPr>
            <a:r>
              <a:rPr lang="en-GB" dirty="0">
                <a:solidFill>
                  <a:schemeClr val="tx1"/>
                </a:solidFill>
              </a:rPr>
              <a:t>Both are greedy algorithms, and use priority queue</a:t>
            </a: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45</a:t>
            </a:fld>
            <a:endParaRPr lang="en-US" altLang="en-US"/>
          </a:p>
        </p:txBody>
      </p:sp>
    </p:spTree>
    <p:extLst>
      <p:ext uri="{BB962C8B-B14F-4D97-AF65-F5344CB8AC3E}">
        <p14:creationId xmlns:p14="http://schemas.microsoft.com/office/powerpoint/2010/main" val="122449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3491" name="Content Placeholder 4"/>
          <p:cNvSpPr>
            <a:spLocks noGrp="1"/>
          </p:cNvSpPr>
          <p:nvPr>
            <p:ph sz="quarter" idx="17"/>
          </p:nvPr>
        </p:nvSpPr>
        <p:spPr>
          <a:xfrm>
            <a:off x="410328" y="1447800"/>
            <a:ext cx="8229600" cy="4800600"/>
          </a:xfrm>
        </p:spPr>
        <p:txBody>
          <a:bodyPr/>
          <a:lstStyle/>
          <a:p>
            <a:r>
              <a:rPr lang="en-US" altLang="en-US" dirty="0">
                <a:solidFill>
                  <a:schemeClr val="tx1"/>
                </a:solidFill>
              </a:rPr>
              <a:t>In optimization problems, the algorithm needs to make a series of choices whose overall effect is to minimize the total cost, or maximize the total benefit, of some system.</a:t>
            </a:r>
          </a:p>
          <a:p>
            <a:pPr>
              <a:spcBef>
                <a:spcPts val="0"/>
              </a:spcBef>
            </a:pPr>
            <a:endParaRPr lang="en-US" altLang="en-US" dirty="0">
              <a:solidFill>
                <a:schemeClr val="tx1"/>
              </a:solidFill>
            </a:endParaRPr>
          </a:p>
          <a:p>
            <a:r>
              <a:rPr lang="en-US" altLang="en-US" dirty="0">
                <a:solidFill>
                  <a:schemeClr val="tx1"/>
                </a:solidFill>
              </a:rPr>
              <a:t>There is a class of algorithms, called the </a:t>
            </a:r>
            <a:r>
              <a:rPr lang="en-US" altLang="en-US" b="1" dirty="0">
                <a:solidFill>
                  <a:schemeClr val="tx1"/>
                </a:solidFill>
              </a:rPr>
              <a:t>greedy algorithms</a:t>
            </a:r>
            <a:r>
              <a:rPr lang="en-US" altLang="en-US" dirty="0">
                <a:solidFill>
                  <a:schemeClr val="tx1"/>
                </a:solidFill>
              </a:rPr>
              <a:t>, in which we can find a solution by using only knowledge available at the time when the next choice (or guess) must be made.</a:t>
            </a:r>
          </a:p>
          <a:p>
            <a:pPr>
              <a:spcBef>
                <a:spcPts val="0"/>
              </a:spcBef>
            </a:pPr>
            <a:endParaRPr lang="en-US" altLang="en-US" dirty="0">
              <a:solidFill>
                <a:schemeClr val="tx1"/>
              </a:solidFill>
            </a:endParaRPr>
          </a:p>
          <a:p>
            <a:r>
              <a:rPr lang="en-US" altLang="en-US" dirty="0">
                <a:solidFill>
                  <a:schemeClr val="tx1"/>
                </a:solidFill>
              </a:rPr>
              <a:t>Each individual choice is the best within the knowledge available at the time.</a:t>
            </a:r>
          </a:p>
          <a:p>
            <a:endParaRPr lang="en-US" altLang="en-US" dirty="0"/>
          </a:p>
          <a:p>
            <a:pPr>
              <a:spcBef>
                <a:spcPct val="0"/>
              </a:spcBef>
              <a:buClrTx/>
              <a:buFontTx/>
              <a:buNone/>
            </a:pPr>
            <a:endParaRPr lang="en-US" altLang="en-US" dirty="0"/>
          </a:p>
          <a:p>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4515" name="Content Placeholder 4"/>
          <p:cNvSpPr>
            <a:spLocks noGrp="1"/>
          </p:cNvSpPr>
          <p:nvPr>
            <p:ph sz="quarter" idx="17"/>
          </p:nvPr>
        </p:nvSpPr>
        <p:spPr>
          <a:xfrm>
            <a:off x="410327" y="1455822"/>
            <a:ext cx="8424862" cy="2851484"/>
          </a:xfrm>
        </p:spPr>
        <p:txBody>
          <a:bodyPr/>
          <a:lstStyle/>
          <a:p>
            <a:pPr marL="457200" indent="-457200" eaLnBrk="1" hangingPunct="1">
              <a:spcBef>
                <a:spcPts val="0"/>
              </a:spcBef>
            </a:pPr>
            <a:r>
              <a:rPr lang="en-US" altLang="en-US" dirty="0">
                <a:solidFill>
                  <a:schemeClr val="tx1"/>
                </a:solidFill>
              </a:rPr>
              <a:t>Each individual choice is not very expensive to compute.</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A choice cannot be undone, even if it is found to be a bad choice later.</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Greedy algorithms cannot guarantee to produce the optimal solution for a problem.</a:t>
            </a:r>
            <a:endParaRPr lang="en-US" altLang="en-US" dirty="0">
              <a:solidFill>
                <a:schemeClr val="tx1"/>
              </a:solidFill>
              <a:latin typeface="Times New Roman" panose="02020603050405020304" pitchFamily="18" charset="0"/>
            </a:endParaRPr>
          </a:p>
          <a:p>
            <a:pPr marL="457200" indent="-457200" eaLnBrk="1" hangingPunct="1">
              <a:spcBef>
                <a:spcPts val="0"/>
              </a:spcBef>
            </a:pP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Effect transition="in" filter="fade">
                                      <p:cBhvr>
                                        <p:cTn id="11"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err="1"/>
              <a:t>Dijkstra’s</a:t>
            </a:r>
            <a:r>
              <a:rPr lang="en-US" altLang="en-US" sz="3600" dirty="0"/>
              <a:t> Algorithm </a:t>
            </a:r>
          </a:p>
          <a:p>
            <a:pPr marL="315913" indent="-315913" eaLnBrk="1" hangingPunct="1"/>
            <a:endParaRPr lang="en-US" altLang="en-US" sz="36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Dijkstra's</a:t>
            </a:r>
            <a:r>
              <a:rPr altLang="en-US" sz="3600" dirty="0"/>
              <a:t> </a:t>
            </a:r>
            <a:r>
              <a:rPr sz="3600" dirty="0"/>
              <a:t>Algorithm</a:t>
            </a:r>
          </a:p>
        </p:txBody>
      </p:sp>
      <p:sp>
        <p:nvSpPr>
          <p:cNvPr id="5" name="Content Placeholder 4"/>
          <p:cNvSpPr>
            <a:spLocks noGrp="1"/>
          </p:cNvSpPr>
          <p:nvPr>
            <p:ph sz="quarter" idx="17"/>
          </p:nvPr>
        </p:nvSpPr>
        <p:spPr>
          <a:xfrm>
            <a:off x="457200" y="1471613"/>
            <a:ext cx="8229600" cy="2017545"/>
          </a:xfrm>
        </p:spPr>
        <p:txBody>
          <a:bodyPr/>
          <a:lstStyle/>
          <a:p>
            <a:pPr marL="0" lvl="1" indent="0" eaLnBrk="1" hangingPunct="1">
              <a:lnSpc>
                <a:spcPct val="114000"/>
              </a:lnSpc>
              <a:buNone/>
              <a:defRPr/>
            </a:pPr>
            <a:r>
              <a:rPr lang="en-US" altLang="en-US" sz="2400" b="1" dirty="0"/>
              <a:t>Shortest Path Problem:</a:t>
            </a:r>
          </a:p>
          <a:p>
            <a:pPr marL="0" lvl="1" indent="0" eaLnBrk="1" hangingPunct="1">
              <a:spcBef>
                <a:spcPts val="0"/>
              </a:spcBef>
              <a:buNone/>
              <a:defRPr/>
            </a:pPr>
            <a:endParaRPr lang="en-US" altLang="en-US" sz="1400" b="1" dirty="0"/>
          </a:p>
          <a:p>
            <a:pPr marL="0" lvl="1" indent="0" eaLnBrk="1" hangingPunct="1">
              <a:spcBef>
                <a:spcPts val="0"/>
              </a:spcBef>
              <a:buNone/>
              <a:defRPr/>
            </a:pPr>
            <a:r>
              <a:rPr lang="en-US" altLang="en-US" sz="2400" dirty="0"/>
              <a:t>The problem of finding the </a:t>
            </a:r>
            <a:r>
              <a:rPr lang="en-US" altLang="en-US" sz="2400" b="1" dirty="0"/>
              <a:t>shortest path </a:t>
            </a:r>
            <a:r>
              <a:rPr lang="en-US" altLang="en-US" sz="2400" dirty="0"/>
              <a:t>from </a:t>
            </a:r>
            <a:r>
              <a:rPr lang="en-US" altLang="en-US" sz="2400" dirty="0">
                <a:solidFill>
                  <a:srgbClr val="0033CC"/>
                </a:solidFill>
              </a:rPr>
              <a:t>one vertex </a:t>
            </a:r>
            <a:r>
              <a:rPr lang="en-US" altLang="en-US" sz="2400" dirty="0"/>
              <a:t>in a graph G to </a:t>
            </a:r>
            <a:r>
              <a:rPr lang="en-US" altLang="en-US" sz="2400" dirty="0">
                <a:solidFill>
                  <a:srgbClr val="0033CC"/>
                </a:solidFill>
              </a:rPr>
              <a:t>another vertex</a:t>
            </a:r>
            <a:r>
              <a:rPr lang="en-US" altLang="en-US" sz="2400" dirty="0"/>
              <a:t>. "Shortest" may be the least number of edges, or the least total weight, etc.</a:t>
            </a:r>
          </a:p>
          <a:p>
            <a:pPr marL="316617" indent="-316617" eaLnBrk="1" hangingPunct="1">
              <a:spcBef>
                <a:spcPts val="0"/>
              </a:spcBef>
              <a:buFont typeface="Monotype Sorts" pitchFamily="2" charset="2"/>
              <a:buNone/>
              <a:defRPr/>
            </a:pPr>
            <a:endParaRPr lang="en-US" altLang="en-US" sz="2800" b="1" dirty="0">
              <a:solidFill>
                <a:srgbClr val="C00000"/>
              </a:solidFill>
            </a:endParaRPr>
          </a:p>
          <a:p>
            <a:pPr marL="0" indent="0" eaLnBrk="1" hangingPunct="1">
              <a:lnSpc>
                <a:spcPct val="114000"/>
              </a:lnSpc>
              <a:buNone/>
              <a:defRPr/>
            </a:pPr>
            <a:endParaRPr lang="en-US" sz="2400" b="1" dirty="0"/>
          </a:p>
        </p:txBody>
      </p:sp>
      <p:sp>
        <p:nvSpPr>
          <p:cNvPr id="4" name="Content Placeholder 4"/>
          <p:cNvSpPr txBox="1">
            <a:spLocks/>
          </p:cNvSpPr>
          <p:nvPr/>
        </p:nvSpPr>
        <p:spPr bwMode="auto">
          <a:xfrm>
            <a:off x="457200" y="4162569"/>
            <a:ext cx="8229600" cy="2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defRPr/>
            </a:pPr>
            <a:r>
              <a:rPr lang="en-US" altLang="en-US" kern="0" dirty="0">
                <a:solidFill>
                  <a:srgbClr val="800000"/>
                </a:solidFill>
              </a:rPr>
              <a:t>Dijkstra's Algorithm:</a:t>
            </a:r>
          </a:p>
          <a:p>
            <a:pPr marL="0" indent="0" eaLnBrk="1" hangingPunct="1">
              <a:spcBef>
                <a:spcPts val="0"/>
              </a:spcBef>
              <a:buNone/>
              <a:defRPr/>
            </a:pPr>
            <a:endParaRPr lang="en-US" altLang="en-US" sz="1400" b="0" kern="0" dirty="0"/>
          </a:p>
          <a:p>
            <a:pPr marL="0" indent="0" eaLnBrk="1" hangingPunct="1">
              <a:spcBef>
                <a:spcPts val="0"/>
              </a:spcBef>
              <a:buNone/>
              <a:defRPr/>
            </a:pPr>
            <a:r>
              <a:rPr lang="en-US" altLang="en-US" b="0" kern="0" dirty="0">
                <a:solidFill>
                  <a:schemeClr val="tx1"/>
                </a:solidFill>
              </a:rPr>
              <a:t>This is an algorithm to find the shortest paths from a single source vertex to all other vertices in a </a:t>
            </a:r>
            <a:r>
              <a:rPr lang="en-US" altLang="en-US" kern="0" dirty="0">
                <a:solidFill>
                  <a:srgbClr val="800000"/>
                </a:solidFill>
              </a:rPr>
              <a:t>weighted</a:t>
            </a:r>
            <a:r>
              <a:rPr lang="en-US" altLang="en-US" b="0" kern="0" dirty="0">
                <a:solidFill>
                  <a:schemeClr val="tx1"/>
                </a:solidFill>
              </a:rPr>
              <a:t>, </a:t>
            </a:r>
            <a:r>
              <a:rPr lang="en-US" altLang="en-US" kern="0" dirty="0">
                <a:solidFill>
                  <a:srgbClr val="800000"/>
                </a:solidFill>
              </a:rPr>
              <a:t>directed</a:t>
            </a:r>
            <a:r>
              <a:rPr lang="en-US" altLang="en-US" b="0" i="1" kern="0" dirty="0">
                <a:solidFill>
                  <a:schemeClr val="tx1"/>
                </a:solidFill>
              </a:rPr>
              <a:t> </a:t>
            </a:r>
            <a:r>
              <a:rPr lang="en-US" altLang="en-US" b="0" kern="0" dirty="0">
                <a:solidFill>
                  <a:schemeClr val="tx1"/>
                </a:solidFill>
              </a:rPr>
              <a:t>graph. All weights must be </a:t>
            </a:r>
            <a:r>
              <a:rPr lang="en-US" altLang="en-US" kern="0" dirty="0">
                <a:solidFill>
                  <a:srgbClr val="FF0000"/>
                </a:solidFill>
              </a:rPr>
              <a:t>nonnegative</a:t>
            </a:r>
            <a:r>
              <a:rPr lang="en-US" altLang="en-US" b="0" kern="0" dirty="0">
                <a:solidFill>
                  <a:schemeClr val="tx1"/>
                </a:solidFill>
              </a:rPr>
              <a:t>. </a:t>
            </a:r>
          </a:p>
          <a:p>
            <a:pPr marL="457200" indent="-457200" eaLnBrk="1" hangingPunct="1">
              <a:spcBef>
                <a:spcPts val="0"/>
              </a:spcBef>
              <a:defRPr/>
            </a:pPr>
            <a:endParaRPr lang="en-US" b="1" kern="0" dirty="0"/>
          </a:p>
        </p:txBody>
      </p:sp>
      <p:grpSp>
        <p:nvGrpSpPr>
          <p:cNvPr id="12" name="Group 11">
            <a:extLst>
              <a:ext uri="{FF2B5EF4-FFF2-40B4-BE49-F238E27FC236}">
                <a16:creationId xmlns:a16="http://schemas.microsoft.com/office/drawing/2014/main" id="{A656DA1D-BBD2-C82E-85E9-141E34DA586D}"/>
              </a:ext>
            </a:extLst>
          </p:cNvPr>
          <p:cNvGrpSpPr/>
          <p:nvPr/>
        </p:nvGrpSpPr>
        <p:grpSpPr>
          <a:xfrm>
            <a:off x="6954347" y="3063035"/>
            <a:ext cx="1732453" cy="1438088"/>
            <a:chOff x="6954347" y="3063035"/>
            <a:chExt cx="1732453" cy="1438088"/>
          </a:xfrm>
        </p:grpSpPr>
        <p:sp>
          <p:nvSpPr>
            <p:cNvPr id="3" name="TextBox 2">
              <a:extLst>
                <a:ext uri="{FF2B5EF4-FFF2-40B4-BE49-F238E27FC236}">
                  <a16:creationId xmlns:a16="http://schemas.microsoft.com/office/drawing/2014/main" id="{60B0F694-B4DA-A472-D5A0-816CE79E9390}"/>
                </a:ext>
              </a:extLst>
            </p:cNvPr>
            <p:cNvSpPr txBox="1"/>
            <p:nvPr/>
          </p:nvSpPr>
          <p:spPr>
            <a:xfrm>
              <a:off x="6954347" y="3580531"/>
              <a:ext cx="1195840" cy="369332"/>
            </a:xfrm>
            <a:prstGeom prst="rect">
              <a:avLst/>
            </a:prstGeom>
            <a:noFill/>
          </p:spPr>
          <p:txBody>
            <a:bodyPr wrap="none" rtlCol="0">
              <a:spAutoFit/>
            </a:bodyPr>
            <a:lstStyle/>
            <a:p>
              <a:r>
                <a:rPr lang="en-US" sz="1800" dirty="0"/>
                <a:t>G = (</a:t>
              </a:r>
              <a:r>
                <a:rPr lang="en-US" sz="1800" dirty="0">
                  <a:solidFill>
                    <a:srgbClr val="0033CC"/>
                  </a:solidFill>
                </a:rPr>
                <a:t>V</a:t>
              </a:r>
              <a:r>
                <a:rPr lang="en-US" sz="1800" dirty="0"/>
                <a:t>, </a:t>
              </a:r>
              <a:r>
                <a:rPr lang="en-US" sz="1800" dirty="0">
                  <a:solidFill>
                    <a:srgbClr val="FF0000"/>
                  </a:solidFill>
                </a:rPr>
                <a:t>E</a:t>
              </a:r>
              <a:r>
                <a:rPr lang="en-US" sz="1800" dirty="0"/>
                <a:t>)</a:t>
              </a:r>
            </a:p>
          </p:txBody>
        </p:sp>
        <p:sp>
          <p:nvSpPr>
            <p:cNvPr id="6" name="TextBox 5">
              <a:extLst>
                <a:ext uri="{FF2B5EF4-FFF2-40B4-BE49-F238E27FC236}">
                  <a16:creationId xmlns:a16="http://schemas.microsoft.com/office/drawing/2014/main" id="{0962BA39-C8CE-A87E-70CA-DFE3C3FE6067}"/>
                </a:ext>
              </a:extLst>
            </p:cNvPr>
            <p:cNvSpPr txBox="1"/>
            <p:nvPr/>
          </p:nvSpPr>
          <p:spPr>
            <a:xfrm>
              <a:off x="7670175" y="3063035"/>
              <a:ext cx="1016625" cy="338554"/>
            </a:xfrm>
            <a:prstGeom prst="rect">
              <a:avLst/>
            </a:prstGeom>
            <a:noFill/>
          </p:spPr>
          <p:txBody>
            <a:bodyPr wrap="none" rtlCol="0">
              <a:spAutoFit/>
            </a:bodyPr>
            <a:lstStyle/>
            <a:p>
              <a:r>
                <a:rPr lang="en-US" sz="1600" dirty="0">
                  <a:solidFill>
                    <a:srgbClr val="FF0000"/>
                  </a:solidFill>
                </a:rPr>
                <a:t>edge set</a:t>
              </a:r>
            </a:p>
          </p:txBody>
        </p:sp>
        <p:sp>
          <p:nvSpPr>
            <p:cNvPr id="7" name="TextBox 6">
              <a:extLst>
                <a:ext uri="{FF2B5EF4-FFF2-40B4-BE49-F238E27FC236}">
                  <a16:creationId xmlns:a16="http://schemas.microsoft.com/office/drawing/2014/main" id="{B3A8FFF0-E782-DC73-E3F5-14224619A6ED}"/>
                </a:ext>
              </a:extLst>
            </p:cNvPr>
            <p:cNvSpPr txBox="1"/>
            <p:nvPr/>
          </p:nvSpPr>
          <p:spPr>
            <a:xfrm>
              <a:off x="7098544" y="4162569"/>
              <a:ext cx="1143262" cy="338554"/>
            </a:xfrm>
            <a:prstGeom prst="rect">
              <a:avLst/>
            </a:prstGeom>
            <a:noFill/>
          </p:spPr>
          <p:txBody>
            <a:bodyPr wrap="none" rtlCol="0">
              <a:spAutoFit/>
            </a:bodyPr>
            <a:lstStyle/>
            <a:p>
              <a:r>
                <a:rPr lang="en-US" sz="1600" dirty="0">
                  <a:solidFill>
                    <a:srgbClr val="0033CC"/>
                  </a:solidFill>
                </a:rPr>
                <a:t>vertex set</a:t>
              </a:r>
            </a:p>
          </p:txBody>
        </p:sp>
        <p:cxnSp>
          <p:nvCxnSpPr>
            <p:cNvPr id="9" name="Straight Arrow Connector 8">
              <a:extLst>
                <a:ext uri="{FF2B5EF4-FFF2-40B4-BE49-F238E27FC236}">
                  <a16:creationId xmlns:a16="http://schemas.microsoft.com/office/drawing/2014/main" id="{A5E107C9-84DC-D690-6999-9F5372968A77}"/>
                </a:ext>
              </a:extLst>
            </p:cNvPr>
            <p:cNvCxnSpPr/>
            <p:nvPr/>
          </p:nvCxnSpPr>
          <p:spPr>
            <a:xfrm>
              <a:off x="7883237" y="3329831"/>
              <a:ext cx="0" cy="27603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3BB4E2A-3707-4C5B-0A29-E4BCE60C0AA9}"/>
                </a:ext>
              </a:extLst>
            </p:cNvPr>
            <p:cNvCxnSpPr>
              <a:cxnSpLocks/>
            </p:cNvCxnSpPr>
            <p:nvPr/>
          </p:nvCxnSpPr>
          <p:spPr>
            <a:xfrm flipV="1">
              <a:off x="7642465" y="3922153"/>
              <a:ext cx="0" cy="294185"/>
            </a:xfrm>
            <a:prstGeom prst="straightConnector1">
              <a:avLst/>
            </a:prstGeom>
            <a:ln w="19050">
              <a:solidFill>
                <a:srgbClr val="0033CC"/>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419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Dijkstra's</a:t>
            </a:r>
            <a:r>
              <a:rPr lang="en-US" altLang="en-US" sz="3600" dirty="0"/>
              <a:t> </a:t>
            </a:r>
            <a:r>
              <a:rPr sz="3600" dirty="0"/>
              <a:t>Algorithm</a:t>
            </a:r>
          </a:p>
        </p:txBody>
      </p:sp>
      <p:sp>
        <p:nvSpPr>
          <p:cNvPr id="67587" name="Content Placeholder 4"/>
          <p:cNvSpPr>
            <a:spLocks noGrp="1"/>
          </p:cNvSpPr>
          <p:nvPr>
            <p:ph sz="quarter" idx="17"/>
          </p:nvPr>
        </p:nvSpPr>
        <p:spPr>
          <a:xfrm>
            <a:off x="457200" y="1471613"/>
            <a:ext cx="8229600" cy="4762932"/>
          </a:xfrm>
        </p:spPr>
        <p:txBody>
          <a:bodyPr/>
          <a:lstStyle/>
          <a:p>
            <a:pPr marL="0" indent="0" eaLnBrk="1" hangingPunct="1">
              <a:lnSpc>
                <a:spcPct val="110000"/>
              </a:lnSpc>
              <a:buNone/>
            </a:pPr>
            <a:r>
              <a:rPr lang="en-US" altLang="en-US" b="1" dirty="0">
                <a:solidFill>
                  <a:schemeClr val="tx1"/>
                </a:solidFill>
              </a:rPr>
              <a:t>Dijkstra's algorithm keeps two sets of vertices: </a:t>
            </a:r>
          </a:p>
          <a:p>
            <a:pPr eaLnBrk="1" hangingPunct="1">
              <a:spcBef>
                <a:spcPts val="800"/>
              </a:spcBef>
            </a:pPr>
            <a:r>
              <a:rPr lang="en-US" altLang="en-US" b="1" dirty="0">
                <a:solidFill>
                  <a:srgbClr val="800000"/>
                </a:solidFill>
              </a:rPr>
              <a:t>S</a:t>
            </a:r>
            <a:r>
              <a:rPr lang="en-US" altLang="en-US" dirty="0">
                <a:solidFill>
                  <a:schemeClr val="tx1"/>
                </a:solidFill>
              </a:rPr>
              <a:t>: the set of vertices whose shortest paths from the source node have already been determined </a:t>
            </a:r>
          </a:p>
          <a:p>
            <a:pPr lvl="1" eaLnBrk="1" hangingPunct="1">
              <a:spcBef>
                <a:spcPts val="800"/>
              </a:spcBef>
            </a:pPr>
            <a:r>
              <a:rPr lang="en-US" altLang="en-US" dirty="0">
                <a:solidFill>
                  <a:schemeClr val="tx1"/>
                </a:solidFill>
              </a:rPr>
              <a:t>they form the tree</a:t>
            </a:r>
            <a:endParaRPr lang="en-US" altLang="en-US" dirty="0">
              <a:solidFill>
                <a:schemeClr val="tx1"/>
              </a:solidFill>
              <a:sym typeface="Webdings" panose="05030102010509060703" pitchFamily="18" charset="2"/>
            </a:endParaRPr>
          </a:p>
          <a:p>
            <a:pPr eaLnBrk="1" hangingPunct="1">
              <a:spcBef>
                <a:spcPts val="800"/>
              </a:spcBef>
            </a:pPr>
            <a:r>
              <a:rPr lang="en-US" altLang="en-US" b="1" dirty="0">
                <a:solidFill>
                  <a:srgbClr val="800000"/>
                </a:solidFill>
              </a:rPr>
              <a:t>V − S</a:t>
            </a:r>
            <a:r>
              <a:rPr lang="en-US" altLang="en-US" dirty="0">
                <a:solidFill>
                  <a:schemeClr val="tx1"/>
                </a:solidFill>
              </a:rPr>
              <a:t>: the remaining vertices</a:t>
            </a:r>
          </a:p>
          <a:p>
            <a:pPr marL="0" indent="0" eaLnBrk="1" hangingPunct="1">
              <a:spcBef>
                <a:spcPts val="0"/>
              </a:spcBef>
              <a:buNone/>
            </a:pPr>
            <a:endParaRPr lang="en-US" altLang="en-US" dirty="0"/>
          </a:p>
          <a:p>
            <a:pPr marL="0" indent="0" eaLnBrk="1" hangingPunct="1">
              <a:spcBef>
                <a:spcPts val="0"/>
              </a:spcBef>
              <a:buNone/>
            </a:pPr>
            <a:r>
              <a:rPr lang="en-US" altLang="en-US" b="1" dirty="0">
                <a:solidFill>
                  <a:schemeClr val="tx1"/>
                </a:solidFill>
              </a:rPr>
              <a:t>The other data structures needed are: </a:t>
            </a:r>
          </a:p>
          <a:p>
            <a:pPr eaLnBrk="1" hangingPunct="1">
              <a:spcBef>
                <a:spcPts val="800"/>
              </a:spcBef>
            </a:pPr>
            <a:r>
              <a:rPr lang="en-US" altLang="en-US" b="1" dirty="0">
                <a:solidFill>
                  <a:srgbClr val="0033CC"/>
                </a:solidFill>
              </a:rPr>
              <a:t>d</a:t>
            </a:r>
            <a:r>
              <a:rPr lang="en-US" altLang="en-US" dirty="0">
                <a:solidFill>
                  <a:schemeClr val="tx1"/>
                </a:solidFill>
              </a:rPr>
              <a:t>: an array of size |V| to store the estimated lengths of  shortest paths from the source node to all vertices</a:t>
            </a:r>
          </a:p>
          <a:p>
            <a:pPr eaLnBrk="1" hangingPunct="1">
              <a:spcBef>
                <a:spcPts val="800"/>
              </a:spcBef>
            </a:pPr>
            <a:r>
              <a:rPr lang="en-US" altLang="en-US" b="1" dirty="0">
                <a:solidFill>
                  <a:srgbClr val="0033CC"/>
                </a:solidFill>
              </a:rPr>
              <a:t>pi</a:t>
            </a:r>
            <a:r>
              <a:rPr lang="en-US" altLang="en-US" dirty="0">
                <a:solidFill>
                  <a:schemeClr val="tx1"/>
                </a:solidFill>
              </a:rPr>
              <a:t>: an array of size |V| to store the predecessors for each vertex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animEffect transition="in" filter="fade">
                                      <p:cBhvr>
                                        <p:cTn id="7" dur="500"/>
                                        <p:tgtEl>
                                          <p:spTgt spid="6758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7">
                                            <p:txEl>
                                              <p:pRg st="6" end="6"/>
                                            </p:txEl>
                                          </p:spTgt>
                                        </p:tgtEl>
                                        <p:attrNameLst>
                                          <p:attrName>style.visibility</p:attrName>
                                        </p:attrNameLst>
                                      </p:cBhvr>
                                      <p:to>
                                        <p:strVal val="visible"/>
                                      </p:to>
                                    </p:set>
                                    <p:animEffect transition="in" filter="fade">
                                      <p:cBhvr>
                                        <p:cTn id="10" dur="500"/>
                                        <p:tgtEl>
                                          <p:spTgt spid="6758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587">
                                            <p:txEl>
                                              <p:pRg st="7" end="7"/>
                                            </p:txEl>
                                          </p:spTgt>
                                        </p:tgtEl>
                                        <p:attrNameLst>
                                          <p:attrName>style.visibility</p:attrName>
                                        </p:attrNameLst>
                                      </p:cBhvr>
                                      <p:to>
                                        <p:strVal val="visible"/>
                                      </p:to>
                                    </p:set>
                                    <p:animEffect transition="in" filter="fade">
                                      <p:cBhvr>
                                        <p:cTn id="13" dur="500"/>
                                        <p:tgtEl>
                                          <p:spTgt spid="67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98174</TotalTime>
  <Words>4878</Words>
  <Application>Microsoft Macintosh PowerPoint</Application>
  <PresentationFormat>On-screen Show (4:3)</PresentationFormat>
  <Paragraphs>640</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Cambria Math</vt:lpstr>
      <vt:lpstr>Monotype Sorts</vt:lpstr>
      <vt:lpstr>Open Sans Extrabold</vt:lpstr>
      <vt:lpstr>Times New Roman</vt:lpstr>
      <vt:lpstr>Verdana</vt:lpstr>
      <vt:lpstr>Wingdings</vt:lpstr>
      <vt:lpstr>CE2001-CZ2001_Theme</vt:lpstr>
      <vt:lpstr>SC2001/CE2101/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含望 张</cp:lastModifiedBy>
  <cp:revision>21</cp:revision>
  <cp:lastPrinted>2002-08-21T09:28:02Z</cp:lastPrinted>
  <dcterms:created xsi:type="dcterms:W3CDTF">2001-07-09T23:30:57Z</dcterms:created>
  <dcterms:modified xsi:type="dcterms:W3CDTF">2023-08-08T01:37:38Z</dcterms:modified>
</cp:coreProperties>
</file>