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511" r:id="rId1"/>
  </p:sldMasterIdLst>
  <p:notesMasterIdLst>
    <p:notesMasterId r:id="rId86"/>
  </p:notesMasterIdLst>
  <p:handoutMasterIdLst>
    <p:handoutMasterId r:id="rId87"/>
  </p:handoutMasterIdLst>
  <p:sldIdLst>
    <p:sldId id="641" r:id="rId2"/>
    <p:sldId id="646" r:id="rId3"/>
    <p:sldId id="643" r:id="rId4"/>
    <p:sldId id="502" r:id="rId5"/>
    <p:sldId id="503" r:id="rId6"/>
    <p:sldId id="647" r:id="rId7"/>
    <p:sldId id="648" r:id="rId8"/>
    <p:sldId id="649" r:id="rId9"/>
    <p:sldId id="656" r:id="rId10"/>
    <p:sldId id="651" r:id="rId11"/>
    <p:sldId id="650" r:id="rId12"/>
    <p:sldId id="652" r:id="rId13"/>
    <p:sldId id="668" r:id="rId14"/>
    <p:sldId id="653" r:id="rId15"/>
    <p:sldId id="654" r:id="rId16"/>
    <p:sldId id="655" r:id="rId17"/>
    <p:sldId id="657" r:id="rId18"/>
    <p:sldId id="658" r:id="rId19"/>
    <p:sldId id="659" r:id="rId20"/>
    <p:sldId id="660" r:id="rId21"/>
    <p:sldId id="661" r:id="rId22"/>
    <p:sldId id="662" r:id="rId23"/>
    <p:sldId id="664" r:id="rId24"/>
    <p:sldId id="663" r:id="rId25"/>
    <p:sldId id="665" r:id="rId26"/>
    <p:sldId id="666" r:id="rId27"/>
    <p:sldId id="667" r:id="rId28"/>
    <p:sldId id="669" r:id="rId29"/>
    <p:sldId id="670" r:id="rId30"/>
    <p:sldId id="671" r:id="rId31"/>
    <p:sldId id="672" r:id="rId32"/>
    <p:sldId id="681" r:id="rId33"/>
    <p:sldId id="682" r:id="rId34"/>
    <p:sldId id="683" r:id="rId35"/>
    <p:sldId id="684" r:id="rId36"/>
    <p:sldId id="685" r:id="rId37"/>
    <p:sldId id="686" r:id="rId38"/>
    <p:sldId id="687" r:id="rId39"/>
    <p:sldId id="688" r:id="rId40"/>
    <p:sldId id="689" r:id="rId41"/>
    <p:sldId id="690" r:id="rId42"/>
    <p:sldId id="691" r:id="rId43"/>
    <p:sldId id="692" r:id="rId44"/>
    <p:sldId id="693" r:id="rId45"/>
    <p:sldId id="694" r:id="rId46"/>
    <p:sldId id="695" r:id="rId47"/>
    <p:sldId id="702" r:id="rId48"/>
    <p:sldId id="703" r:id="rId49"/>
    <p:sldId id="704" r:id="rId50"/>
    <p:sldId id="705" r:id="rId51"/>
    <p:sldId id="706" r:id="rId52"/>
    <p:sldId id="707" r:id="rId53"/>
    <p:sldId id="708" r:id="rId54"/>
    <p:sldId id="709" r:id="rId55"/>
    <p:sldId id="710" r:id="rId56"/>
    <p:sldId id="711" r:id="rId57"/>
    <p:sldId id="712" r:id="rId58"/>
    <p:sldId id="713" r:id="rId59"/>
    <p:sldId id="714" r:id="rId60"/>
    <p:sldId id="715" r:id="rId61"/>
    <p:sldId id="716" r:id="rId62"/>
    <p:sldId id="717" r:id="rId63"/>
    <p:sldId id="718" r:id="rId64"/>
    <p:sldId id="719" r:id="rId65"/>
    <p:sldId id="720" r:id="rId66"/>
    <p:sldId id="721" r:id="rId67"/>
    <p:sldId id="722" r:id="rId68"/>
    <p:sldId id="723" r:id="rId69"/>
    <p:sldId id="724" r:id="rId70"/>
    <p:sldId id="725" r:id="rId71"/>
    <p:sldId id="726" r:id="rId72"/>
    <p:sldId id="727" r:id="rId73"/>
    <p:sldId id="728" r:id="rId74"/>
    <p:sldId id="729" r:id="rId75"/>
    <p:sldId id="730" r:id="rId76"/>
    <p:sldId id="731" r:id="rId77"/>
    <p:sldId id="732" r:id="rId78"/>
    <p:sldId id="733" r:id="rId79"/>
    <p:sldId id="734" r:id="rId80"/>
    <p:sldId id="735" r:id="rId81"/>
    <p:sldId id="736" r:id="rId82"/>
    <p:sldId id="737" r:id="rId83"/>
    <p:sldId id="738" r:id="rId84"/>
    <p:sldId id="644" r:id="rId85"/>
  </p:sldIdLst>
  <p:sldSz cx="9144000" cy="6858000" type="screen4x3"/>
  <p:notesSz cx="68326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28" userDrawn="1">
          <p15:clr>
            <a:srgbClr val="A4A3A4"/>
          </p15:clr>
        </p15:guide>
        <p15:guide id="2" pos="635" userDrawn="1">
          <p15:clr>
            <a:srgbClr val="A4A3A4"/>
          </p15:clr>
        </p15:guide>
        <p15:guide id="3" pos="960" userDrawn="1">
          <p15:clr>
            <a:srgbClr val="A4A3A4"/>
          </p15:clr>
        </p15:guide>
        <p15:guide id="4" pos="36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CC0099"/>
    <a:srgbClr val="E7F3F4"/>
    <a:srgbClr val="BBE0E3"/>
    <a:srgbClr val="000099"/>
    <a:srgbClr val="008000"/>
    <a:srgbClr val="800000"/>
    <a:srgbClr val="FF33CC"/>
    <a:srgbClr val="FF99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6A94B3-FD06-7143-A735-8AEC118B7237}" v="46" dt="2022-09-16T06:15:14.332"/>
    <p1510:client id="{B2EC5054-479C-438E-8DB5-597DCF45EEF2}" v="3" dt="2022-09-16T06:52:36.9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7" autoAdjust="0"/>
    <p:restoredTop sz="95102" autoAdjust="0"/>
  </p:normalViewPr>
  <p:slideViewPr>
    <p:cSldViewPr snapToGrid="0">
      <p:cViewPr varScale="1">
        <p:scale>
          <a:sx n="122" d="100"/>
          <a:sy n="122" d="100"/>
        </p:scale>
        <p:origin x="1832" y="184"/>
      </p:cViewPr>
      <p:guideLst>
        <p:guide orient="horz" pos="1128"/>
        <p:guide pos="635"/>
        <p:guide pos="960"/>
        <p:guide pos="3600"/>
      </p:guideLst>
    </p:cSldViewPr>
  </p:slideViewPr>
  <p:outlineViewPr>
    <p:cViewPr>
      <p:scale>
        <a:sx n="33" d="100"/>
        <a:sy n="33" d="100"/>
      </p:scale>
      <p:origin x="0" y="889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8048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3120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g-Wei Lin" userId="d614b8a91a354671" providerId="LiveId" clId="{B2EC5054-479C-438E-8DB5-597DCF45EEF2}"/>
    <pc:docChg chg="modSld">
      <pc:chgData name="Shang-Wei Lin" userId="d614b8a91a354671" providerId="LiveId" clId="{B2EC5054-479C-438E-8DB5-597DCF45EEF2}" dt="2022-09-16T06:52:36.978" v="4" actId="20577"/>
      <pc:docMkLst>
        <pc:docMk/>
      </pc:docMkLst>
      <pc:sldChg chg="modSp">
        <pc:chgData name="Shang-Wei Lin" userId="d614b8a91a354671" providerId="LiveId" clId="{B2EC5054-479C-438E-8DB5-597DCF45EEF2}" dt="2022-09-12T05:41:10.970" v="1" actId="20577"/>
        <pc:sldMkLst>
          <pc:docMk/>
          <pc:sldMk cId="2704962564" sldId="654"/>
        </pc:sldMkLst>
        <pc:spChg chg="mod">
          <ac:chgData name="Shang-Wei Lin" userId="d614b8a91a354671" providerId="LiveId" clId="{B2EC5054-479C-438E-8DB5-597DCF45EEF2}" dt="2022-09-12T05:41:10.970" v="1" actId="20577"/>
          <ac:spMkLst>
            <pc:docMk/>
            <pc:sldMk cId="2704962564" sldId="654"/>
            <ac:spMk id="6" creationId="{633FD0A8-5795-8005-E971-0434B5923D17}"/>
          </ac:spMkLst>
        </pc:spChg>
      </pc:sldChg>
      <pc:sldChg chg="modSp">
        <pc:chgData name="Shang-Wei Lin" userId="d614b8a91a354671" providerId="LiveId" clId="{B2EC5054-479C-438E-8DB5-597DCF45EEF2}" dt="2022-09-16T06:52:36.978" v="4" actId="20577"/>
        <pc:sldMkLst>
          <pc:docMk/>
          <pc:sldMk cId="382960717" sldId="707"/>
        </pc:sldMkLst>
        <pc:spChg chg="mod">
          <ac:chgData name="Shang-Wei Lin" userId="d614b8a91a354671" providerId="LiveId" clId="{B2EC5054-479C-438E-8DB5-597DCF45EEF2}" dt="2022-09-16T06:52:36.978" v="4" actId="20577"/>
          <ac:spMkLst>
            <pc:docMk/>
            <pc:sldMk cId="382960717" sldId="707"/>
            <ac:spMk id="5" creationId="{00000000-0000-0000-0000-000000000000}"/>
          </ac:spMkLst>
        </pc:spChg>
      </pc:sldChg>
    </pc:docChg>
  </pc:docChgLst>
  <pc:docChgLst>
    <pc:chgData name="Shang-Wei Lin" userId="d614b8a91a354671" providerId="LiveId" clId="{304BCA81-0B19-9C4C-8F25-A694738B33F6}"/>
    <pc:docChg chg="undo custSel modSld">
      <pc:chgData name="Shang-Wei Lin" userId="d614b8a91a354671" providerId="LiveId" clId="{304BCA81-0B19-9C4C-8F25-A694738B33F6}" dt="2022-09-11T16:32:14.791" v="449" actId="478"/>
      <pc:docMkLst>
        <pc:docMk/>
      </pc:docMkLst>
      <pc:sldChg chg="addSp modSp mod modAnim">
        <pc:chgData name="Shang-Wei Lin" userId="d614b8a91a354671" providerId="LiveId" clId="{304BCA81-0B19-9C4C-8F25-A694738B33F6}" dt="2022-09-11T15:51:09.146" v="104" actId="1076"/>
        <pc:sldMkLst>
          <pc:docMk/>
          <pc:sldMk cId="2704962564" sldId="654"/>
        </pc:sldMkLst>
        <pc:spChg chg="mod">
          <ac:chgData name="Shang-Wei Lin" userId="d614b8a91a354671" providerId="LiveId" clId="{304BCA81-0B19-9C4C-8F25-A694738B33F6}" dt="2022-09-11T15:49:03.104" v="85" actId="15"/>
          <ac:spMkLst>
            <pc:docMk/>
            <pc:sldMk cId="2704962564" sldId="654"/>
            <ac:spMk id="3" creationId="{00000000-0000-0000-0000-000000000000}"/>
          </ac:spMkLst>
        </pc:spChg>
        <pc:spChg chg="add mod">
          <ac:chgData name="Shang-Wei Lin" userId="d614b8a91a354671" providerId="LiveId" clId="{304BCA81-0B19-9C4C-8F25-A694738B33F6}" dt="2022-09-11T15:51:09.146" v="104" actId="1076"/>
          <ac:spMkLst>
            <pc:docMk/>
            <pc:sldMk cId="2704962564" sldId="654"/>
            <ac:spMk id="6" creationId="{633FD0A8-5795-8005-E971-0434B5923D17}"/>
          </ac:spMkLst>
        </pc:spChg>
      </pc:sldChg>
      <pc:sldChg chg="addSp modSp mod modAnim">
        <pc:chgData name="Shang-Wei Lin" userId="d614b8a91a354671" providerId="LiveId" clId="{304BCA81-0B19-9C4C-8F25-A694738B33F6}" dt="2022-09-11T15:54:01.622" v="114" actId="1076"/>
        <pc:sldMkLst>
          <pc:docMk/>
          <pc:sldMk cId="4011274859" sldId="657"/>
        </pc:sldMkLst>
        <pc:spChg chg="add mod">
          <ac:chgData name="Shang-Wei Lin" userId="d614b8a91a354671" providerId="LiveId" clId="{304BCA81-0B19-9C4C-8F25-A694738B33F6}" dt="2022-09-11T15:54:01.622" v="114" actId="1076"/>
          <ac:spMkLst>
            <pc:docMk/>
            <pc:sldMk cId="4011274859" sldId="657"/>
            <ac:spMk id="17" creationId="{D79AEEFA-7970-8F1F-83CE-1C12A058C81C}"/>
          </ac:spMkLst>
        </pc:spChg>
      </pc:sldChg>
      <pc:sldChg chg="addSp modSp mod">
        <pc:chgData name="Shang-Wei Lin" userId="d614b8a91a354671" providerId="LiveId" clId="{304BCA81-0B19-9C4C-8F25-A694738B33F6}" dt="2022-09-11T15:55:03.672" v="120" actId="20577"/>
        <pc:sldMkLst>
          <pc:docMk/>
          <pc:sldMk cId="1582936660" sldId="658"/>
        </pc:sldMkLst>
        <pc:spChg chg="add mod">
          <ac:chgData name="Shang-Wei Lin" userId="d614b8a91a354671" providerId="LiveId" clId="{304BCA81-0B19-9C4C-8F25-A694738B33F6}" dt="2022-09-11T15:55:03.672" v="120" actId="20577"/>
          <ac:spMkLst>
            <pc:docMk/>
            <pc:sldMk cId="1582936660" sldId="658"/>
            <ac:spMk id="17" creationId="{057F1244-736A-6F33-09F3-51F94706FC00}"/>
          </ac:spMkLst>
        </pc:spChg>
      </pc:sldChg>
      <pc:sldChg chg="addSp modSp">
        <pc:chgData name="Shang-Wei Lin" userId="d614b8a91a354671" providerId="LiveId" clId="{304BCA81-0B19-9C4C-8F25-A694738B33F6}" dt="2022-09-11T15:55:53.588" v="125" actId="20577"/>
        <pc:sldMkLst>
          <pc:docMk/>
          <pc:sldMk cId="954284380" sldId="659"/>
        </pc:sldMkLst>
        <pc:spChg chg="add mod">
          <ac:chgData name="Shang-Wei Lin" userId="d614b8a91a354671" providerId="LiveId" clId="{304BCA81-0B19-9C4C-8F25-A694738B33F6}" dt="2022-09-11T15:55:53.588" v="125" actId="20577"/>
          <ac:spMkLst>
            <pc:docMk/>
            <pc:sldMk cId="954284380" sldId="659"/>
            <ac:spMk id="17" creationId="{9981DF42-E290-5BDB-0A76-D582ACADDE94}"/>
          </ac:spMkLst>
        </pc:spChg>
      </pc:sldChg>
      <pc:sldChg chg="addSp modSp mod">
        <pc:chgData name="Shang-Wei Lin" userId="d614b8a91a354671" providerId="LiveId" clId="{304BCA81-0B19-9C4C-8F25-A694738B33F6}" dt="2022-09-11T15:56:38.393" v="131" actId="20577"/>
        <pc:sldMkLst>
          <pc:docMk/>
          <pc:sldMk cId="1712522227" sldId="660"/>
        </pc:sldMkLst>
        <pc:spChg chg="add mod">
          <ac:chgData name="Shang-Wei Lin" userId="d614b8a91a354671" providerId="LiveId" clId="{304BCA81-0B19-9C4C-8F25-A694738B33F6}" dt="2022-09-11T15:56:38.393" v="131" actId="20577"/>
          <ac:spMkLst>
            <pc:docMk/>
            <pc:sldMk cId="1712522227" sldId="660"/>
            <ac:spMk id="17" creationId="{792B22CD-78B0-EF96-B072-F947C8B87F15}"/>
          </ac:spMkLst>
        </pc:spChg>
      </pc:sldChg>
      <pc:sldChg chg="addSp modSp">
        <pc:chgData name="Shang-Wei Lin" userId="d614b8a91a354671" providerId="LiveId" clId="{304BCA81-0B19-9C4C-8F25-A694738B33F6}" dt="2022-09-11T15:57:23.306" v="136" actId="20577"/>
        <pc:sldMkLst>
          <pc:docMk/>
          <pc:sldMk cId="2987150229" sldId="661"/>
        </pc:sldMkLst>
        <pc:spChg chg="add mod">
          <ac:chgData name="Shang-Wei Lin" userId="d614b8a91a354671" providerId="LiveId" clId="{304BCA81-0B19-9C4C-8F25-A694738B33F6}" dt="2022-09-11T15:57:23.306" v="136" actId="20577"/>
          <ac:spMkLst>
            <pc:docMk/>
            <pc:sldMk cId="2987150229" sldId="661"/>
            <ac:spMk id="17" creationId="{7378A950-F285-ABA1-B77C-188AD9DEF146}"/>
          </ac:spMkLst>
        </pc:spChg>
      </pc:sldChg>
      <pc:sldChg chg="addSp modSp">
        <pc:chgData name="Shang-Wei Lin" userId="d614b8a91a354671" providerId="LiveId" clId="{304BCA81-0B19-9C4C-8F25-A694738B33F6}" dt="2022-09-11T15:58:17.785" v="141" actId="20577"/>
        <pc:sldMkLst>
          <pc:docMk/>
          <pc:sldMk cId="4206862357" sldId="663"/>
        </pc:sldMkLst>
        <pc:spChg chg="add mod">
          <ac:chgData name="Shang-Wei Lin" userId="d614b8a91a354671" providerId="LiveId" clId="{304BCA81-0B19-9C4C-8F25-A694738B33F6}" dt="2022-09-11T15:58:17.785" v="141" actId="20577"/>
          <ac:spMkLst>
            <pc:docMk/>
            <pc:sldMk cId="4206862357" sldId="663"/>
            <ac:spMk id="17" creationId="{3C8DE706-6E2C-519C-9C04-6E6ACBF1E439}"/>
          </ac:spMkLst>
        </pc:spChg>
      </pc:sldChg>
      <pc:sldChg chg="modSp mod">
        <pc:chgData name="Shang-Wei Lin" userId="d614b8a91a354671" providerId="LiveId" clId="{304BCA81-0B19-9C4C-8F25-A694738B33F6}" dt="2022-09-11T15:59:59.720" v="146" actId="207"/>
        <pc:sldMkLst>
          <pc:docMk/>
          <pc:sldMk cId="3897312370" sldId="670"/>
        </pc:sldMkLst>
        <pc:spChg chg="mod">
          <ac:chgData name="Shang-Wei Lin" userId="d614b8a91a354671" providerId="LiveId" clId="{304BCA81-0B19-9C4C-8F25-A694738B33F6}" dt="2022-09-11T15:59:59.720" v="146" actId="207"/>
          <ac:spMkLst>
            <pc:docMk/>
            <pc:sldMk cId="3897312370" sldId="670"/>
            <ac:spMk id="3" creationId="{00000000-0000-0000-0000-000000000000}"/>
          </ac:spMkLst>
        </pc:spChg>
      </pc:sldChg>
      <pc:sldChg chg="addSp delSp modSp mod modAnim">
        <pc:chgData name="Shang-Wei Lin" userId="d614b8a91a354671" providerId="LiveId" clId="{304BCA81-0B19-9C4C-8F25-A694738B33F6}" dt="2022-09-11T16:16:51.599" v="342" actId="20577"/>
        <pc:sldMkLst>
          <pc:docMk/>
          <pc:sldMk cId="3401447057" sldId="671"/>
        </pc:sldMkLst>
        <pc:spChg chg="mod">
          <ac:chgData name="Shang-Wei Lin" userId="d614b8a91a354671" providerId="LiveId" clId="{304BCA81-0B19-9C4C-8F25-A694738B33F6}" dt="2022-09-11T16:10:26.518" v="299" actId="21"/>
          <ac:spMkLst>
            <pc:docMk/>
            <pc:sldMk cId="3401447057" sldId="671"/>
            <ac:spMk id="3" creationId="{00000000-0000-0000-0000-000000000000}"/>
          </ac:spMkLst>
        </pc:spChg>
        <pc:spChg chg="add del mod">
          <ac:chgData name="Shang-Wei Lin" userId="d614b8a91a354671" providerId="LiveId" clId="{304BCA81-0B19-9C4C-8F25-A694738B33F6}" dt="2022-09-11T16:04:20.423" v="208" actId="478"/>
          <ac:spMkLst>
            <pc:docMk/>
            <pc:sldMk cId="3401447057" sldId="671"/>
            <ac:spMk id="5" creationId="{BE804BE1-7E83-A6F0-008F-182DD942BC99}"/>
          </ac:spMkLst>
        </pc:spChg>
        <pc:spChg chg="add mod">
          <ac:chgData name="Shang-Wei Lin" userId="d614b8a91a354671" providerId="LiveId" clId="{304BCA81-0B19-9C4C-8F25-A694738B33F6}" dt="2022-09-11T16:16:51.599" v="342" actId="20577"/>
          <ac:spMkLst>
            <pc:docMk/>
            <pc:sldMk cId="3401447057" sldId="671"/>
            <ac:spMk id="7" creationId="{67569FA4-9C2B-AF04-8F98-AD1CB41D1D5A}"/>
          </ac:spMkLst>
        </pc:spChg>
        <pc:spChg chg="add del mod">
          <ac:chgData name="Shang-Wei Lin" userId="d614b8a91a354671" providerId="LiveId" clId="{304BCA81-0B19-9C4C-8F25-A694738B33F6}" dt="2022-09-11T16:08:58.349" v="293" actId="478"/>
          <ac:spMkLst>
            <pc:docMk/>
            <pc:sldMk cId="3401447057" sldId="671"/>
            <ac:spMk id="11" creationId="{3C6C059B-1434-AC8A-4035-3816B7254088}"/>
          </ac:spMkLst>
        </pc:spChg>
        <pc:spChg chg="add mod">
          <ac:chgData name="Shang-Wei Lin" userId="d614b8a91a354671" providerId="LiveId" clId="{304BCA81-0B19-9C4C-8F25-A694738B33F6}" dt="2022-09-11T16:11:33.291" v="312" actId="1076"/>
          <ac:spMkLst>
            <pc:docMk/>
            <pc:sldMk cId="3401447057" sldId="671"/>
            <ac:spMk id="12" creationId="{09160299-863D-B5DD-A123-4FF293701BF4}"/>
          </ac:spMkLst>
        </pc:spChg>
        <pc:picChg chg="mod">
          <ac:chgData name="Shang-Wei Lin" userId="d614b8a91a354671" providerId="LiveId" clId="{304BCA81-0B19-9C4C-8F25-A694738B33F6}" dt="2022-09-11T16:07:50.640" v="262" actId="1076"/>
          <ac:picMkLst>
            <pc:docMk/>
            <pc:sldMk cId="3401447057" sldId="671"/>
            <ac:picMk id="9" creationId="{00000000-0000-0000-0000-000000000000}"/>
          </ac:picMkLst>
        </pc:picChg>
      </pc:sldChg>
      <pc:sldChg chg="addSp modSp mod modAnim">
        <pc:chgData name="Shang-Wei Lin" userId="d614b8a91a354671" providerId="LiveId" clId="{304BCA81-0B19-9C4C-8F25-A694738B33F6}" dt="2022-09-11T16:17:36.047" v="349" actId="20577"/>
        <pc:sldMkLst>
          <pc:docMk/>
          <pc:sldMk cId="177124774" sldId="681"/>
        </pc:sldMkLst>
        <pc:spChg chg="add mod">
          <ac:chgData name="Shang-Wei Lin" userId="d614b8a91a354671" providerId="LiveId" clId="{304BCA81-0B19-9C4C-8F25-A694738B33F6}" dt="2022-09-11T16:17:36.047" v="349" actId="20577"/>
          <ac:spMkLst>
            <pc:docMk/>
            <pc:sldMk cId="177124774" sldId="681"/>
            <ac:spMk id="3" creationId="{701EEFBE-5550-E9C7-06BF-0D4BF8733B79}"/>
          </ac:spMkLst>
        </pc:spChg>
      </pc:sldChg>
      <pc:sldChg chg="addSp modSp mod">
        <pc:chgData name="Shang-Wei Lin" userId="d614b8a91a354671" providerId="LiveId" clId="{304BCA81-0B19-9C4C-8F25-A694738B33F6}" dt="2022-09-11T16:18:26.413" v="356" actId="20577"/>
        <pc:sldMkLst>
          <pc:docMk/>
          <pc:sldMk cId="3722467080" sldId="682"/>
        </pc:sldMkLst>
        <pc:spChg chg="add mod">
          <ac:chgData name="Shang-Wei Lin" userId="d614b8a91a354671" providerId="LiveId" clId="{304BCA81-0B19-9C4C-8F25-A694738B33F6}" dt="2022-09-11T16:18:26.413" v="356" actId="20577"/>
          <ac:spMkLst>
            <pc:docMk/>
            <pc:sldMk cId="3722467080" sldId="682"/>
            <ac:spMk id="17" creationId="{48DC64C0-032F-DDA9-6623-3C91CFA434D1}"/>
          </ac:spMkLst>
        </pc:spChg>
      </pc:sldChg>
      <pc:sldChg chg="addSp modSp mod">
        <pc:chgData name="Shang-Wei Lin" userId="d614b8a91a354671" providerId="LiveId" clId="{304BCA81-0B19-9C4C-8F25-A694738B33F6}" dt="2022-09-11T16:18:54.979" v="363" actId="20577"/>
        <pc:sldMkLst>
          <pc:docMk/>
          <pc:sldMk cId="3683515839" sldId="683"/>
        </pc:sldMkLst>
        <pc:spChg chg="add mod">
          <ac:chgData name="Shang-Wei Lin" userId="d614b8a91a354671" providerId="LiveId" clId="{304BCA81-0B19-9C4C-8F25-A694738B33F6}" dt="2022-09-11T16:18:54.979" v="363" actId="20577"/>
          <ac:spMkLst>
            <pc:docMk/>
            <pc:sldMk cId="3683515839" sldId="683"/>
            <ac:spMk id="17" creationId="{2659A216-3EB3-60D0-A897-87DB6581EED1}"/>
          </ac:spMkLst>
        </pc:spChg>
      </pc:sldChg>
      <pc:sldChg chg="addSp modSp mod">
        <pc:chgData name="Shang-Wei Lin" userId="d614b8a91a354671" providerId="LiveId" clId="{304BCA81-0B19-9C4C-8F25-A694738B33F6}" dt="2022-09-11T16:19:19.511" v="370" actId="20577"/>
        <pc:sldMkLst>
          <pc:docMk/>
          <pc:sldMk cId="166982140" sldId="684"/>
        </pc:sldMkLst>
        <pc:spChg chg="add mod">
          <ac:chgData name="Shang-Wei Lin" userId="d614b8a91a354671" providerId="LiveId" clId="{304BCA81-0B19-9C4C-8F25-A694738B33F6}" dt="2022-09-11T16:19:19.511" v="370" actId="20577"/>
          <ac:spMkLst>
            <pc:docMk/>
            <pc:sldMk cId="166982140" sldId="684"/>
            <ac:spMk id="17" creationId="{20AD95E3-0BDC-B83E-DFDE-6122293776CC}"/>
          </ac:spMkLst>
        </pc:spChg>
      </pc:sldChg>
      <pc:sldChg chg="addSp modSp mod">
        <pc:chgData name="Shang-Wei Lin" userId="d614b8a91a354671" providerId="LiveId" clId="{304BCA81-0B19-9C4C-8F25-A694738B33F6}" dt="2022-09-11T16:20:45.564" v="375" actId="20577"/>
        <pc:sldMkLst>
          <pc:docMk/>
          <pc:sldMk cId="130517178" sldId="685"/>
        </pc:sldMkLst>
        <pc:spChg chg="add mod">
          <ac:chgData name="Shang-Wei Lin" userId="d614b8a91a354671" providerId="LiveId" clId="{304BCA81-0B19-9C4C-8F25-A694738B33F6}" dt="2022-09-11T16:20:45.564" v="375" actId="20577"/>
          <ac:spMkLst>
            <pc:docMk/>
            <pc:sldMk cId="130517178" sldId="685"/>
            <ac:spMk id="17" creationId="{345BC161-2093-6A79-0E1B-51B2D34427A9}"/>
          </ac:spMkLst>
        </pc:spChg>
      </pc:sldChg>
      <pc:sldChg chg="addSp modSp mod">
        <pc:chgData name="Shang-Wei Lin" userId="d614b8a91a354671" providerId="LiveId" clId="{304BCA81-0B19-9C4C-8F25-A694738B33F6}" dt="2022-09-11T16:21:44.505" v="380" actId="20577"/>
        <pc:sldMkLst>
          <pc:docMk/>
          <pc:sldMk cId="1766107820" sldId="688"/>
        </pc:sldMkLst>
        <pc:spChg chg="add mod">
          <ac:chgData name="Shang-Wei Lin" userId="d614b8a91a354671" providerId="LiveId" clId="{304BCA81-0B19-9C4C-8F25-A694738B33F6}" dt="2022-09-11T16:21:44.505" v="380" actId="20577"/>
          <ac:spMkLst>
            <pc:docMk/>
            <pc:sldMk cId="1766107820" sldId="688"/>
            <ac:spMk id="30" creationId="{05E12E7A-E8E2-C98D-93E7-6894FD2A09DD}"/>
          </ac:spMkLst>
        </pc:spChg>
      </pc:sldChg>
      <pc:sldChg chg="addSp modSp mod">
        <pc:chgData name="Shang-Wei Lin" userId="d614b8a91a354671" providerId="LiveId" clId="{304BCA81-0B19-9C4C-8F25-A694738B33F6}" dt="2022-09-11T16:26:19.582" v="438" actId="1076"/>
        <pc:sldMkLst>
          <pc:docMk/>
          <pc:sldMk cId="2926859023" sldId="692"/>
        </pc:sldMkLst>
        <pc:spChg chg="mod">
          <ac:chgData name="Shang-Wei Lin" userId="d614b8a91a354671" providerId="LiveId" clId="{304BCA81-0B19-9C4C-8F25-A694738B33F6}" dt="2022-09-11T16:24:04.595" v="381" actId="1076"/>
          <ac:spMkLst>
            <pc:docMk/>
            <pc:sldMk cId="2926859023" sldId="692"/>
            <ac:spMk id="3" creationId="{00000000-0000-0000-0000-000000000000}"/>
          </ac:spMkLst>
        </pc:spChg>
        <pc:spChg chg="add mod">
          <ac:chgData name="Shang-Wei Lin" userId="d614b8a91a354671" providerId="LiveId" clId="{304BCA81-0B19-9C4C-8F25-A694738B33F6}" dt="2022-09-11T16:25:51.891" v="436" actId="113"/>
          <ac:spMkLst>
            <pc:docMk/>
            <pc:sldMk cId="2926859023" sldId="692"/>
            <ac:spMk id="5" creationId="{0C5970DD-C72B-49D7-4268-C0D8719273D1}"/>
          </ac:spMkLst>
        </pc:spChg>
        <pc:spChg chg="mod">
          <ac:chgData name="Shang-Wei Lin" userId="d614b8a91a354671" providerId="LiveId" clId="{304BCA81-0B19-9C4C-8F25-A694738B33F6}" dt="2022-09-11T16:26:19.582" v="438" actId="1076"/>
          <ac:spMkLst>
            <pc:docMk/>
            <pc:sldMk cId="2926859023" sldId="692"/>
            <ac:spMk id="12" creationId="{00000000-0000-0000-0000-000000000000}"/>
          </ac:spMkLst>
        </pc:spChg>
        <pc:spChg chg="mod">
          <ac:chgData name="Shang-Wei Lin" userId="d614b8a91a354671" providerId="LiveId" clId="{304BCA81-0B19-9C4C-8F25-A694738B33F6}" dt="2022-09-11T16:24:38.911" v="385" actId="1076"/>
          <ac:spMkLst>
            <pc:docMk/>
            <pc:sldMk cId="2926859023" sldId="692"/>
            <ac:spMk id="14" creationId="{00000000-0000-0000-0000-000000000000}"/>
          </ac:spMkLst>
        </pc:spChg>
        <pc:picChg chg="mod">
          <ac:chgData name="Shang-Wei Lin" userId="d614b8a91a354671" providerId="LiveId" clId="{304BCA81-0B19-9C4C-8F25-A694738B33F6}" dt="2022-09-11T16:26:15.844" v="437" actId="1076"/>
          <ac:picMkLst>
            <pc:docMk/>
            <pc:sldMk cId="2926859023" sldId="692"/>
            <ac:picMk id="11" creationId="{00000000-0000-0000-0000-000000000000}"/>
          </ac:picMkLst>
        </pc:picChg>
      </pc:sldChg>
      <pc:sldChg chg="modSp mod">
        <pc:chgData name="Shang-Wei Lin" userId="d614b8a91a354671" providerId="LiveId" clId="{304BCA81-0B19-9C4C-8F25-A694738B33F6}" dt="2022-09-11T16:27:43.541" v="439" actId="14100"/>
        <pc:sldMkLst>
          <pc:docMk/>
          <pc:sldMk cId="451442969" sldId="703"/>
        </pc:sldMkLst>
        <pc:spChg chg="mod">
          <ac:chgData name="Shang-Wei Lin" userId="d614b8a91a354671" providerId="LiveId" clId="{304BCA81-0B19-9C4C-8F25-A694738B33F6}" dt="2022-09-11T16:27:43.541" v="439" actId="14100"/>
          <ac:spMkLst>
            <pc:docMk/>
            <pc:sldMk cId="451442969" sldId="703"/>
            <ac:spMk id="51" creationId="{00000000-0000-0000-0000-000000000000}"/>
          </ac:spMkLst>
        </pc:spChg>
      </pc:sldChg>
      <pc:sldChg chg="modSp mod">
        <pc:chgData name="Shang-Wei Lin" userId="d614b8a91a354671" providerId="LiveId" clId="{304BCA81-0B19-9C4C-8F25-A694738B33F6}" dt="2022-09-11T16:28:06.805" v="440" actId="14100"/>
        <pc:sldMkLst>
          <pc:docMk/>
          <pc:sldMk cId="481887887" sldId="705"/>
        </pc:sldMkLst>
        <pc:spChg chg="mod">
          <ac:chgData name="Shang-Wei Lin" userId="d614b8a91a354671" providerId="LiveId" clId="{304BCA81-0B19-9C4C-8F25-A694738B33F6}" dt="2022-09-11T16:28:06.805" v="440" actId="14100"/>
          <ac:spMkLst>
            <pc:docMk/>
            <pc:sldMk cId="481887887" sldId="705"/>
            <ac:spMk id="52" creationId="{00000000-0000-0000-0000-000000000000}"/>
          </ac:spMkLst>
        </pc:spChg>
      </pc:sldChg>
      <pc:sldChg chg="modSp">
        <pc:chgData name="Shang-Wei Lin" userId="d614b8a91a354671" providerId="LiveId" clId="{304BCA81-0B19-9C4C-8F25-A694738B33F6}" dt="2022-09-11T16:28:32.053" v="442" actId="207"/>
        <pc:sldMkLst>
          <pc:docMk/>
          <pc:sldMk cId="382960717" sldId="707"/>
        </pc:sldMkLst>
        <pc:spChg chg="mod">
          <ac:chgData name="Shang-Wei Lin" userId="d614b8a91a354671" providerId="LiveId" clId="{304BCA81-0B19-9C4C-8F25-A694738B33F6}" dt="2022-09-11T16:28:32.053" v="442" actId="207"/>
          <ac:spMkLst>
            <pc:docMk/>
            <pc:sldMk cId="382960717" sldId="707"/>
            <ac:spMk id="5" creationId="{00000000-0000-0000-0000-000000000000}"/>
          </ac:spMkLst>
        </pc:spChg>
      </pc:sldChg>
      <pc:sldChg chg="delSp modSp">
        <pc:chgData name="Shang-Wei Lin" userId="d614b8a91a354671" providerId="LiveId" clId="{304BCA81-0B19-9C4C-8F25-A694738B33F6}" dt="2022-09-11T16:31:50.399" v="444" actId="478"/>
        <pc:sldMkLst>
          <pc:docMk/>
          <pc:sldMk cId="2119866291" sldId="710"/>
        </pc:sldMkLst>
        <pc:spChg chg="del mod">
          <ac:chgData name="Shang-Wei Lin" userId="d614b8a91a354671" providerId="LiveId" clId="{304BCA81-0B19-9C4C-8F25-A694738B33F6}" dt="2022-09-11T16:31:50.399" v="444" actId="478"/>
          <ac:spMkLst>
            <pc:docMk/>
            <pc:sldMk cId="2119866291" sldId="710"/>
            <ac:spMk id="4" creationId="{00000000-0000-0000-0000-000000000000}"/>
          </ac:spMkLst>
        </pc:spChg>
      </pc:sldChg>
      <pc:sldChg chg="delSp modSp">
        <pc:chgData name="Shang-Wei Lin" userId="d614b8a91a354671" providerId="LiveId" clId="{304BCA81-0B19-9C4C-8F25-A694738B33F6}" dt="2022-09-11T16:31:54.465" v="446" actId="478"/>
        <pc:sldMkLst>
          <pc:docMk/>
          <pc:sldMk cId="3671945611" sldId="711"/>
        </pc:sldMkLst>
        <pc:spChg chg="del mod">
          <ac:chgData name="Shang-Wei Lin" userId="d614b8a91a354671" providerId="LiveId" clId="{304BCA81-0B19-9C4C-8F25-A694738B33F6}" dt="2022-09-11T16:31:54.465" v="446" actId="478"/>
          <ac:spMkLst>
            <pc:docMk/>
            <pc:sldMk cId="3671945611" sldId="711"/>
            <ac:spMk id="4" creationId="{00000000-0000-0000-0000-000000000000}"/>
          </ac:spMkLst>
        </pc:spChg>
      </pc:sldChg>
      <pc:sldChg chg="delSp">
        <pc:chgData name="Shang-Wei Lin" userId="d614b8a91a354671" providerId="LiveId" clId="{304BCA81-0B19-9C4C-8F25-A694738B33F6}" dt="2022-09-11T16:32:06.587" v="447" actId="478"/>
        <pc:sldMkLst>
          <pc:docMk/>
          <pc:sldMk cId="2057473328" sldId="712"/>
        </pc:sldMkLst>
        <pc:spChg chg="del">
          <ac:chgData name="Shang-Wei Lin" userId="d614b8a91a354671" providerId="LiveId" clId="{304BCA81-0B19-9C4C-8F25-A694738B33F6}" dt="2022-09-11T16:32:06.587" v="447" actId="478"/>
          <ac:spMkLst>
            <pc:docMk/>
            <pc:sldMk cId="2057473328" sldId="712"/>
            <ac:spMk id="4" creationId="{00000000-0000-0000-0000-000000000000}"/>
          </ac:spMkLst>
        </pc:spChg>
      </pc:sldChg>
      <pc:sldChg chg="delSp">
        <pc:chgData name="Shang-Wei Lin" userId="d614b8a91a354671" providerId="LiveId" clId="{304BCA81-0B19-9C4C-8F25-A694738B33F6}" dt="2022-09-11T16:32:11.219" v="448" actId="478"/>
        <pc:sldMkLst>
          <pc:docMk/>
          <pc:sldMk cId="983898784" sldId="713"/>
        </pc:sldMkLst>
        <pc:spChg chg="del">
          <ac:chgData name="Shang-Wei Lin" userId="d614b8a91a354671" providerId="LiveId" clId="{304BCA81-0B19-9C4C-8F25-A694738B33F6}" dt="2022-09-11T16:32:11.219" v="448" actId="478"/>
          <ac:spMkLst>
            <pc:docMk/>
            <pc:sldMk cId="983898784" sldId="713"/>
            <ac:spMk id="4" creationId="{00000000-0000-0000-0000-000000000000}"/>
          </ac:spMkLst>
        </pc:spChg>
      </pc:sldChg>
      <pc:sldChg chg="delSp">
        <pc:chgData name="Shang-Wei Lin" userId="d614b8a91a354671" providerId="LiveId" clId="{304BCA81-0B19-9C4C-8F25-A694738B33F6}" dt="2022-09-11T16:32:14.791" v="449" actId="478"/>
        <pc:sldMkLst>
          <pc:docMk/>
          <pc:sldMk cId="470030426" sldId="714"/>
        </pc:sldMkLst>
        <pc:spChg chg="del">
          <ac:chgData name="Shang-Wei Lin" userId="d614b8a91a354671" providerId="LiveId" clId="{304BCA81-0B19-9C4C-8F25-A694738B33F6}" dt="2022-09-11T16:32:14.791" v="449" actId="478"/>
          <ac:spMkLst>
            <pc:docMk/>
            <pc:sldMk cId="470030426" sldId="714"/>
            <ac:spMk id="4" creationId="{00000000-0000-0000-0000-000000000000}"/>
          </ac:spMkLst>
        </pc:spChg>
      </pc:sldChg>
    </pc:docChg>
  </pc:docChgLst>
  <pc:docChgLst>
    <pc:chgData name="Shang-Wei Lin" userId="d614b8a91a354671" providerId="LiveId" clId="{9A6A94B3-FD06-7143-A735-8AEC118B7237}"/>
    <pc:docChg chg="modSld">
      <pc:chgData name="Shang-Wei Lin" userId="d614b8a91a354671" providerId="LiveId" clId="{9A6A94B3-FD06-7143-A735-8AEC118B7237}" dt="2022-09-16T06:15:14.332" v="160" actId="113"/>
      <pc:docMkLst>
        <pc:docMk/>
      </pc:docMkLst>
      <pc:sldChg chg="addSp modSp mod modAnim">
        <pc:chgData name="Shang-Wei Lin" userId="d614b8a91a354671" providerId="LiveId" clId="{9A6A94B3-FD06-7143-A735-8AEC118B7237}" dt="2022-09-16T06:10:20.301" v="138"/>
        <pc:sldMkLst>
          <pc:docMk/>
          <pc:sldMk cId="2119866291" sldId="710"/>
        </pc:sldMkLst>
        <pc:spChg chg="add mod">
          <ac:chgData name="Shang-Wei Lin" userId="d614b8a91a354671" providerId="LiveId" clId="{9A6A94B3-FD06-7143-A735-8AEC118B7237}" dt="2022-09-16T06:03:41.881" v="136" actId="207"/>
          <ac:spMkLst>
            <pc:docMk/>
            <pc:sldMk cId="2119866291" sldId="710"/>
            <ac:spMk id="3" creationId="{54F93B43-A3F5-930B-8E36-35589710BFBE}"/>
          </ac:spMkLst>
        </pc:spChg>
      </pc:sldChg>
      <pc:sldChg chg="addSp modSp">
        <pc:chgData name="Shang-Wei Lin" userId="d614b8a91a354671" providerId="LiveId" clId="{9A6A94B3-FD06-7143-A735-8AEC118B7237}" dt="2022-09-16T06:10:25.927" v="139"/>
        <pc:sldMkLst>
          <pc:docMk/>
          <pc:sldMk cId="3671945611" sldId="711"/>
        </pc:sldMkLst>
        <pc:spChg chg="add mod">
          <ac:chgData name="Shang-Wei Lin" userId="d614b8a91a354671" providerId="LiveId" clId="{9A6A94B3-FD06-7143-A735-8AEC118B7237}" dt="2022-09-16T06:10:25.927" v="139"/>
          <ac:spMkLst>
            <pc:docMk/>
            <pc:sldMk cId="3671945611" sldId="711"/>
            <ac:spMk id="4" creationId="{792BD3B5-1826-8510-D590-9F26896B2172}"/>
          </ac:spMkLst>
        </pc:spChg>
      </pc:sldChg>
      <pc:sldChg chg="addSp modSp">
        <pc:chgData name="Shang-Wei Lin" userId="d614b8a91a354671" providerId="LiveId" clId="{9A6A94B3-FD06-7143-A735-8AEC118B7237}" dt="2022-09-16T06:10:27.444" v="140"/>
        <pc:sldMkLst>
          <pc:docMk/>
          <pc:sldMk cId="2057473328" sldId="712"/>
        </pc:sldMkLst>
        <pc:spChg chg="add mod">
          <ac:chgData name="Shang-Wei Lin" userId="d614b8a91a354671" providerId="LiveId" clId="{9A6A94B3-FD06-7143-A735-8AEC118B7237}" dt="2022-09-16T06:10:27.444" v="140"/>
          <ac:spMkLst>
            <pc:docMk/>
            <pc:sldMk cId="2057473328" sldId="712"/>
            <ac:spMk id="3" creationId="{2EECD4C9-3A04-F0D0-8074-E5D6AC374A53}"/>
          </ac:spMkLst>
        </pc:spChg>
      </pc:sldChg>
      <pc:sldChg chg="addSp modSp">
        <pc:chgData name="Shang-Wei Lin" userId="d614b8a91a354671" providerId="LiveId" clId="{9A6A94B3-FD06-7143-A735-8AEC118B7237}" dt="2022-09-16T06:10:29.735" v="141"/>
        <pc:sldMkLst>
          <pc:docMk/>
          <pc:sldMk cId="983898784" sldId="713"/>
        </pc:sldMkLst>
        <pc:spChg chg="add mod">
          <ac:chgData name="Shang-Wei Lin" userId="d614b8a91a354671" providerId="LiveId" clId="{9A6A94B3-FD06-7143-A735-8AEC118B7237}" dt="2022-09-16T06:10:29.735" v="141"/>
          <ac:spMkLst>
            <pc:docMk/>
            <pc:sldMk cId="983898784" sldId="713"/>
            <ac:spMk id="4" creationId="{D34B86BC-8EB2-34E1-3F85-D71262803BE9}"/>
          </ac:spMkLst>
        </pc:spChg>
      </pc:sldChg>
      <pc:sldChg chg="addSp modSp">
        <pc:chgData name="Shang-Wei Lin" userId="d614b8a91a354671" providerId="LiveId" clId="{9A6A94B3-FD06-7143-A735-8AEC118B7237}" dt="2022-09-16T06:10:31.776" v="142"/>
        <pc:sldMkLst>
          <pc:docMk/>
          <pc:sldMk cId="470030426" sldId="714"/>
        </pc:sldMkLst>
        <pc:spChg chg="add mod">
          <ac:chgData name="Shang-Wei Lin" userId="d614b8a91a354671" providerId="LiveId" clId="{9A6A94B3-FD06-7143-A735-8AEC118B7237}" dt="2022-09-16T06:10:31.776" v="142"/>
          <ac:spMkLst>
            <pc:docMk/>
            <pc:sldMk cId="470030426" sldId="714"/>
            <ac:spMk id="3" creationId="{DBF3A15D-B47C-555C-4F8A-D7D175D930C4}"/>
          </ac:spMkLst>
        </pc:spChg>
      </pc:sldChg>
      <pc:sldChg chg="addSp modSp mod">
        <pc:chgData name="Shang-Wei Lin" userId="d614b8a91a354671" providerId="LiveId" clId="{9A6A94B3-FD06-7143-A735-8AEC118B7237}" dt="2022-09-16T05:58:43.371" v="68" actId="1076"/>
        <pc:sldMkLst>
          <pc:docMk/>
          <pc:sldMk cId="3510249219" sldId="716"/>
        </pc:sldMkLst>
        <pc:picChg chg="add mod">
          <ac:chgData name="Shang-Wei Lin" userId="d614b8a91a354671" providerId="LiveId" clId="{9A6A94B3-FD06-7143-A735-8AEC118B7237}" dt="2022-09-16T05:58:43.371" v="68" actId="1076"/>
          <ac:picMkLst>
            <pc:docMk/>
            <pc:sldMk cId="3510249219" sldId="716"/>
            <ac:picMk id="8" creationId="{6A28132A-196B-650D-8EC3-EC25CA9B6853}"/>
          </ac:picMkLst>
        </pc:picChg>
      </pc:sldChg>
      <pc:sldChg chg="modSp mod">
        <pc:chgData name="Shang-Wei Lin" userId="d614b8a91a354671" providerId="LiveId" clId="{9A6A94B3-FD06-7143-A735-8AEC118B7237}" dt="2022-09-16T06:12:49.231" v="148" actId="207"/>
        <pc:sldMkLst>
          <pc:docMk/>
          <pc:sldMk cId="23358852" sldId="719"/>
        </pc:sldMkLst>
        <pc:spChg chg="mod">
          <ac:chgData name="Shang-Wei Lin" userId="d614b8a91a354671" providerId="LiveId" clId="{9A6A94B3-FD06-7143-A735-8AEC118B7237}" dt="2022-09-16T06:12:49.231" v="148" actId="207"/>
          <ac:spMkLst>
            <pc:docMk/>
            <pc:sldMk cId="23358852" sldId="719"/>
            <ac:spMk id="3" creationId="{00000000-0000-0000-0000-000000000000}"/>
          </ac:spMkLst>
        </pc:spChg>
      </pc:sldChg>
      <pc:sldChg chg="addSp modSp mod">
        <pc:chgData name="Shang-Wei Lin" userId="d614b8a91a354671" providerId="LiveId" clId="{9A6A94B3-FD06-7143-A735-8AEC118B7237}" dt="2022-09-16T05:33:54.908" v="37"/>
        <pc:sldMkLst>
          <pc:docMk/>
          <pc:sldMk cId="1342250645" sldId="720"/>
        </pc:sldMkLst>
        <pc:spChg chg="mod">
          <ac:chgData name="Shang-Wei Lin" userId="d614b8a91a354671" providerId="LiveId" clId="{9A6A94B3-FD06-7143-A735-8AEC118B7237}" dt="2022-09-16T05:33:54.908" v="37"/>
          <ac:spMkLst>
            <pc:docMk/>
            <pc:sldMk cId="1342250645" sldId="720"/>
            <ac:spMk id="23" creationId="{4618EA5A-E129-0EAE-F94D-29D37826C3A4}"/>
          </ac:spMkLst>
        </pc:spChg>
        <pc:spChg chg="mod">
          <ac:chgData name="Shang-Wei Lin" userId="d614b8a91a354671" providerId="LiveId" clId="{9A6A94B3-FD06-7143-A735-8AEC118B7237}" dt="2022-09-16T05:33:54.908" v="37"/>
          <ac:spMkLst>
            <pc:docMk/>
            <pc:sldMk cId="1342250645" sldId="720"/>
            <ac:spMk id="24" creationId="{854F78B5-3657-6BF0-5591-A1FF3B105AAD}"/>
          </ac:spMkLst>
        </pc:spChg>
        <pc:spChg chg="mod">
          <ac:chgData name="Shang-Wei Lin" userId="d614b8a91a354671" providerId="LiveId" clId="{9A6A94B3-FD06-7143-A735-8AEC118B7237}" dt="2022-09-16T05:33:53.354" v="36" actId="1076"/>
          <ac:spMkLst>
            <pc:docMk/>
            <pc:sldMk cId="1342250645" sldId="720"/>
            <ac:spMk id="125" creationId="{00000000-0000-0000-0000-000000000000}"/>
          </ac:spMkLst>
        </pc:spChg>
        <pc:grpChg chg="add mod">
          <ac:chgData name="Shang-Wei Lin" userId="d614b8a91a354671" providerId="LiveId" clId="{9A6A94B3-FD06-7143-A735-8AEC118B7237}" dt="2022-09-16T05:33:54.908" v="37"/>
          <ac:grpSpMkLst>
            <pc:docMk/>
            <pc:sldMk cId="1342250645" sldId="720"/>
            <ac:grpSpMk id="3" creationId="{38E6DD15-3604-7B81-2DF5-13A6C0CC478F}"/>
          </ac:grpSpMkLst>
        </pc:grpChg>
      </pc:sldChg>
      <pc:sldChg chg="addSp modSp mod">
        <pc:chgData name="Shang-Wei Lin" userId="d614b8a91a354671" providerId="LiveId" clId="{9A6A94B3-FD06-7143-A735-8AEC118B7237}" dt="2022-09-16T05:34:03.259" v="39" actId="1076"/>
        <pc:sldMkLst>
          <pc:docMk/>
          <pc:sldMk cId="2121387697" sldId="721"/>
        </pc:sldMkLst>
        <pc:spChg chg="mod">
          <ac:chgData name="Shang-Wei Lin" userId="d614b8a91a354671" providerId="LiveId" clId="{9A6A94B3-FD06-7143-A735-8AEC118B7237}" dt="2022-09-16T05:34:00.110" v="38"/>
          <ac:spMkLst>
            <pc:docMk/>
            <pc:sldMk cId="2121387697" sldId="721"/>
            <ac:spMk id="23" creationId="{D5D7587D-08C8-A354-0931-20F3302C4C27}"/>
          </ac:spMkLst>
        </pc:spChg>
        <pc:spChg chg="mod">
          <ac:chgData name="Shang-Wei Lin" userId="d614b8a91a354671" providerId="LiveId" clId="{9A6A94B3-FD06-7143-A735-8AEC118B7237}" dt="2022-09-16T05:34:00.110" v="38"/>
          <ac:spMkLst>
            <pc:docMk/>
            <pc:sldMk cId="2121387697" sldId="721"/>
            <ac:spMk id="24" creationId="{DD460BE3-6172-0A87-EA92-C3A89FBC810A}"/>
          </ac:spMkLst>
        </pc:spChg>
        <pc:spChg chg="mod">
          <ac:chgData name="Shang-Wei Lin" userId="d614b8a91a354671" providerId="LiveId" clId="{9A6A94B3-FD06-7143-A735-8AEC118B7237}" dt="2022-09-16T05:34:03.259" v="39" actId="1076"/>
          <ac:spMkLst>
            <pc:docMk/>
            <pc:sldMk cId="2121387697" sldId="721"/>
            <ac:spMk id="125" creationId="{00000000-0000-0000-0000-000000000000}"/>
          </ac:spMkLst>
        </pc:spChg>
        <pc:grpChg chg="add mod">
          <ac:chgData name="Shang-Wei Lin" userId="d614b8a91a354671" providerId="LiveId" clId="{9A6A94B3-FD06-7143-A735-8AEC118B7237}" dt="2022-09-16T05:34:00.110" v="38"/>
          <ac:grpSpMkLst>
            <pc:docMk/>
            <pc:sldMk cId="2121387697" sldId="721"/>
            <ac:grpSpMk id="3" creationId="{6D65E23F-4B8B-8F04-18A3-0C2FE92F758D}"/>
          </ac:grpSpMkLst>
        </pc:grpChg>
      </pc:sldChg>
      <pc:sldChg chg="addSp modSp mod">
        <pc:chgData name="Shang-Wei Lin" userId="d614b8a91a354671" providerId="LiveId" clId="{9A6A94B3-FD06-7143-A735-8AEC118B7237}" dt="2022-09-16T05:34:12.451" v="41" actId="1076"/>
        <pc:sldMkLst>
          <pc:docMk/>
          <pc:sldMk cId="67430226" sldId="722"/>
        </pc:sldMkLst>
        <pc:spChg chg="mod">
          <ac:chgData name="Shang-Wei Lin" userId="d614b8a91a354671" providerId="LiveId" clId="{9A6A94B3-FD06-7143-A735-8AEC118B7237}" dt="2022-09-16T05:34:09.220" v="40"/>
          <ac:spMkLst>
            <pc:docMk/>
            <pc:sldMk cId="67430226" sldId="722"/>
            <ac:spMk id="23" creationId="{7C9C2F36-C9A7-12F2-77C2-C560B440D0DF}"/>
          </ac:spMkLst>
        </pc:spChg>
        <pc:spChg chg="mod">
          <ac:chgData name="Shang-Wei Lin" userId="d614b8a91a354671" providerId="LiveId" clId="{9A6A94B3-FD06-7143-A735-8AEC118B7237}" dt="2022-09-16T05:34:09.220" v="40"/>
          <ac:spMkLst>
            <pc:docMk/>
            <pc:sldMk cId="67430226" sldId="722"/>
            <ac:spMk id="24" creationId="{DCAB0C18-F1F7-736A-6801-FA82E530F3EC}"/>
          </ac:spMkLst>
        </pc:spChg>
        <pc:spChg chg="mod">
          <ac:chgData name="Shang-Wei Lin" userId="d614b8a91a354671" providerId="LiveId" clId="{9A6A94B3-FD06-7143-A735-8AEC118B7237}" dt="2022-09-16T05:34:12.451" v="41" actId="1076"/>
          <ac:spMkLst>
            <pc:docMk/>
            <pc:sldMk cId="67430226" sldId="722"/>
            <ac:spMk id="125" creationId="{00000000-0000-0000-0000-000000000000}"/>
          </ac:spMkLst>
        </pc:spChg>
        <pc:grpChg chg="add mod">
          <ac:chgData name="Shang-Wei Lin" userId="d614b8a91a354671" providerId="LiveId" clId="{9A6A94B3-FD06-7143-A735-8AEC118B7237}" dt="2022-09-16T05:34:09.220" v="40"/>
          <ac:grpSpMkLst>
            <pc:docMk/>
            <pc:sldMk cId="67430226" sldId="722"/>
            <ac:grpSpMk id="3" creationId="{8411FEFB-CD20-66DA-88CB-9542B662F521}"/>
          </ac:grpSpMkLst>
        </pc:grpChg>
      </pc:sldChg>
      <pc:sldChg chg="addSp modSp mod">
        <pc:chgData name="Shang-Wei Lin" userId="d614b8a91a354671" providerId="LiveId" clId="{9A6A94B3-FD06-7143-A735-8AEC118B7237}" dt="2022-09-16T05:34:18.955" v="43" actId="1076"/>
        <pc:sldMkLst>
          <pc:docMk/>
          <pc:sldMk cId="1711616852" sldId="723"/>
        </pc:sldMkLst>
        <pc:spChg chg="mod">
          <ac:chgData name="Shang-Wei Lin" userId="d614b8a91a354671" providerId="LiveId" clId="{9A6A94B3-FD06-7143-A735-8AEC118B7237}" dt="2022-09-16T05:34:16.185" v="42"/>
          <ac:spMkLst>
            <pc:docMk/>
            <pc:sldMk cId="1711616852" sldId="723"/>
            <ac:spMk id="23" creationId="{FF942861-A959-001A-4B04-8CC575F5B233}"/>
          </ac:spMkLst>
        </pc:spChg>
        <pc:spChg chg="mod">
          <ac:chgData name="Shang-Wei Lin" userId="d614b8a91a354671" providerId="LiveId" clId="{9A6A94B3-FD06-7143-A735-8AEC118B7237}" dt="2022-09-16T05:34:16.185" v="42"/>
          <ac:spMkLst>
            <pc:docMk/>
            <pc:sldMk cId="1711616852" sldId="723"/>
            <ac:spMk id="24" creationId="{40698299-3E1B-C5B2-8EC9-E8484AA87BCB}"/>
          </ac:spMkLst>
        </pc:spChg>
        <pc:spChg chg="mod">
          <ac:chgData name="Shang-Wei Lin" userId="d614b8a91a354671" providerId="LiveId" clId="{9A6A94B3-FD06-7143-A735-8AEC118B7237}" dt="2022-09-16T05:34:18.955" v="43" actId="1076"/>
          <ac:spMkLst>
            <pc:docMk/>
            <pc:sldMk cId="1711616852" sldId="723"/>
            <ac:spMk id="125" creationId="{00000000-0000-0000-0000-000000000000}"/>
          </ac:spMkLst>
        </pc:spChg>
        <pc:grpChg chg="add mod">
          <ac:chgData name="Shang-Wei Lin" userId="d614b8a91a354671" providerId="LiveId" clId="{9A6A94B3-FD06-7143-A735-8AEC118B7237}" dt="2022-09-16T05:34:16.185" v="42"/>
          <ac:grpSpMkLst>
            <pc:docMk/>
            <pc:sldMk cId="1711616852" sldId="723"/>
            <ac:grpSpMk id="3" creationId="{8393FF8D-F7C5-B68A-A193-CE6C1297E5D0}"/>
          </ac:grpSpMkLst>
        </pc:grpChg>
      </pc:sldChg>
      <pc:sldChg chg="addSp modSp mod">
        <pc:chgData name="Shang-Wei Lin" userId="d614b8a91a354671" providerId="LiveId" clId="{9A6A94B3-FD06-7143-A735-8AEC118B7237}" dt="2022-09-16T05:34:26.194" v="45" actId="1076"/>
        <pc:sldMkLst>
          <pc:docMk/>
          <pc:sldMk cId="3294187657" sldId="724"/>
        </pc:sldMkLst>
        <pc:spChg chg="mod">
          <ac:chgData name="Shang-Wei Lin" userId="d614b8a91a354671" providerId="LiveId" clId="{9A6A94B3-FD06-7143-A735-8AEC118B7237}" dt="2022-09-16T05:34:22.987" v="44"/>
          <ac:spMkLst>
            <pc:docMk/>
            <pc:sldMk cId="3294187657" sldId="724"/>
            <ac:spMk id="23" creationId="{07B352E3-2ABF-921D-B487-D0B7F0276098}"/>
          </ac:spMkLst>
        </pc:spChg>
        <pc:spChg chg="mod">
          <ac:chgData name="Shang-Wei Lin" userId="d614b8a91a354671" providerId="LiveId" clId="{9A6A94B3-FD06-7143-A735-8AEC118B7237}" dt="2022-09-16T05:34:22.987" v="44"/>
          <ac:spMkLst>
            <pc:docMk/>
            <pc:sldMk cId="3294187657" sldId="724"/>
            <ac:spMk id="24" creationId="{D021438B-4CEF-6980-1A77-A6F14F282EF6}"/>
          </ac:spMkLst>
        </pc:spChg>
        <pc:spChg chg="mod">
          <ac:chgData name="Shang-Wei Lin" userId="d614b8a91a354671" providerId="LiveId" clId="{9A6A94B3-FD06-7143-A735-8AEC118B7237}" dt="2022-09-16T05:34:26.194" v="45" actId="1076"/>
          <ac:spMkLst>
            <pc:docMk/>
            <pc:sldMk cId="3294187657" sldId="724"/>
            <ac:spMk id="125" creationId="{00000000-0000-0000-0000-000000000000}"/>
          </ac:spMkLst>
        </pc:spChg>
        <pc:grpChg chg="add mod">
          <ac:chgData name="Shang-Wei Lin" userId="d614b8a91a354671" providerId="LiveId" clId="{9A6A94B3-FD06-7143-A735-8AEC118B7237}" dt="2022-09-16T05:34:22.987" v="44"/>
          <ac:grpSpMkLst>
            <pc:docMk/>
            <pc:sldMk cId="3294187657" sldId="724"/>
            <ac:grpSpMk id="3" creationId="{1352BB26-8528-0098-D31B-0D7EBC644832}"/>
          </ac:grpSpMkLst>
        </pc:grpChg>
      </pc:sldChg>
      <pc:sldChg chg="addSp modSp mod">
        <pc:chgData name="Shang-Wei Lin" userId="d614b8a91a354671" providerId="LiveId" clId="{9A6A94B3-FD06-7143-A735-8AEC118B7237}" dt="2022-09-16T05:34:33.851" v="47" actId="1076"/>
        <pc:sldMkLst>
          <pc:docMk/>
          <pc:sldMk cId="343656316" sldId="725"/>
        </pc:sldMkLst>
        <pc:spChg chg="mod">
          <ac:chgData name="Shang-Wei Lin" userId="d614b8a91a354671" providerId="LiveId" clId="{9A6A94B3-FD06-7143-A735-8AEC118B7237}" dt="2022-09-16T05:34:30.409" v="46"/>
          <ac:spMkLst>
            <pc:docMk/>
            <pc:sldMk cId="343656316" sldId="725"/>
            <ac:spMk id="23" creationId="{5334DF11-AB40-C503-B858-FD98F7A46006}"/>
          </ac:spMkLst>
        </pc:spChg>
        <pc:spChg chg="mod">
          <ac:chgData name="Shang-Wei Lin" userId="d614b8a91a354671" providerId="LiveId" clId="{9A6A94B3-FD06-7143-A735-8AEC118B7237}" dt="2022-09-16T05:34:30.409" v="46"/>
          <ac:spMkLst>
            <pc:docMk/>
            <pc:sldMk cId="343656316" sldId="725"/>
            <ac:spMk id="24" creationId="{D9572216-3C65-1B85-8E94-FED662B12A2F}"/>
          </ac:spMkLst>
        </pc:spChg>
        <pc:spChg chg="mod">
          <ac:chgData name="Shang-Wei Lin" userId="d614b8a91a354671" providerId="LiveId" clId="{9A6A94B3-FD06-7143-A735-8AEC118B7237}" dt="2022-09-16T05:34:33.851" v="47" actId="1076"/>
          <ac:spMkLst>
            <pc:docMk/>
            <pc:sldMk cId="343656316" sldId="725"/>
            <ac:spMk id="125" creationId="{00000000-0000-0000-0000-000000000000}"/>
          </ac:spMkLst>
        </pc:spChg>
        <pc:grpChg chg="add mod">
          <ac:chgData name="Shang-Wei Lin" userId="d614b8a91a354671" providerId="LiveId" clId="{9A6A94B3-FD06-7143-A735-8AEC118B7237}" dt="2022-09-16T05:34:30.409" v="46"/>
          <ac:grpSpMkLst>
            <pc:docMk/>
            <pc:sldMk cId="343656316" sldId="725"/>
            <ac:grpSpMk id="3" creationId="{595A0A03-9330-DB2D-76D1-8AA5A6B35205}"/>
          </ac:grpSpMkLst>
        </pc:grpChg>
      </pc:sldChg>
      <pc:sldChg chg="addSp modSp mod">
        <pc:chgData name="Shang-Wei Lin" userId="d614b8a91a354671" providerId="LiveId" clId="{9A6A94B3-FD06-7143-A735-8AEC118B7237}" dt="2022-09-16T05:34:41.547" v="49" actId="1076"/>
        <pc:sldMkLst>
          <pc:docMk/>
          <pc:sldMk cId="2096822336" sldId="726"/>
        </pc:sldMkLst>
        <pc:spChg chg="mod">
          <ac:chgData name="Shang-Wei Lin" userId="d614b8a91a354671" providerId="LiveId" clId="{9A6A94B3-FD06-7143-A735-8AEC118B7237}" dt="2022-09-16T05:34:38.994" v="48"/>
          <ac:spMkLst>
            <pc:docMk/>
            <pc:sldMk cId="2096822336" sldId="726"/>
            <ac:spMk id="23" creationId="{2473F96A-18BC-F49D-1ABC-6144F2C0079B}"/>
          </ac:spMkLst>
        </pc:spChg>
        <pc:spChg chg="mod">
          <ac:chgData name="Shang-Wei Lin" userId="d614b8a91a354671" providerId="LiveId" clId="{9A6A94B3-FD06-7143-A735-8AEC118B7237}" dt="2022-09-16T05:34:38.994" v="48"/>
          <ac:spMkLst>
            <pc:docMk/>
            <pc:sldMk cId="2096822336" sldId="726"/>
            <ac:spMk id="24" creationId="{37D7FDDB-1912-2A9C-0BBD-FEF2013DFFE1}"/>
          </ac:spMkLst>
        </pc:spChg>
        <pc:spChg chg="mod">
          <ac:chgData name="Shang-Wei Lin" userId="d614b8a91a354671" providerId="LiveId" clId="{9A6A94B3-FD06-7143-A735-8AEC118B7237}" dt="2022-09-16T05:34:41.547" v="49" actId="1076"/>
          <ac:spMkLst>
            <pc:docMk/>
            <pc:sldMk cId="2096822336" sldId="726"/>
            <ac:spMk id="125" creationId="{00000000-0000-0000-0000-000000000000}"/>
          </ac:spMkLst>
        </pc:spChg>
        <pc:grpChg chg="add mod">
          <ac:chgData name="Shang-Wei Lin" userId="d614b8a91a354671" providerId="LiveId" clId="{9A6A94B3-FD06-7143-A735-8AEC118B7237}" dt="2022-09-16T05:34:38.994" v="48"/>
          <ac:grpSpMkLst>
            <pc:docMk/>
            <pc:sldMk cId="2096822336" sldId="726"/>
            <ac:grpSpMk id="3" creationId="{9FE388FA-E528-2134-20BF-BA85FD38EDAD}"/>
          </ac:grpSpMkLst>
        </pc:grpChg>
      </pc:sldChg>
      <pc:sldChg chg="addSp modSp mod">
        <pc:chgData name="Shang-Wei Lin" userId="d614b8a91a354671" providerId="LiveId" clId="{9A6A94B3-FD06-7143-A735-8AEC118B7237}" dt="2022-09-16T05:34:47.203" v="51" actId="1076"/>
        <pc:sldMkLst>
          <pc:docMk/>
          <pc:sldMk cId="2429343005" sldId="727"/>
        </pc:sldMkLst>
        <pc:spChg chg="mod">
          <ac:chgData name="Shang-Wei Lin" userId="d614b8a91a354671" providerId="LiveId" clId="{9A6A94B3-FD06-7143-A735-8AEC118B7237}" dt="2022-09-16T05:34:44.412" v="50"/>
          <ac:spMkLst>
            <pc:docMk/>
            <pc:sldMk cId="2429343005" sldId="727"/>
            <ac:spMk id="23" creationId="{5DD8133A-273F-EB10-BF97-63A365FB47B8}"/>
          </ac:spMkLst>
        </pc:spChg>
        <pc:spChg chg="mod">
          <ac:chgData name="Shang-Wei Lin" userId="d614b8a91a354671" providerId="LiveId" clId="{9A6A94B3-FD06-7143-A735-8AEC118B7237}" dt="2022-09-16T05:34:44.412" v="50"/>
          <ac:spMkLst>
            <pc:docMk/>
            <pc:sldMk cId="2429343005" sldId="727"/>
            <ac:spMk id="24" creationId="{83193E97-76D2-BF77-943E-AD8D0E812176}"/>
          </ac:spMkLst>
        </pc:spChg>
        <pc:spChg chg="mod">
          <ac:chgData name="Shang-Wei Lin" userId="d614b8a91a354671" providerId="LiveId" clId="{9A6A94B3-FD06-7143-A735-8AEC118B7237}" dt="2022-09-16T05:34:47.203" v="51" actId="1076"/>
          <ac:spMkLst>
            <pc:docMk/>
            <pc:sldMk cId="2429343005" sldId="727"/>
            <ac:spMk id="125" creationId="{00000000-0000-0000-0000-000000000000}"/>
          </ac:spMkLst>
        </pc:spChg>
        <pc:grpChg chg="add mod">
          <ac:chgData name="Shang-Wei Lin" userId="d614b8a91a354671" providerId="LiveId" clId="{9A6A94B3-FD06-7143-A735-8AEC118B7237}" dt="2022-09-16T05:34:44.412" v="50"/>
          <ac:grpSpMkLst>
            <pc:docMk/>
            <pc:sldMk cId="2429343005" sldId="727"/>
            <ac:grpSpMk id="3" creationId="{1151E997-EC45-E036-BF24-C28519ED0170}"/>
          </ac:grpSpMkLst>
        </pc:grpChg>
      </pc:sldChg>
      <pc:sldChg chg="addSp modSp mod">
        <pc:chgData name="Shang-Wei Lin" userId="d614b8a91a354671" providerId="LiveId" clId="{9A6A94B3-FD06-7143-A735-8AEC118B7237}" dt="2022-09-16T05:34:53.261" v="53" actId="1076"/>
        <pc:sldMkLst>
          <pc:docMk/>
          <pc:sldMk cId="629242838" sldId="728"/>
        </pc:sldMkLst>
        <pc:spChg chg="mod">
          <ac:chgData name="Shang-Wei Lin" userId="d614b8a91a354671" providerId="LiveId" clId="{9A6A94B3-FD06-7143-A735-8AEC118B7237}" dt="2022-09-16T05:34:50.561" v="52"/>
          <ac:spMkLst>
            <pc:docMk/>
            <pc:sldMk cId="629242838" sldId="728"/>
            <ac:spMk id="23" creationId="{69EEA640-8738-C59E-BE2F-6CAEE5716070}"/>
          </ac:spMkLst>
        </pc:spChg>
        <pc:spChg chg="mod">
          <ac:chgData name="Shang-Wei Lin" userId="d614b8a91a354671" providerId="LiveId" clId="{9A6A94B3-FD06-7143-A735-8AEC118B7237}" dt="2022-09-16T05:34:50.561" v="52"/>
          <ac:spMkLst>
            <pc:docMk/>
            <pc:sldMk cId="629242838" sldId="728"/>
            <ac:spMk id="24" creationId="{E6790A1D-2034-5DA7-E13A-6587A28C832D}"/>
          </ac:spMkLst>
        </pc:spChg>
        <pc:spChg chg="mod">
          <ac:chgData name="Shang-Wei Lin" userId="d614b8a91a354671" providerId="LiveId" clId="{9A6A94B3-FD06-7143-A735-8AEC118B7237}" dt="2022-09-16T05:34:53.261" v="53" actId="1076"/>
          <ac:spMkLst>
            <pc:docMk/>
            <pc:sldMk cId="629242838" sldId="728"/>
            <ac:spMk id="125" creationId="{00000000-0000-0000-0000-000000000000}"/>
          </ac:spMkLst>
        </pc:spChg>
        <pc:grpChg chg="add mod">
          <ac:chgData name="Shang-Wei Lin" userId="d614b8a91a354671" providerId="LiveId" clId="{9A6A94B3-FD06-7143-A735-8AEC118B7237}" dt="2022-09-16T05:34:50.561" v="52"/>
          <ac:grpSpMkLst>
            <pc:docMk/>
            <pc:sldMk cId="629242838" sldId="728"/>
            <ac:grpSpMk id="3" creationId="{B2F0AA4C-4FAF-640F-C05F-630D9BC8E6EF}"/>
          </ac:grpSpMkLst>
        </pc:grpChg>
      </pc:sldChg>
      <pc:sldChg chg="addSp modSp mod">
        <pc:chgData name="Shang-Wei Lin" userId="d614b8a91a354671" providerId="LiveId" clId="{9A6A94B3-FD06-7143-A735-8AEC118B7237}" dt="2022-09-16T05:35:02.235" v="55" actId="1076"/>
        <pc:sldMkLst>
          <pc:docMk/>
          <pc:sldMk cId="2377780008" sldId="729"/>
        </pc:sldMkLst>
        <pc:spChg chg="mod">
          <ac:chgData name="Shang-Wei Lin" userId="d614b8a91a354671" providerId="LiveId" clId="{9A6A94B3-FD06-7143-A735-8AEC118B7237}" dt="2022-09-16T05:34:59.162" v="54"/>
          <ac:spMkLst>
            <pc:docMk/>
            <pc:sldMk cId="2377780008" sldId="729"/>
            <ac:spMk id="23" creationId="{E9364D4B-3EC1-5382-2223-C04DA4C8FE08}"/>
          </ac:spMkLst>
        </pc:spChg>
        <pc:spChg chg="mod">
          <ac:chgData name="Shang-Wei Lin" userId="d614b8a91a354671" providerId="LiveId" clId="{9A6A94B3-FD06-7143-A735-8AEC118B7237}" dt="2022-09-16T05:34:59.162" v="54"/>
          <ac:spMkLst>
            <pc:docMk/>
            <pc:sldMk cId="2377780008" sldId="729"/>
            <ac:spMk id="24" creationId="{F7316BC0-07C7-1341-F117-6683FF3473E4}"/>
          </ac:spMkLst>
        </pc:spChg>
        <pc:spChg chg="mod">
          <ac:chgData name="Shang-Wei Lin" userId="d614b8a91a354671" providerId="LiveId" clId="{9A6A94B3-FD06-7143-A735-8AEC118B7237}" dt="2022-09-16T05:35:02.235" v="55" actId="1076"/>
          <ac:spMkLst>
            <pc:docMk/>
            <pc:sldMk cId="2377780008" sldId="729"/>
            <ac:spMk id="125" creationId="{00000000-0000-0000-0000-000000000000}"/>
          </ac:spMkLst>
        </pc:spChg>
        <pc:grpChg chg="add mod">
          <ac:chgData name="Shang-Wei Lin" userId="d614b8a91a354671" providerId="LiveId" clId="{9A6A94B3-FD06-7143-A735-8AEC118B7237}" dt="2022-09-16T05:34:59.162" v="54"/>
          <ac:grpSpMkLst>
            <pc:docMk/>
            <pc:sldMk cId="2377780008" sldId="729"/>
            <ac:grpSpMk id="3" creationId="{3DA91452-B478-F586-1678-C58E631AF22B}"/>
          </ac:grpSpMkLst>
        </pc:grpChg>
      </pc:sldChg>
      <pc:sldChg chg="addSp modSp mod">
        <pc:chgData name="Shang-Wei Lin" userId="d614b8a91a354671" providerId="LiveId" clId="{9A6A94B3-FD06-7143-A735-8AEC118B7237}" dt="2022-09-16T05:33:40.655" v="35" actId="164"/>
        <pc:sldMkLst>
          <pc:docMk/>
          <pc:sldMk cId="544309073" sldId="730"/>
        </pc:sldMkLst>
        <pc:spChg chg="add mod">
          <ac:chgData name="Shang-Wei Lin" userId="d614b8a91a354671" providerId="LiveId" clId="{9A6A94B3-FD06-7143-A735-8AEC118B7237}" dt="2022-09-16T05:33:09.722" v="34" actId="1076"/>
          <ac:spMkLst>
            <pc:docMk/>
            <pc:sldMk cId="544309073" sldId="730"/>
            <ac:spMk id="3" creationId="{D758CF92-804F-79A0-BBC2-E99E879E616F}"/>
          </ac:spMkLst>
        </pc:spChg>
        <pc:spChg chg="add mod">
          <ac:chgData name="Shang-Wei Lin" userId="d614b8a91a354671" providerId="LiveId" clId="{9A6A94B3-FD06-7143-A735-8AEC118B7237}" dt="2022-09-16T05:33:03.402" v="33" actId="255"/>
          <ac:spMkLst>
            <pc:docMk/>
            <pc:sldMk cId="544309073" sldId="730"/>
            <ac:spMk id="23" creationId="{5FB60BC8-AF81-8990-B552-1C7FD63D29E7}"/>
          </ac:spMkLst>
        </pc:spChg>
        <pc:spChg chg="mod">
          <ac:chgData name="Shang-Wei Lin" userId="d614b8a91a354671" providerId="LiveId" clId="{9A6A94B3-FD06-7143-A735-8AEC118B7237}" dt="2022-09-16T05:32:19.746" v="14" actId="1076"/>
          <ac:spMkLst>
            <pc:docMk/>
            <pc:sldMk cId="544309073" sldId="730"/>
            <ac:spMk id="125" creationId="{00000000-0000-0000-0000-000000000000}"/>
          </ac:spMkLst>
        </pc:spChg>
        <pc:grpChg chg="add">
          <ac:chgData name="Shang-Wei Lin" userId="d614b8a91a354671" providerId="LiveId" clId="{9A6A94B3-FD06-7143-A735-8AEC118B7237}" dt="2022-09-16T05:33:40.655" v="35" actId="164"/>
          <ac:grpSpMkLst>
            <pc:docMk/>
            <pc:sldMk cId="544309073" sldId="730"/>
            <ac:grpSpMk id="24" creationId="{ADF836A9-05E3-4C9C-99E8-BF577D96DCEB}"/>
          </ac:grpSpMkLst>
        </pc:grpChg>
      </pc:sldChg>
      <pc:sldChg chg="addSp modSp mod">
        <pc:chgData name="Shang-Wei Lin" userId="d614b8a91a354671" providerId="LiveId" clId="{9A6A94B3-FD06-7143-A735-8AEC118B7237}" dt="2022-09-16T05:35:10.020" v="57" actId="1076"/>
        <pc:sldMkLst>
          <pc:docMk/>
          <pc:sldMk cId="3725749677" sldId="731"/>
        </pc:sldMkLst>
        <pc:spChg chg="mod">
          <ac:chgData name="Shang-Wei Lin" userId="d614b8a91a354671" providerId="LiveId" clId="{9A6A94B3-FD06-7143-A735-8AEC118B7237}" dt="2022-09-16T05:35:07.339" v="56"/>
          <ac:spMkLst>
            <pc:docMk/>
            <pc:sldMk cId="3725749677" sldId="731"/>
            <ac:spMk id="23" creationId="{205A0239-7E60-1103-9D23-C01300679CDB}"/>
          </ac:spMkLst>
        </pc:spChg>
        <pc:spChg chg="mod">
          <ac:chgData name="Shang-Wei Lin" userId="d614b8a91a354671" providerId="LiveId" clId="{9A6A94B3-FD06-7143-A735-8AEC118B7237}" dt="2022-09-16T05:35:07.339" v="56"/>
          <ac:spMkLst>
            <pc:docMk/>
            <pc:sldMk cId="3725749677" sldId="731"/>
            <ac:spMk id="24" creationId="{EC04CE3D-E65F-CAA4-08DA-5D9B991D8B56}"/>
          </ac:spMkLst>
        </pc:spChg>
        <pc:spChg chg="mod">
          <ac:chgData name="Shang-Wei Lin" userId="d614b8a91a354671" providerId="LiveId" clId="{9A6A94B3-FD06-7143-A735-8AEC118B7237}" dt="2022-09-16T05:35:10.020" v="57" actId="1076"/>
          <ac:spMkLst>
            <pc:docMk/>
            <pc:sldMk cId="3725749677" sldId="731"/>
            <ac:spMk id="125" creationId="{00000000-0000-0000-0000-000000000000}"/>
          </ac:spMkLst>
        </pc:spChg>
        <pc:grpChg chg="add mod">
          <ac:chgData name="Shang-Wei Lin" userId="d614b8a91a354671" providerId="LiveId" clId="{9A6A94B3-FD06-7143-A735-8AEC118B7237}" dt="2022-09-16T05:35:07.339" v="56"/>
          <ac:grpSpMkLst>
            <pc:docMk/>
            <pc:sldMk cId="3725749677" sldId="731"/>
            <ac:grpSpMk id="3" creationId="{27FE59E7-6F16-A097-B102-A0A34F82E70F}"/>
          </ac:grpSpMkLst>
        </pc:grpChg>
      </pc:sldChg>
      <pc:sldChg chg="addSp modSp mod">
        <pc:chgData name="Shang-Wei Lin" userId="d614b8a91a354671" providerId="LiveId" clId="{9A6A94B3-FD06-7143-A735-8AEC118B7237}" dt="2022-09-16T05:35:18.316" v="59" actId="1076"/>
        <pc:sldMkLst>
          <pc:docMk/>
          <pc:sldMk cId="1969473489" sldId="732"/>
        </pc:sldMkLst>
        <pc:spChg chg="mod">
          <ac:chgData name="Shang-Wei Lin" userId="d614b8a91a354671" providerId="LiveId" clId="{9A6A94B3-FD06-7143-A735-8AEC118B7237}" dt="2022-09-16T05:35:15.270" v="58"/>
          <ac:spMkLst>
            <pc:docMk/>
            <pc:sldMk cId="1969473489" sldId="732"/>
            <ac:spMk id="23" creationId="{83656586-FDCB-7E01-C3B7-603802E73AC2}"/>
          </ac:spMkLst>
        </pc:spChg>
        <pc:spChg chg="mod">
          <ac:chgData name="Shang-Wei Lin" userId="d614b8a91a354671" providerId="LiveId" clId="{9A6A94B3-FD06-7143-A735-8AEC118B7237}" dt="2022-09-16T05:35:15.270" v="58"/>
          <ac:spMkLst>
            <pc:docMk/>
            <pc:sldMk cId="1969473489" sldId="732"/>
            <ac:spMk id="24" creationId="{C39CC6C9-A89E-613F-7E50-DF8A4045743E}"/>
          </ac:spMkLst>
        </pc:spChg>
        <pc:spChg chg="mod">
          <ac:chgData name="Shang-Wei Lin" userId="d614b8a91a354671" providerId="LiveId" clId="{9A6A94B3-FD06-7143-A735-8AEC118B7237}" dt="2022-09-16T05:35:18.316" v="59" actId="1076"/>
          <ac:spMkLst>
            <pc:docMk/>
            <pc:sldMk cId="1969473489" sldId="732"/>
            <ac:spMk id="125" creationId="{00000000-0000-0000-0000-000000000000}"/>
          </ac:spMkLst>
        </pc:spChg>
        <pc:grpChg chg="add mod">
          <ac:chgData name="Shang-Wei Lin" userId="d614b8a91a354671" providerId="LiveId" clId="{9A6A94B3-FD06-7143-A735-8AEC118B7237}" dt="2022-09-16T05:35:15.270" v="58"/>
          <ac:grpSpMkLst>
            <pc:docMk/>
            <pc:sldMk cId="1969473489" sldId="732"/>
            <ac:grpSpMk id="3" creationId="{3DF5E93D-0EBF-5FBA-9B83-5DB04F9FA8E2}"/>
          </ac:grpSpMkLst>
        </pc:grpChg>
      </pc:sldChg>
      <pc:sldChg chg="addSp modSp mod">
        <pc:chgData name="Shang-Wei Lin" userId="d614b8a91a354671" providerId="LiveId" clId="{9A6A94B3-FD06-7143-A735-8AEC118B7237}" dt="2022-09-16T05:35:24.243" v="61" actId="1076"/>
        <pc:sldMkLst>
          <pc:docMk/>
          <pc:sldMk cId="3935124024" sldId="733"/>
        </pc:sldMkLst>
        <pc:spChg chg="mod">
          <ac:chgData name="Shang-Wei Lin" userId="d614b8a91a354671" providerId="LiveId" clId="{9A6A94B3-FD06-7143-A735-8AEC118B7237}" dt="2022-09-16T05:35:21.332" v="60"/>
          <ac:spMkLst>
            <pc:docMk/>
            <pc:sldMk cId="3935124024" sldId="733"/>
            <ac:spMk id="23" creationId="{D2718383-C9DB-9128-9DDD-57472E67EABF}"/>
          </ac:spMkLst>
        </pc:spChg>
        <pc:spChg chg="mod">
          <ac:chgData name="Shang-Wei Lin" userId="d614b8a91a354671" providerId="LiveId" clId="{9A6A94B3-FD06-7143-A735-8AEC118B7237}" dt="2022-09-16T05:35:21.332" v="60"/>
          <ac:spMkLst>
            <pc:docMk/>
            <pc:sldMk cId="3935124024" sldId="733"/>
            <ac:spMk id="24" creationId="{5386CAC9-9042-15F5-59DA-F7D0736C7EA9}"/>
          </ac:spMkLst>
        </pc:spChg>
        <pc:spChg chg="mod">
          <ac:chgData name="Shang-Wei Lin" userId="d614b8a91a354671" providerId="LiveId" clId="{9A6A94B3-FD06-7143-A735-8AEC118B7237}" dt="2022-09-16T05:35:24.243" v="61" actId="1076"/>
          <ac:spMkLst>
            <pc:docMk/>
            <pc:sldMk cId="3935124024" sldId="733"/>
            <ac:spMk id="125" creationId="{00000000-0000-0000-0000-000000000000}"/>
          </ac:spMkLst>
        </pc:spChg>
        <pc:grpChg chg="add mod">
          <ac:chgData name="Shang-Wei Lin" userId="d614b8a91a354671" providerId="LiveId" clId="{9A6A94B3-FD06-7143-A735-8AEC118B7237}" dt="2022-09-16T05:35:21.332" v="60"/>
          <ac:grpSpMkLst>
            <pc:docMk/>
            <pc:sldMk cId="3935124024" sldId="733"/>
            <ac:grpSpMk id="3" creationId="{6833DEFB-6B51-DBC1-F508-B4E11F9C488E}"/>
          </ac:grpSpMkLst>
        </pc:grpChg>
      </pc:sldChg>
      <pc:sldChg chg="addSp modSp mod">
        <pc:chgData name="Shang-Wei Lin" userId="d614b8a91a354671" providerId="LiveId" clId="{9A6A94B3-FD06-7143-A735-8AEC118B7237}" dt="2022-09-16T05:35:29.508" v="63" actId="1076"/>
        <pc:sldMkLst>
          <pc:docMk/>
          <pc:sldMk cId="1071757669" sldId="734"/>
        </pc:sldMkLst>
        <pc:spChg chg="mod">
          <ac:chgData name="Shang-Wei Lin" userId="d614b8a91a354671" providerId="LiveId" clId="{9A6A94B3-FD06-7143-A735-8AEC118B7237}" dt="2022-09-16T05:35:26.652" v="62"/>
          <ac:spMkLst>
            <pc:docMk/>
            <pc:sldMk cId="1071757669" sldId="734"/>
            <ac:spMk id="23" creationId="{670F88B1-BC25-7A3F-3DC2-280D376FFB00}"/>
          </ac:spMkLst>
        </pc:spChg>
        <pc:spChg chg="mod">
          <ac:chgData name="Shang-Wei Lin" userId="d614b8a91a354671" providerId="LiveId" clId="{9A6A94B3-FD06-7143-A735-8AEC118B7237}" dt="2022-09-16T05:35:26.652" v="62"/>
          <ac:spMkLst>
            <pc:docMk/>
            <pc:sldMk cId="1071757669" sldId="734"/>
            <ac:spMk id="24" creationId="{B4C63885-4393-6090-1E5E-2A3D4759051A}"/>
          </ac:spMkLst>
        </pc:spChg>
        <pc:spChg chg="mod">
          <ac:chgData name="Shang-Wei Lin" userId="d614b8a91a354671" providerId="LiveId" clId="{9A6A94B3-FD06-7143-A735-8AEC118B7237}" dt="2022-09-16T05:35:29.508" v="63" actId="1076"/>
          <ac:spMkLst>
            <pc:docMk/>
            <pc:sldMk cId="1071757669" sldId="734"/>
            <ac:spMk id="125" creationId="{00000000-0000-0000-0000-000000000000}"/>
          </ac:spMkLst>
        </pc:spChg>
        <pc:grpChg chg="add mod">
          <ac:chgData name="Shang-Wei Lin" userId="d614b8a91a354671" providerId="LiveId" clId="{9A6A94B3-FD06-7143-A735-8AEC118B7237}" dt="2022-09-16T05:35:26.652" v="62"/>
          <ac:grpSpMkLst>
            <pc:docMk/>
            <pc:sldMk cId="1071757669" sldId="734"/>
            <ac:grpSpMk id="3" creationId="{65122273-78D3-17F9-5B9A-CD12E9179D92}"/>
          </ac:grpSpMkLst>
        </pc:grpChg>
      </pc:sldChg>
      <pc:sldChg chg="modSp mod">
        <pc:chgData name="Shang-Wei Lin" userId="d614b8a91a354671" providerId="LiveId" clId="{9A6A94B3-FD06-7143-A735-8AEC118B7237}" dt="2022-09-16T06:15:14.332" v="160" actId="113"/>
        <pc:sldMkLst>
          <pc:docMk/>
          <pc:sldMk cId="2960735220" sldId="736"/>
        </pc:sldMkLst>
        <pc:spChg chg="mod">
          <ac:chgData name="Shang-Wei Lin" userId="d614b8a91a354671" providerId="LiveId" clId="{9A6A94B3-FD06-7143-A735-8AEC118B7237}" dt="2022-09-16T06:15:14.332" v="160" actId="113"/>
          <ac:spMkLst>
            <pc:docMk/>
            <pc:sldMk cId="2960735220" sldId="736"/>
            <ac:spMk id="3" creationId="{00000000-0000-0000-0000-000000000000}"/>
          </ac:spMkLst>
        </pc:spChg>
        <pc:spChg chg="mod">
          <ac:chgData name="Shang-Wei Lin" userId="d614b8a91a354671" providerId="LiveId" clId="{9A6A94B3-FD06-7143-A735-8AEC118B7237}" dt="2022-09-16T05:19:33.789" v="11" actId="14100"/>
          <ac:spMkLst>
            <pc:docMk/>
            <pc:sldMk cId="2960735220" sldId="736"/>
            <ac:spMk id="6" creationId="{00000000-0000-0000-0000-000000000000}"/>
          </ac:spMkLst>
        </pc:spChg>
        <pc:spChg chg="mod">
          <ac:chgData name="Shang-Wei Lin" userId="d614b8a91a354671" providerId="LiveId" clId="{9A6A94B3-FD06-7143-A735-8AEC118B7237}" dt="2022-09-16T05:19:43.692" v="12" actId="1076"/>
          <ac:spMkLst>
            <pc:docMk/>
            <pc:sldMk cId="2960735220" sldId="736"/>
            <ac:spMk id="7" creationId="{00000000-0000-0000-0000-000000000000}"/>
          </ac:spMkLst>
        </pc:spChg>
      </pc:sldChg>
    </pc:docChg>
  </pc:docChgLst>
  <pc:docChgLst>
    <pc:chgData name="Shang-Wei Lin" userId="d614b8a91a354671" providerId="LiveId" clId="{887DECD0-26F4-9742-BDE6-6F1E6AE6582B}"/>
    <pc:docChg chg="modSld">
      <pc:chgData name="Shang-Wei Lin" userId="d614b8a91a354671" providerId="LiveId" clId="{887DECD0-26F4-9742-BDE6-6F1E6AE6582B}" dt="2022-08-03T06:41:55.735" v="15" actId="14100"/>
      <pc:docMkLst>
        <pc:docMk/>
      </pc:docMkLst>
      <pc:sldChg chg="addSp delSp modSp mod">
        <pc:chgData name="Shang-Wei Lin" userId="d614b8a91a354671" providerId="LiveId" clId="{887DECD0-26F4-9742-BDE6-6F1E6AE6582B}" dt="2022-08-03T06:41:55.735" v="15" actId="14100"/>
        <pc:sldMkLst>
          <pc:docMk/>
          <pc:sldMk cId="3727811018" sldId="641"/>
        </pc:sldMkLst>
        <pc:spChg chg="add del mod">
          <ac:chgData name="Shang-Wei Lin" userId="d614b8a91a354671" providerId="LiveId" clId="{887DECD0-26F4-9742-BDE6-6F1E6AE6582B}" dt="2022-08-03T06:41:31.911" v="10" actId="478"/>
          <ac:spMkLst>
            <pc:docMk/>
            <pc:sldMk cId="3727811018" sldId="641"/>
            <ac:spMk id="2" creationId="{C0E98F5C-5C67-56FD-F590-DBA7D628C97B}"/>
          </ac:spMkLst>
        </pc:spChg>
        <pc:spChg chg="add mod">
          <ac:chgData name="Shang-Wei Lin" userId="d614b8a91a354671" providerId="LiveId" clId="{887DECD0-26F4-9742-BDE6-6F1E6AE6582B}" dt="2022-08-03T06:41:55.735" v="15" actId="14100"/>
          <ac:spMkLst>
            <pc:docMk/>
            <pc:sldMk cId="3727811018" sldId="641"/>
            <ac:spMk id="3" creationId="{CE8D456F-2861-F559-B41B-E37DEAF5CD4C}"/>
          </ac:spMkLst>
        </pc:spChg>
        <pc:spChg chg="add mod">
          <ac:chgData name="Shang-Wei Lin" userId="d614b8a91a354671" providerId="LiveId" clId="{887DECD0-26F4-9742-BDE6-6F1E6AE6582B}" dt="2022-08-03T06:41:51.442" v="14"/>
          <ac:spMkLst>
            <pc:docMk/>
            <pc:sldMk cId="3727811018" sldId="641"/>
            <ac:spMk id="4" creationId="{C5CB45E1-F545-0F31-F8E0-46FB70D728A0}"/>
          </ac:spMkLst>
        </pc:spChg>
        <pc:spChg chg="mod">
          <ac:chgData name="Shang-Wei Lin" userId="d614b8a91a354671" providerId="LiveId" clId="{887DECD0-26F4-9742-BDE6-6F1E6AE6582B}" dt="2022-08-03T06:41:27.104" v="8" actId="14100"/>
          <ac:spMkLst>
            <pc:docMk/>
            <pc:sldMk cId="3727811018" sldId="641"/>
            <ac:spMk id="15" creationId="{00000000-0000-0000-0000-000000000000}"/>
          </ac:spMkLst>
        </pc:spChg>
        <pc:spChg chg="del">
          <ac:chgData name="Shang-Wei Lin" userId="d614b8a91a354671" providerId="LiveId" clId="{887DECD0-26F4-9742-BDE6-6F1E6AE6582B}" dt="2022-08-03T06:41:29.712" v="9" actId="478"/>
          <ac:spMkLst>
            <pc:docMk/>
            <pc:sldMk cId="3727811018" sldId="641"/>
            <ac:spMk id="1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206" tIns="49603" rIns="99206" bIns="49603" numCol="1" anchor="t" anchorCtr="0" compatLnSpc="1">
            <a:prstTxWarp prst="textNoShape">
              <a:avLst/>
            </a:prstTxWarp>
          </a:bodyPr>
          <a:lstStyle>
            <a:lvl1pPr algn="l" defTabSz="992188" eaLnBrk="0" hangingPunct="0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3500" y="0"/>
            <a:ext cx="29591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206" tIns="49603" rIns="99206" bIns="49603" numCol="1" anchor="t" anchorCtr="0" compatLnSpc="1">
            <a:prstTxWarp prst="textNoShape">
              <a:avLst/>
            </a:prstTxWarp>
          </a:bodyPr>
          <a:lstStyle>
            <a:lvl1pPr algn="r" defTabSz="992188" eaLnBrk="0" hangingPunct="0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6068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206" tIns="49603" rIns="99206" bIns="49603" numCol="1" anchor="b" anchorCtr="0" compatLnSpc="1">
            <a:prstTxWarp prst="textNoShape">
              <a:avLst/>
            </a:prstTxWarp>
          </a:bodyPr>
          <a:lstStyle>
            <a:lvl1pPr algn="l" defTabSz="992188" eaLnBrk="0" hangingPunct="0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3500" y="9409113"/>
            <a:ext cx="29591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206" tIns="49603" rIns="99206" bIns="49603" numCol="1" anchor="b" anchorCtr="0" compatLnSpc="1">
            <a:prstTxWarp prst="textNoShape">
              <a:avLst/>
            </a:prstTxWarp>
          </a:bodyPr>
          <a:lstStyle>
            <a:lvl1pPr algn="r" defTabSz="992188">
              <a:defRPr sz="1400" smtClean="0"/>
            </a:lvl1pPr>
          </a:lstStyle>
          <a:p>
            <a:pPr>
              <a:defRPr/>
            </a:pPr>
            <a:fld id="{1B67EBD8-FF4B-4EE6-8125-159F7FA9D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16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206" tIns="49603" rIns="99206" bIns="49603" numCol="1" anchor="t" anchorCtr="0" compatLnSpc="1">
            <a:prstTxWarp prst="textNoShape">
              <a:avLst/>
            </a:prstTxWarp>
          </a:bodyPr>
          <a:lstStyle>
            <a:lvl1pPr algn="l" defTabSz="992188" eaLnBrk="0" hangingPunct="0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3500" y="0"/>
            <a:ext cx="29591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206" tIns="49603" rIns="99206" bIns="49603" numCol="1" anchor="t" anchorCtr="0" compatLnSpc="1">
            <a:prstTxWarp prst="textNoShape">
              <a:avLst/>
            </a:prstTxWarp>
          </a:bodyPr>
          <a:lstStyle>
            <a:lvl1pPr algn="r" defTabSz="992188" eaLnBrk="0" hangingPunct="0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1388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706938"/>
            <a:ext cx="5010150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206" tIns="49603" rIns="99206" bIns="496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6068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206" tIns="49603" rIns="99206" bIns="49603" numCol="1" anchor="b" anchorCtr="0" compatLnSpc="1">
            <a:prstTxWarp prst="textNoShape">
              <a:avLst/>
            </a:prstTxWarp>
          </a:bodyPr>
          <a:lstStyle>
            <a:lvl1pPr algn="l" defTabSz="992188" eaLnBrk="0" hangingPunct="0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3500" y="9409113"/>
            <a:ext cx="29591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206" tIns="49603" rIns="99206" bIns="49603" numCol="1" anchor="b" anchorCtr="0" compatLnSpc="1">
            <a:prstTxWarp prst="textNoShape">
              <a:avLst/>
            </a:prstTxWarp>
          </a:bodyPr>
          <a:lstStyle>
            <a:lvl1pPr algn="r" defTabSz="992188">
              <a:defRPr sz="1400" smtClean="0"/>
            </a:lvl1pPr>
          </a:lstStyle>
          <a:p>
            <a:pPr>
              <a:defRPr/>
            </a:pPr>
            <a:fld id="{AD5917C6-AE04-4577-B86B-9BBB7CAA6E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459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This</a:t>
            </a:r>
            <a:r>
              <a:rPr lang="en-SG" baseline="0" dirty="0"/>
              <a:t> set of</a:t>
            </a:r>
            <a:r>
              <a:rPr lang="en-SG" dirty="0"/>
              <a:t> slides were produced based on </a:t>
            </a:r>
            <a:r>
              <a:rPr lang="en-SG" dirty="0" err="1"/>
              <a:t>Prof.</a:t>
            </a:r>
            <a:r>
              <a:rPr lang="en-SG" baseline="0" dirty="0"/>
              <a:t> Robert Sedgewick’s slides at Princeton University.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917C6-AE04-4577-B86B-9BBB7CAA6E4D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474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917C6-AE04-4577-B86B-9BBB7CAA6E4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4319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917C6-AE04-4577-B86B-9BBB7CAA6E4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57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917C6-AE04-4577-B86B-9BBB7CAA6E4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68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hin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316973">
            <a:off x="339725" y="441325"/>
            <a:ext cx="606425" cy="685800"/>
          </a:xfrm>
          <a:prstGeom prst="rect">
            <a:avLst/>
          </a:prstGeom>
          <a:solidFill>
            <a:srgbClr val="370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62" dirty="0"/>
          </a:p>
        </p:txBody>
      </p:sp>
      <p:sp>
        <p:nvSpPr>
          <p:cNvPr id="6" name="Notched Right Arrow 5"/>
          <p:cNvSpPr/>
          <p:nvPr/>
        </p:nvSpPr>
        <p:spPr>
          <a:xfrm rot="10800000">
            <a:off x="457200" y="312738"/>
            <a:ext cx="8397875" cy="685800"/>
          </a:xfrm>
          <a:prstGeom prst="notchedRightArrow">
            <a:avLst>
              <a:gd name="adj1" fmla="val 100000"/>
              <a:gd name="adj2" fmla="val 55721"/>
            </a:avLst>
          </a:prstGeom>
          <a:solidFill>
            <a:srgbClr val="B51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62" dirty="0"/>
          </a:p>
        </p:txBody>
      </p:sp>
      <p:sp>
        <p:nvSpPr>
          <p:cNvPr id="7" name="Notched Right Arrow 6"/>
          <p:cNvSpPr/>
          <p:nvPr/>
        </p:nvSpPr>
        <p:spPr>
          <a:xfrm rot="10800000">
            <a:off x="228600" y="312738"/>
            <a:ext cx="4565650" cy="685800"/>
          </a:xfrm>
          <a:prstGeom prst="notchedRightArrow">
            <a:avLst>
              <a:gd name="adj1" fmla="val 100000"/>
              <a:gd name="adj2" fmla="val 0"/>
            </a:avLst>
          </a:prstGeom>
          <a:solidFill>
            <a:srgbClr val="B51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62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613"/>
            <a:ext cx="1804988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9256" y="3129687"/>
            <a:ext cx="8795127" cy="499032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4063" b="1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9256" y="3737097"/>
            <a:ext cx="8795127" cy="594139"/>
          </a:xfrm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None/>
              <a:defRPr lang="en-US" sz="2800" b="1" baseline="0" noProof="0" dirty="0" smtClean="0">
                <a:ln w="0"/>
                <a:solidFill>
                  <a:srgbClr val="C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39256" y="4745306"/>
            <a:ext cx="8795127" cy="542925"/>
          </a:xfrm>
        </p:spPr>
        <p:txBody>
          <a:bodyPr/>
          <a:lstStyle>
            <a:lvl1pPr marL="0" indent="0" algn="ctr">
              <a:buNone/>
              <a:defRPr lang="en-GB" sz="1847" b="1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6094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hin_sub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316973">
            <a:off x="339725" y="441325"/>
            <a:ext cx="606425" cy="685800"/>
          </a:xfrm>
          <a:prstGeom prst="rect">
            <a:avLst/>
          </a:prstGeom>
          <a:solidFill>
            <a:srgbClr val="370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62" dirty="0"/>
          </a:p>
        </p:txBody>
      </p:sp>
      <p:sp>
        <p:nvSpPr>
          <p:cNvPr id="4" name="Notched Right Arrow 3"/>
          <p:cNvSpPr/>
          <p:nvPr/>
        </p:nvSpPr>
        <p:spPr>
          <a:xfrm rot="10800000">
            <a:off x="457200" y="312738"/>
            <a:ext cx="8397875" cy="685800"/>
          </a:xfrm>
          <a:prstGeom prst="notchedRightArrow">
            <a:avLst>
              <a:gd name="adj1" fmla="val 100000"/>
              <a:gd name="adj2" fmla="val 55721"/>
            </a:avLst>
          </a:prstGeom>
          <a:solidFill>
            <a:srgbClr val="B51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62" dirty="0"/>
          </a:p>
        </p:txBody>
      </p:sp>
      <p:sp>
        <p:nvSpPr>
          <p:cNvPr id="5" name="Notched Right Arrow 4"/>
          <p:cNvSpPr/>
          <p:nvPr/>
        </p:nvSpPr>
        <p:spPr>
          <a:xfrm rot="10800000">
            <a:off x="228600" y="312738"/>
            <a:ext cx="4565650" cy="685800"/>
          </a:xfrm>
          <a:prstGeom prst="notchedRightArrow">
            <a:avLst>
              <a:gd name="adj1" fmla="val 100000"/>
              <a:gd name="adj2" fmla="val 0"/>
            </a:avLst>
          </a:prstGeom>
          <a:solidFill>
            <a:srgbClr val="B51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62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613"/>
            <a:ext cx="1804988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55361" y="3730718"/>
            <a:ext cx="6400800" cy="594139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011203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hin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 rot="10800000">
            <a:off x="101600" y="1212850"/>
            <a:ext cx="8864600" cy="5502275"/>
          </a:xfrm>
          <a:prstGeom prst="round2SameRect">
            <a:avLst>
              <a:gd name="adj1" fmla="val 3050"/>
              <a:gd name="adj2" fmla="val 0"/>
            </a:avLst>
          </a:prstGeom>
          <a:gradFill>
            <a:gsLst>
              <a:gs pos="100000">
                <a:schemeClr val="bg1"/>
              </a:gs>
              <a:gs pos="0">
                <a:srgbClr val="223944">
                  <a:lumMod val="75000"/>
                  <a:lumOff val="25000"/>
                </a:srgbClr>
              </a:gs>
            </a:gsLst>
            <a:lin ang="5400000" scaled="0"/>
          </a:gradFill>
          <a:ln>
            <a:noFill/>
          </a:ln>
          <a:effectLst>
            <a:outerShdw blurRad="647700" dist="304800" dir="6000000" sx="103000" sy="103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62" dirty="0"/>
          </a:p>
        </p:txBody>
      </p:sp>
      <p:sp>
        <p:nvSpPr>
          <p:cNvPr id="5" name="Round Same Side Corner Rectangle 4"/>
          <p:cNvSpPr/>
          <p:nvPr/>
        </p:nvSpPr>
        <p:spPr>
          <a:xfrm rot="10800000">
            <a:off x="130175" y="1212850"/>
            <a:ext cx="8864600" cy="5502275"/>
          </a:xfrm>
          <a:prstGeom prst="round2SameRect">
            <a:avLst>
              <a:gd name="adj1" fmla="val 3050"/>
              <a:gd name="adj2" fmla="val 0"/>
            </a:avLst>
          </a:prstGeom>
          <a:gradFill>
            <a:gsLst>
              <a:gs pos="100000">
                <a:schemeClr val="bg1"/>
              </a:gs>
              <a:gs pos="0">
                <a:srgbClr val="223944">
                  <a:lumMod val="75000"/>
                  <a:lumOff val="25000"/>
                </a:srgbClr>
              </a:gs>
            </a:gsLst>
            <a:lin ang="5400000" scaled="0"/>
          </a:gradFill>
          <a:ln>
            <a:noFill/>
          </a:ln>
          <a:effectLst>
            <a:outerShdw blurRad="647700" dist="304800" dir="6000000" sx="103000" sy="103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62" dirty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433" tIns="42217" rIns="84433" bIns="42217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680F5704-1559-48DA-9EF2-1208927894F5}" type="slidenum">
              <a:rPr lang="en-US" altLang="en-US" sz="1200" smtClean="0"/>
              <a:pPr algn="r" eaLnBrk="1" hangingPunct="1">
                <a:defRPr/>
              </a:pPr>
              <a:t>‹#›</a:t>
            </a:fld>
            <a:endParaRPr lang="en-US" altLang="en-US" sz="1200"/>
          </a:p>
        </p:txBody>
      </p:sp>
      <p:sp>
        <p:nvSpPr>
          <p:cNvPr id="8" name="Rectangle 7"/>
          <p:cNvSpPr/>
          <p:nvPr/>
        </p:nvSpPr>
        <p:spPr>
          <a:xfrm rot="1700955">
            <a:off x="158750" y="1095375"/>
            <a:ext cx="1582738" cy="617538"/>
          </a:xfrm>
          <a:prstGeom prst="rect">
            <a:avLst/>
          </a:prstGeom>
          <a:solidFill>
            <a:srgbClr val="370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62" dirty="0"/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319088" y="1066800"/>
            <a:ext cx="8501062" cy="5411788"/>
            <a:chOff x="686064" y="-22263"/>
            <a:chExt cx="7620000" cy="5965864"/>
          </a:xfrm>
        </p:grpSpPr>
        <p:pic>
          <p:nvPicPr>
            <p:cNvPr id="10" name="Picture 3" descr="C:\Users\Tom\Documents\My Dropbox\!temp\page-curls\page-curl v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2514601"/>
              <a:ext cx="4572264" cy="342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ounded Rectangle 10"/>
            <p:cNvSpPr/>
            <p:nvPr/>
          </p:nvSpPr>
          <p:spPr>
            <a:xfrm>
              <a:off x="686064" y="-22263"/>
              <a:ext cx="5334711" cy="5965864"/>
            </a:xfrm>
            <a:prstGeom prst="roundRect">
              <a:avLst>
                <a:gd name="adj" fmla="val 259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62" dirty="0"/>
            </a:p>
          </p:txBody>
        </p:sp>
      </p:grpSp>
      <p:sp>
        <p:nvSpPr>
          <p:cNvPr id="12" name="Rounded Rectangle 11"/>
          <p:cNvSpPr/>
          <p:nvPr/>
        </p:nvSpPr>
        <p:spPr bwMode="auto">
          <a:xfrm>
            <a:off x="4116388" y="1233488"/>
            <a:ext cx="4703762" cy="2816225"/>
          </a:xfrm>
          <a:prstGeom prst="roundRect">
            <a:avLst>
              <a:gd name="adj" fmla="val 25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62" dirty="0"/>
          </a:p>
        </p:txBody>
      </p:sp>
      <p:sp>
        <p:nvSpPr>
          <p:cNvPr id="13" name="Notched Right Arrow 12"/>
          <p:cNvSpPr/>
          <p:nvPr/>
        </p:nvSpPr>
        <p:spPr>
          <a:xfrm rot="10800000">
            <a:off x="104775" y="688975"/>
            <a:ext cx="5662613" cy="604838"/>
          </a:xfrm>
          <a:prstGeom prst="notchedRightArrow">
            <a:avLst>
              <a:gd name="adj1" fmla="val 100000"/>
              <a:gd name="adj2" fmla="val 0"/>
            </a:avLst>
          </a:prstGeom>
          <a:solidFill>
            <a:srgbClr val="B51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62" dirty="0"/>
          </a:p>
        </p:txBody>
      </p:sp>
      <p:sp>
        <p:nvSpPr>
          <p:cNvPr id="14" name="Notched Right Arrow 13"/>
          <p:cNvSpPr/>
          <p:nvPr/>
        </p:nvSpPr>
        <p:spPr>
          <a:xfrm rot="10800000">
            <a:off x="679450" y="688975"/>
            <a:ext cx="8407400" cy="604838"/>
          </a:xfrm>
          <a:prstGeom prst="notchedRightArrow">
            <a:avLst>
              <a:gd name="adj1" fmla="val 100000"/>
              <a:gd name="adj2" fmla="val 55721"/>
            </a:avLst>
          </a:prstGeom>
          <a:solidFill>
            <a:srgbClr val="B51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62" dirty="0"/>
          </a:p>
        </p:txBody>
      </p:sp>
      <p:sp>
        <p:nvSpPr>
          <p:cNvPr id="15" name="TextBox 14"/>
          <p:cNvSpPr txBox="1"/>
          <p:nvPr/>
        </p:nvSpPr>
        <p:spPr>
          <a:xfrm>
            <a:off x="225425" y="695325"/>
            <a:ext cx="2390775" cy="603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sz="3324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50" y="209550"/>
            <a:ext cx="12176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13859" y="737408"/>
            <a:ext cx="7916281" cy="495300"/>
          </a:xfrm>
          <a:prstGeom prst="rect">
            <a:avLst/>
          </a:prstGeom>
        </p:spPr>
        <p:txBody>
          <a:bodyPr anchor="ctr"/>
          <a:lstStyle>
            <a:lvl1pPr marL="0" indent="0" algn="ctr" defTabSz="844314" rtl="0" eaLnBrk="1" latinLnBrk="0" hangingPunct="1">
              <a:buFontTx/>
              <a:buNone/>
              <a:defRPr lang="en-US" sz="3200" b="1" kern="1200" dirty="0" smtClean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22158" indent="0">
              <a:buFontTx/>
              <a:buNone/>
              <a:defRPr sz="1847">
                <a:solidFill>
                  <a:srgbClr val="4B4B4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44314" indent="0">
              <a:buFontTx/>
              <a:buNone/>
              <a:defRPr sz="1662">
                <a:solidFill>
                  <a:srgbClr val="4B4B4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66473" indent="0">
              <a:buFontTx/>
              <a:buNone/>
              <a:defRPr sz="1477">
                <a:solidFill>
                  <a:srgbClr val="4B4B4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688630" indent="0">
              <a:buFontTx/>
              <a:buNone/>
              <a:defRPr sz="1477">
                <a:solidFill>
                  <a:srgbClr val="4B4B4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69392" y="1688930"/>
            <a:ext cx="8229600" cy="3987800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 marL="685800" indent="-263525">
              <a:buFont typeface="Arial" panose="020B0604020202020204" pitchFamily="34" charset="0"/>
              <a:buChar char="•"/>
              <a:defRPr sz="2000"/>
            </a:lvl2pPr>
            <a:lvl3pPr marL="1054100" indent="-209550"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A8AC6B-18B7-411D-BC0A-DDF07DB1E0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19473" y="326774"/>
            <a:ext cx="8348277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CE2101/ CZ2101: ALGORITHM</a:t>
            </a:r>
            <a:r>
              <a:rPr lang="en-US" sz="11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DESIGN AND ANALYSIS</a:t>
            </a:r>
            <a:endParaRPr lang="en-GB" sz="11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2340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hin_Title and Content(blan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ched Right Arrow 2"/>
          <p:cNvSpPr/>
          <p:nvPr/>
        </p:nvSpPr>
        <p:spPr>
          <a:xfrm rot="10800000">
            <a:off x="104775" y="688975"/>
            <a:ext cx="5662613" cy="604838"/>
          </a:xfrm>
          <a:prstGeom prst="notchedRightArrow">
            <a:avLst>
              <a:gd name="adj1" fmla="val 100000"/>
              <a:gd name="adj2" fmla="val 0"/>
            </a:avLst>
          </a:prstGeom>
          <a:solidFill>
            <a:srgbClr val="B51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62" dirty="0"/>
          </a:p>
        </p:txBody>
      </p:sp>
      <p:sp>
        <p:nvSpPr>
          <p:cNvPr id="4" name="Notched Right Arrow 3"/>
          <p:cNvSpPr/>
          <p:nvPr/>
        </p:nvSpPr>
        <p:spPr>
          <a:xfrm rot="10800000">
            <a:off x="679450" y="688975"/>
            <a:ext cx="8407400" cy="604838"/>
          </a:xfrm>
          <a:prstGeom prst="notchedRightArrow">
            <a:avLst>
              <a:gd name="adj1" fmla="val 100000"/>
              <a:gd name="adj2" fmla="val 55721"/>
            </a:avLst>
          </a:prstGeom>
          <a:solidFill>
            <a:srgbClr val="B51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62" dirty="0"/>
          </a:p>
        </p:txBody>
      </p:sp>
      <p:sp>
        <p:nvSpPr>
          <p:cNvPr id="5" name="TextBox 4"/>
          <p:cNvSpPr txBox="1"/>
          <p:nvPr/>
        </p:nvSpPr>
        <p:spPr>
          <a:xfrm>
            <a:off x="200025" y="688975"/>
            <a:ext cx="2390775" cy="603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sz="3324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433" tIns="42217" rIns="84433" bIns="42217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4458D905-C6AF-4670-8464-8E82DDDAACCA}" type="slidenum">
              <a:rPr lang="en-US" altLang="en-US" sz="1200" smtClean="0"/>
              <a:pPr algn="r" eaLnBrk="1" hangingPunct="1">
                <a:defRPr/>
              </a:pPr>
              <a:t>‹#›</a:t>
            </a:fld>
            <a:endParaRPr lang="en-US" altLang="en-US" sz="1200"/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50" y="209550"/>
            <a:ext cx="12176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09600" y="762000"/>
            <a:ext cx="7916281" cy="495300"/>
          </a:xfrm>
          <a:prstGeom prst="rect">
            <a:avLst/>
          </a:prstGeom>
        </p:spPr>
        <p:txBody>
          <a:bodyPr anchor="ctr"/>
          <a:lstStyle>
            <a:lvl1pPr marL="0" indent="0" algn="ctr" defTabSz="844314" rtl="0" eaLnBrk="1" latinLnBrk="0" hangingPunct="1">
              <a:buFontTx/>
              <a:buNone/>
              <a:defRPr lang="en-US" sz="3324" b="1" kern="1200" dirty="0" smtClean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22158" indent="0">
              <a:buFontTx/>
              <a:buNone/>
              <a:defRPr sz="1847">
                <a:solidFill>
                  <a:srgbClr val="4B4B4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44314" indent="0">
              <a:buFontTx/>
              <a:buNone/>
              <a:defRPr sz="1662">
                <a:solidFill>
                  <a:srgbClr val="4B4B4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66473" indent="0">
              <a:buFontTx/>
              <a:buNone/>
              <a:defRPr sz="1477">
                <a:solidFill>
                  <a:srgbClr val="4B4B4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688630" indent="0">
              <a:buFontTx/>
              <a:buNone/>
              <a:defRPr sz="1477">
                <a:solidFill>
                  <a:srgbClr val="4B4B4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319473" y="326774"/>
            <a:ext cx="8348277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CE2101/ CZ2101: ALGORITHM</a:t>
            </a:r>
            <a:r>
              <a:rPr lang="en-US" sz="11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DESIGN AND ANALYSIS</a:t>
            </a:r>
            <a:endParaRPr lang="en-GB" sz="11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11577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CE2001/CZ2001/CSC202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B98198-4A55-47F1-8CF0-713A9C6CBD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77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020" y="457200"/>
            <a:ext cx="777196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6021" y="1981200"/>
            <a:ext cx="381562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61" y="1981200"/>
            <a:ext cx="3815619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61" y="4114800"/>
            <a:ext cx="3815619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CE2001/CZ2001/CSC202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9E7EF0-02EB-40AE-B7F7-5922A87E27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313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74638"/>
            <a:ext cx="84582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741F261-0B1D-4A14-85F8-E1D148988E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6" r:id="rId1"/>
    <p:sldLayoutId id="2147484597" r:id="rId2"/>
    <p:sldLayoutId id="2147484598" r:id="rId3"/>
    <p:sldLayoutId id="2147484599" r:id="rId4"/>
    <p:sldLayoutId id="2147484601" r:id="rId5"/>
    <p:sldLayoutId id="2147484602" r:id="rId6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22158" algn="ctr" rtl="0" eaLnBrk="1" fontAlgn="base" hangingPunct="1">
        <a:spcBef>
          <a:spcPct val="0"/>
        </a:spcBef>
        <a:spcAft>
          <a:spcPct val="0"/>
        </a:spcAft>
        <a:defRPr sz="4063">
          <a:solidFill>
            <a:schemeClr val="tx2"/>
          </a:solidFill>
          <a:latin typeface="Arial" charset="0"/>
        </a:defRPr>
      </a:lvl6pPr>
      <a:lvl7pPr marL="844314" algn="ctr" rtl="0" eaLnBrk="1" fontAlgn="base" hangingPunct="1">
        <a:spcBef>
          <a:spcPct val="0"/>
        </a:spcBef>
        <a:spcAft>
          <a:spcPct val="0"/>
        </a:spcAft>
        <a:defRPr sz="4063">
          <a:solidFill>
            <a:schemeClr val="tx2"/>
          </a:solidFill>
          <a:latin typeface="Arial" charset="0"/>
        </a:defRPr>
      </a:lvl7pPr>
      <a:lvl8pPr marL="1266473" algn="ctr" rtl="0" eaLnBrk="1" fontAlgn="base" hangingPunct="1">
        <a:spcBef>
          <a:spcPct val="0"/>
        </a:spcBef>
        <a:spcAft>
          <a:spcPct val="0"/>
        </a:spcAft>
        <a:defRPr sz="4063">
          <a:solidFill>
            <a:schemeClr val="tx2"/>
          </a:solidFill>
          <a:latin typeface="Arial" charset="0"/>
        </a:defRPr>
      </a:lvl8pPr>
      <a:lvl9pPr marL="1688630" algn="ctr" rtl="0" eaLnBrk="1" fontAlgn="base" hangingPunct="1">
        <a:spcBef>
          <a:spcPct val="0"/>
        </a:spcBef>
        <a:spcAft>
          <a:spcPct val="0"/>
        </a:spcAft>
        <a:defRPr sz="4063">
          <a:solidFill>
            <a:schemeClr val="tx2"/>
          </a:solidFill>
          <a:latin typeface="Arial" charset="0"/>
        </a:defRPr>
      </a:lvl9pPr>
    </p:titleStyle>
    <p:bodyStyle>
      <a:lvl1pPr marL="315913" indent="-3159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635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500">
          <a:solidFill>
            <a:schemeClr val="tx1"/>
          </a:solidFill>
          <a:latin typeface="+mn-lt"/>
        </a:defRPr>
      </a:lvl2pPr>
      <a:lvl3pPr marL="1054100" indent="-2095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</a:defRPr>
      </a:lvl3pPr>
      <a:lvl4pPr marL="1476375" indent="-2095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4pPr>
      <a:lvl5pPr marL="1898650" indent="-2095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5pPr>
      <a:lvl6pPr marL="2321865" indent="-211079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847">
          <a:solidFill>
            <a:schemeClr val="tx1"/>
          </a:solidFill>
          <a:latin typeface="+mn-lt"/>
        </a:defRPr>
      </a:lvl6pPr>
      <a:lvl7pPr marL="2744023" indent="-211079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847">
          <a:solidFill>
            <a:schemeClr val="tx1"/>
          </a:solidFill>
          <a:latin typeface="+mn-lt"/>
        </a:defRPr>
      </a:lvl7pPr>
      <a:lvl8pPr marL="3166181" indent="-211079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847">
          <a:solidFill>
            <a:schemeClr val="tx1"/>
          </a:solidFill>
          <a:latin typeface="+mn-lt"/>
        </a:defRPr>
      </a:lvl8pPr>
      <a:lvl9pPr marL="3588338" indent="-211079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84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44314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158" algn="l" defTabSz="844314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314" algn="l" defTabSz="844314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473" algn="l" defTabSz="844314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630" algn="l" defTabSz="844314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787" algn="l" defTabSz="844314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943" algn="l" defTabSz="844314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5102" algn="l" defTabSz="844314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7260" algn="l" defTabSz="844314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/>
          <p:cNvSpPr>
            <a:spLocks noGrp="1"/>
          </p:cNvSpPr>
          <p:nvPr>
            <p:ph type="ctrTitle"/>
          </p:nvPr>
        </p:nvSpPr>
        <p:spPr>
          <a:xfrm>
            <a:off x="141036" y="2554014"/>
            <a:ext cx="8716777" cy="1219199"/>
          </a:xfrm>
        </p:spPr>
        <p:txBody>
          <a:bodyPr/>
          <a:lstStyle/>
          <a:p>
            <a:r>
              <a:rPr lang="en-GB" sz="4000" dirty="0"/>
              <a:t>SC2001/CE2101/ CZ2101: Algorithm Design and Analysis</a:t>
            </a:r>
          </a:p>
        </p:txBody>
      </p:sp>
      <p:sp>
        <p:nvSpPr>
          <p:cNvPr id="16" name="Subtitle 1"/>
          <p:cNvSpPr>
            <a:spLocks noGrp="1"/>
          </p:cNvSpPr>
          <p:nvPr>
            <p:ph type="subTitle" idx="1"/>
          </p:nvPr>
        </p:nvSpPr>
        <p:spPr>
          <a:xfrm>
            <a:off x="-65568" y="3955373"/>
            <a:ext cx="9525000" cy="333444"/>
          </a:xfrm>
        </p:spPr>
        <p:txBody>
          <a:bodyPr/>
          <a:lstStyle/>
          <a:p>
            <a:r>
              <a:rPr lang="en-GB" dirty="0"/>
              <a:t>Union-Find Programs and</a:t>
            </a:r>
          </a:p>
          <a:p>
            <a:r>
              <a:rPr lang="en-GB" dirty="0" err="1"/>
              <a:t>Kruskal’s</a:t>
            </a:r>
            <a:r>
              <a:rPr lang="en-GB" dirty="0"/>
              <a:t> Algorithm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E8D456F-2861-F559-B41B-E37DEAF5CD4C}"/>
              </a:ext>
            </a:extLst>
          </p:cNvPr>
          <p:cNvSpPr txBox="1">
            <a:spLocks/>
          </p:cNvSpPr>
          <p:nvPr/>
        </p:nvSpPr>
        <p:spPr bwMode="auto">
          <a:xfrm>
            <a:off x="150813" y="5126305"/>
            <a:ext cx="87070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None/>
              <a:defRPr lang="en-GB" sz="2000" b="1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SG" dirty="0"/>
              <a:t>Instructor: Assoc. Prof. </a:t>
            </a:r>
            <a:r>
              <a:rPr lang="en-SG"/>
              <a:t>ZHANG Hanwang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B45E1-F545-0F31-F8E0-46FB70D728A0}"/>
              </a:ext>
            </a:extLst>
          </p:cNvPr>
          <p:cNvSpPr txBox="1"/>
          <p:nvPr/>
        </p:nvSpPr>
        <p:spPr>
          <a:xfrm>
            <a:off x="4351503" y="6030747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Courtesy of Dr.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</a:rPr>
              <a:t>Ke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 Yiping, Kelly’s slides</a:t>
            </a:r>
          </a:p>
        </p:txBody>
      </p:sp>
    </p:spTree>
    <p:extLst>
      <p:ext uri="{BB962C8B-B14F-4D97-AF65-F5344CB8AC3E}">
        <p14:creationId xmlns:p14="http://schemas.microsoft.com/office/powerpoint/2010/main" val="372781101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ubtitle 6"/>
          <p:cNvSpPr>
            <a:spLocks noGrp="1"/>
          </p:cNvSpPr>
          <p:nvPr>
            <p:ph type="subTitle" idx="1"/>
          </p:nvPr>
        </p:nvSpPr>
        <p:spPr>
          <a:xfrm>
            <a:off x="1455738" y="3730625"/>
            <a:ext cx="6400800" cy="593725"/>
          </a:xfrm>
        </p:spPr>
        <p:txBody>
          <a:bodyPr/>
          <a:lstStyle/>
          <a:p>
            <a:pPr marL="315913" indent="-315913" eaLnBrk="1" hangingPunct="1"/>
            <a:r>
              <a:rPr lang="en-US" altLang="en-US" sz="3600" dirty="0"/>
              <a:t>Union-Find Programs</a:t>
            </a:r>
          </a:p>
          <a:p>
            <a:pPr marL="315913" indent="-315913" eaLnBrk="1" hangingPunct="1"/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2532802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/>
              <a:t>Union-Find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264317" y="1421606"/>
            <a:ext cx="8708232" cy="4255124"/>
          </a:xfrm>
        </p:spPr>
        <p:txBody>
          <a:bodyPr/>
          <a:lstStyle/>
          <a:p>
            <a:r>
              <a:rPr lang="en-SG" dirty="0"/>
              <a:t>Equivalence class: connected components</a:t>
            </a:r>
          </a:p>
          <a:p>
            <a:r>
              <a:rPr lang="en-SG" dirty="0"/>
              <a:t>Three operations to implement the dynamic equivalence relation</a:t>
            </a:r>
          </a:p>
          <a:p>
            <a:pPr lvl="1"/>
            <a:r>
              <a:rPr lang="en-SG" dirty="0">
                <a:solidFill>
                  <a:srgbClr val="0070C0"/>
                </a:solidFill>
              </a:rPr>
              <a:t>find(</a:t>
            </a:r>
            <a:r>
              <a:rPr lang="en-SG" i="1" dirty="0">
                <a:solidFill>
                  <a:srgbClr val="0070C0"/>
                </a:solidFill>
              </a:rPr>
              <a:t>p</a:t>
            </a:r>
            <a:r>
              <a:rPr lang="en-SG" dirty="0">
                <a:solidFill>
                  <a:srgbClr val="0070C0"/>
                </a:solidFill>
              </a:rPr>
              <a:t>)</a:t>
            </a:r>
            <a:r>
              <a:rPr lang="en-SG" dirty="0"/>
              <a:t>: which component does an object </a:t>
            </a:r>
            <a:r>
              <a:rPr lang="en-SG" i="1" dirty="0"/>
              <a:t>p</a:t>
            </a:r>
            <a:r>
              <a:rPr lang="en-SG" dirty="0"/>
              <a:t> belong to?</a:t>
            </a:r>
          </a:p>
          <a:p>
            <a:pPr lvl="1"/>
            <a:r>
              <a:rPr lang="en-SG" dirty="0">
                <a:solidFill>
                  <a:srgbClr val="0070C0"/>
                </a:solidFill>
              </a:rPr>
              <a:t>connected(</a:t>
            </a:r>
            <a:r>
              <a:rPr lang="en-SG" i="1" dirty="0">
                <a:solidFill>
                  <a:srgbClr val="0070C0"/>
                </a:solidFill>
              </a:rPr>
              <a:t>p</a:t>
            </a:r>
            <a:r>
              <a:rPr lang="en-SG" dirty="0">
                <a:solidFill>
                  <a:srgbClr val="0070C0"/>
                </a:solidFill>
              </a:rPr>
              <a:t>, </a:t>
            </a:r>
            <a:r>
              <a:rPr lang="en-SG" i="1" dirty="0">
                <a:solidFill>
                  <a:srgbClr val="0070C0"/>
                </a:solidFill>
              </a:rPr>
              <a:t>q</a:t>
            </a:r>
            <a:r>
              <a:rPr lang="en-SG" dirty="0">
                <a:solidFill>
                  <a:srgbClr val="0070C0"/>
                </a:solidFill>
              </a:rPr>
              <a:t>)</a:t>
            </a:r>
            <a:r>
              <a:rPr lang="en-SG" dirty="0"/>
              <a:t>: are two objects </a:t>
            </a:r>
            <a:r>
              <a:rPr lang="en-SG" i="1" dirty="0"/>
              <a:t>p</a:t>
            </a:r>
            <a:r>
              <a:rPr lang="en-SG" dirty="0"/>
              <a:t> and </a:t>
            </a:r>
            <a:r>
              <a:rPr lang="en-SG" i="1" dirty="0"/>
              <a:t>q</a:t>
            </a:r>
            <a:r>
              <a:rPr lang="en-SG" dirty="0"/>
              <a:t> connected? </a:t>
            </a:r>
          </a:p>
          <a:p>
            <a:pPr lvl="1"/>
            <a:r>
              <a:rPr lang="en-SG" dirty="0">
                <a:solidFill>
                  <a:srgbClr val="0070C0"/>
                </a:solidFill>
              </a:rPr>
              <a:t>union(</a:t>
            </a:r>
            <a:r>
              <a:rPr lang="en-SG" i="1" dirty="0">
                <a:solidFill>
                  <a:srgbClr val="0070C0"/>
                </a:solidFill>
              </a:rPr>
              <a:t>p</a:t>
            </a:r>
            <a:r>
              <a:rPr lang="en-SG" dirty="0">
                <a:solidFill>
                  <a:srgbClr val="0070C0"/>
                </a:solidFill>
              </a:rPr>
              <a:t>, </a:t>
            </a:r>
            <a:r>
              <a:rPr lang="en-SG" i="1" dirty="0">
                <a:solidFill>
                  <a:srgbClr val="0070C0"/>
                </a:solidFill>
              </a:rPr>
              <a:t>q</a:t>
            </a:r>
            <a:r>
              <a:rPr lang="en-SG" dirty="0">
                <a:solidFill>
                  <a:srgbClr val="0070C0"/>
                </a:solidFill>
              </a:rPr>
              <a:t>)</a:t>
            </a:r>
            <a:r>
              <a:rPr lang="en-SG" dirty="0"/>
              <a:t>: connect </a:t>
            </a:r>
            <a:r>
              <a:rPr lang="en-SG" i="1" dirty="0"/>
              <a:t>p</a:t>
            </a:r>
            <a:r>
              <a:rPr lang="en-SG" dirty="0"/>
              <a:t> and </a:t>
            </a:r>
            <a:r>
              <a:rPr lang="en-SG" i="1" dirty="0"/>
              <a:t>q</a:t>
            </a:r>
            <a:r>
              <a:rPr lang="en-SG" dirty="0"/>
              <a:t> (compute the union of their components)</a:t>
            </a:r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81" y="3879460"/>
            <a:ext cx="2886340" cy="22928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617" y="4760716"/>
            <a:ext cx="831584" cy="533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321" y="3879460"/>
            <a:ext cx="2931848" cy="236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48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/>
              <a:t>Union-Find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SG" dirty="0"/>
              <a:t>A class defined for union-find (in Java)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57" y="2393941"/>
            <a:ext cx="7427558" cy="23491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233" y="4919980"/>
            <a:ext cx="4829206" cy="12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410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ubtitle 6"/>
          <p:cNvSpPr>
            <a:spLocks noGrp="1"/>
          </p:cNvSpPr>
          <p:nvPr>
            <p:ph type="subTitle" idx="1"/>
          </p:nvPr>
        </p:nvSpPr>
        <p:spPr>
          <a:xfrm>
            <a:off x="1455738" y="3730625"/>
            <a:ext cx="6400800" cy="593725"/>
          </a:xfrm>
        </p:spPr>
        <p:txBody>
          <a:bodyPr/>
          <a:lstStyle/>
          <a:p>
            <a:pPr marL="315913" indent="-315913" eaLnBrk="1" hangingPunct="1"/>
            <a:r>
              <a:rPr lang="en-US" altLang="en-US" sz="3600" dirty="0" err="1"/>
              <a:t>QuickFind</a:t>
            </a:r>
            <a:r>
              <a:rPr lang="en-US" altLang="en-US" sz="3600" dirty="0"/>
              <a:t> Algorithm</a:t>
            </a:r>
          </a:p>
          <a:p>
            <a:pPr marL="315913" indent="-315913" eaLnBrk="1" hangingPunct="1"/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2561807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QuickFind</a:t>
            </a:r>
            <a:r>
              <a:rPr lang="en-SG" dirty="0"/>
              <a:t> [Eager Approach]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SG" dirty="0"/>
              <a:t>Data structure:</a:t>
            </a:r>
          </a:p>
          <a:p>
            <a:pPr lvl="1"/>
            <a:r>
              <a:rPr lang="en-SG" dirty="0"/>
              <a:t>Integer array id[ ] of length N</a:t>
            </a:r>
          </a:p>
          <a:p>
            <a:pPr lvl="1"/>
            <a:r>
              <a:rPr lang="en-SG" dirty="0"/>
              <a:t>Interpretation: id[</a:t>
            </a:r>
            <a:r>
              <a:rPr lang="en-SG" i="1" dirty="0"/>
              <a:t>p</a:t>
            </a:r>
            <a:r>
              <a:rPr lang="en-SG" dirty="0"/>
              <a:t>] is the ID of the component that </a:t>
            </a:r>
            <a:r>
              <a:rPr lang="en-SG" i="1" dirty="0"/>
              <a:t>p </a:t>
            </a:r>
            <a:r>
              <a:rPr lang="en-SG" dirty="0"/>
              <a:t>belongs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342" y="5148414"/>
            <a:ext cx="5724047" cy="1056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020" y="3117301"/>
            <a:ext cx="5167570" cy="179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8455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QuickFind</a:t>
            </a:r>
            <a:r>
              <a:rPr lang="en-SG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SG" sz="2000" dirty="0"/>
              <a:t>find(</a:t>
            </a:r>
            <a:r>
              <a:rPr lang="en-SG" sz="2000" i="1" dirty="0"/>
              <a:t>p</a:t>
            </a:r>
            <a:r>
              <a:rPr lang="en-SG" sz="2000" dirty="0"/>
              <a:t>): what is the id of </a:t>
            </a:r>
            <a:r>
              <a:rPr lang="en-SG" sz="2000" i="1" dirty="0"/>
              <a:t>p</a:t>
            </a:r>
            <a:r>
              <a:rPr lang="en-SG" sz="2000" dirty="0"/>
              <a:t>?</a:t>
            </a:r>
          </a:p>
          <a:p>
            <a:pPr lvl="1"/>
            <a:r>
              <a:rPr lang="en-SG" dirty="0"/>
              <a:t>id[6] = 0;   id[1] = 1</a:t>
            </a:r>
          </a:p>
          <a:p>
            <a:pPr lvl="1"/>
            <a:endParaRPr lang="en-SG" sz="800" dirty="0"/>
          </a:p>
          <a:p>
            <a:r>
              <a:rPr lang="en-SG" sz="2000" dirty="0"/>
              <a:t>connected(</a:t>
            </a:r>
            <a:r>
              <a:rPr lang="en-SG" sz="2000" i="1" dirty="0"/>
              <a:t>p</a:t>
            </a:r>
            <a:r>
              <a:rPr lang="en-SG" sz="2000" dirty="0"/>
              <a:t>, </a:t>
            </a:r>
            <a:r>
              <a:rPr lang="en-SG" sz="2000" i="1" dirty="0"/>
              <a:t>q</a:t>
            </a:r>
            <a:r>
              <a:rPr lang="en-SG" sz="2000" dirty="0"/>
              <a:t>): do </a:t>
            </a:r>
            <a:r>
              <a:rPr lang="en-SG" sz="2000" i="1" dirty="0"/>
              <a:t>p</a:t>
            </a:r>
            <a:r>
              <a:rPr lang="en-SG" sz="2000" dirty="0"/>
              <a:t> and </a:t>
            </a:r>
            <a:r>
              <a:rPr lang="en-SG" sz="2000" i="1" dirty="0"/>
              <a:t>q</a:t>
            </a:r>
            <a:r>
              <a:rPr lang="en-SG" sz="2000" dirty="0"/>
              <a:t> have the same id? </a:t>
            </a:r>
          </a:p>
          <a:p>
            <a:pPr lvl="1"/>
            <a:r>
              <a:rPr lang="en-SG" dirty="0"/>
              <a:t>6 and 1 are not connected</a:t>
            </a:r>
          </a:p>
          <a:p>
            <a:pPr lvl="1"/>
            <a:endParaRPr lang="en-SG" sz="800" dirty="0"/>
          </a:p>
          <a:p>
            <a:r>
              <a:rPr lang="en-SG" sz="2000" dirty="0"/>
              <a:t>union(</a:t>
            </a:r>
            <a:r>
              <a:rPr lang="en-SG" sz="2000" i="1" dirty="0"/>
              <a:t>p</a:t>
            </a:r>
            <a:r>
              <a:rPr lang="en-SG" sz="2000" dirty="0"/>
              <a:t>, </a:t>
            </a:r>
            <a:r>
              <a:rPr lang="en-SG" sz="2000" i="1" dirty="0"/>
              <a:t>q</a:t>
            </a:r>
            <a:r>
              <a:rPr lang="en-SG" sz="2000" dirty="0"/>
              <a:t>): change all entries whose id equals id[</a:t>
            </a:r>
            <a:r>
              <a:rPr lang="en-SG" sz="2000" i="1" dirty="0"/>
              <a:t>p</a:t>
            </a:r>
            <a:r>
              <a:rPr lang="en-SG" sz="2000" dirty="0"/>
              <a:t>] to id[</a:t>
            </a:r>
            <a:r>
              <a:rPr lang="en-SG" sz="2000" i="1" dirty="0"/>
              <a:t>q</a:t>
            </a:r>
            <a:r>
              <a:rPr lang="en-SG" sz="2000" dirty="0"/>
              <a:t>]</a:t>
            </a:r>
          </a:p>
          <a:p>
            <a:pPr lvl="1"/>
            <a:endParaRPr lang="en-SG" sz="1600" dirty="0"/>
          </a:p>
          <a:p>
            <a:pPr lvl="1"/>
            <a:r>
              <a:rPr lang="en-SG" dirty="0"/>
              <a:t>union(6,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1" y="1429329"/>
            <a:ext cx="4029074" cy="7437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981" y="4605045"/>
            <a:ext cx="5137031" cy="1640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3FD0A8-5795-8005-E971-0434B5923D17}"/>
                  </a:ext>
                </a:extLst>
              </p:cNvPr>
              <p:cNvSpPr txBox="1"/>
              <p:nvPr/>
            </p:nvSpPr>
            <p:spPr>
              <a:xfrm>
                <a:off x="1679837" y="3851796"/>
                <a:ext cx="42433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SG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3FD0A8-5795-8005-E971-0434B5923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837" y="3851796"/>
                <a:ext cx="4243321" cy="276999"/>
              </a:xfrm>
              <a:prstGeom prst="rect">
                <a:avLst/>
              </a:prstGeom>
              <a:blipFill>
                <a:blip r:embed="rId4"/>
                <a:stretch>
                  <a:fillRect t="-2222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9625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ontent Placeholder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5864241"/>
              </p:ext>
            </p:extLst>
          </p:nvPr>
        </p:nvGraphicFramePr>
        <p:xfrm>
          <a:off x="1902618" y="4506584"/>
          <a:ext cx="5354860" cy="50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01185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QuickFind</a:t>
            </a:r>
            <a:r>
              <a:rPr lang="en-SG" dirty="0"/>
              <a:t> Demo</a:t>
            </a:r>
          </a:p>
        </p:txBody>
      </p:sp>
      <p:graphicFrame>
        <p:nvGraphicFramePr>
          <p:cNvPr id="41" name="Content Placeholder 40"/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3432135249"/>
              </p:ext>
            </p:extLst>
          </p:nvPr>
        </p:nvGraphicFramePr>
        <p:xfrm>
          <a:off x="1907379" y="4861387"/>
          <a:ext cx="5354860" cy="55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5085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3191756" y="2621692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55808" y="2613492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08658" y="2611229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71831" y="2613492"/>
            <a:ext cx="358721" cy="400110"/>
            <a:chOff x="6350794" y="3056732"/>
            <a:chExt cx="358721" cy="400110"/>
          </a:xfrm>
        </p:grpSpPr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3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22710" y="3631343"/>
            <a:ext cx="331629" cy="400110"/>
            <a:chOff x="6377886" y="1635848"/>
            <a:chExt cx="331629" cy="400110"/>
          </a:xfrm>
        </p:grpSpPr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0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79618" y="3623143"/>
            <a:ext cx="370615" cy="400110"/>
            <a:chOff x="4920457" y="1627648"/>
            <a:chExt cx="370615" cy="400110"/>
          </a:xfrm>
        </p:grpSpPr>
        <p:sp>
          <p:nvSpPr>
            <p:cNvPr id="22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304756" y="3631343"/>
            <a:ext cx="329219" cy="400110"/>
            <a:chOff x="4968788" y="3037343"/>
            <a:chExt cx="329219" cy="40011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502785" y="3623143"/>
            <a:ext cx="358721" cy="400110"/>
            <a:chOff x="6350794" y="3056732"/>
            <a:chExt cx="358721" cy="400110"/>
          </a:xfrm>
        </p:grpSpPr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8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9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669429" y="3607694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9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624620" y="2621692"/>
            <a:ext cx="358721" cy="400110"/>
            <a:chOff x="6350794" y="3056732"/>
            <a:chExt cx="358721" cy="400110"/>
          </a:xfrm>
        </p:grpSpPr>
        <p:sp>
          <p:nvSpPr>
            <p:cNvPr id="39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4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40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300167" y="4914900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43994713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ontent Placeholder 40"/>
          <p:cNvGraphicFramePr>
            <a:graphicFrameLocks/>
          </p:cNvGraphicFramePr>
          <p:nvPr/>
        </p:nvGraphicFramePr>
        <p:xfrm>
          <a:off x="1902618" y="4506584"/>
          <a:ext cx="5354860" cy="50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01185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QuickFind</a:t>
            </a:r>
            <a:r>
              <a:rPr lang="en-SG" dirty="0"/>
              <a:t> Demo</a:t>
            </a:r>
          </a:p>
        </p:txBody>
      </p:sp>
      <p:graphicFrame>
        <p:nvGraphicFramePr>
          <p:cNvPr id="41" name="Content Placeholder 40"/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2619397951"/>
              </p:ext>
            </p:extLst>
          </p:nvPr>
        </p:nvGraphicFramePr>
        <p:xfrm>
          <a:off x="1907379" y="4861387"/>
          <a:ext cx="5354860" cy="55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5085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3191756" y="2621692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55808" y="2613492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08658" y="2611229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71831" y="2613492"/>
            <a:ext cx="358721" cy="400110"/>
            <a:chOff x="6350794" y="3056732"/>
            <a:chExt cx="358721" cy="400110"/>
          </a:xfrm>
        </p:grpSpPr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3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22710" y="3631343"/>
            <a:ext cx="331629" cy="400110"/>
            <a:chOff x="6377886" y="1635848"/>
            <a:chExt cx="331629" cy="400110"/>
          </a:xfrm>
        </p:grpSpPr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0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79618" y="3623143"/>
            <a:ext cx="370615" cy="400110"/>
            <a:chOff x="4920457" y="1627648"/>
            <a:chExt cx="370615" cy="400110"/>
          </a:xfrm>
        </p:grpSpPr>
        <p:sp>
          <p:nvSpPr>
            <p:cNvPr id="22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304756" y="3631343"/>
            <a:ext cx="329219" cy="400110"/>
            <a:chOff x="4968788" y="3037343"/>
            <a:chExt cx="329219" cy="40011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502785" y="3623143"/>
            <a:ext cx="358721" cy="400110"/>
            <a:chOff x="6350794" y="3056732"/>
            <a:chExt cx="358721" cy="400110"/>
          </a:xfrm>
        </p:grpSpPr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8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9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669429" y="3607694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9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624620" y="2621692"/>
            <a:ext cx="358721" cy="400110"/>
            <a:chOff x="6350794" y="3056732"/>
            <a:chExt cx="358721" cy="400110"/>
          </a:xfrm>
        </p:grpSpPr>
        <p:sp>
          <p:nvSpPr>
            <p:cNvPr id="39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4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40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300167" y="4914900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2963" y="1778794"/>
            <a:ext cx="196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 dirty="0"/>
              <a:t>union(4, 3)</a:t>
            </a:r>
          </a:p>
        </p:txBody>
      </p:sp>
      <p:cxnSp>
        <p:nvCxnSpPr>
          <p:cNvPr id="30" name="Straight Connector 29"/>
          <p:cNvCxnSpPr>
            <a:stCxn id="39" idx="1"/>
            <a:endCxn id="16" idx="6"/>
          </p:cNvCxnSpPr>
          <p:nvPr/>
        </p:nvCxnSpPr>
        <p:spPr>
          <a:xfrm flipH="1" flipV="1">
            <a:off x="5818963" y="2805882"/>
            <a:ext cx="805657" cy="1586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Up Arrow 30"/>
          <p:cNvSpPr/>
          <p:nvPr/>
        </p:nvSpPr>
        <p:spPr>
          <a:xfrm>
            <a:off x="3714749" y="5464967"/>
            <a:ext cx="171450" cy="5214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Up Arrow 43"/>
          <p:cNvSpPr/>
          <p:nvPr/>
        </p:nvSpPr>
        <p:spPr>
          <a:xfrm>
            <a:off x="4238627" y="5467345"/>
            <a:ext cx="171450" cy="5214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/>
          <p:cNvSpPr txBox="1"/>
          <p:nvPr/>
        </p:nvSpPr>
        <p:spPr>
          <a:xfrm>
            <a:off x="4079985" y="4886619"/>
            <a:ext cx="500063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9AEEFA-7970-8F1F-83CE-1C12A058C81C}"/>
                  </a:ext>
                </a:extLst>
              </p:cNvPr>
              <p:cNvSpPr txBox="1"/>
              <p:nvPr/>
            </p:nvSpPr>
            <p:spPr>
              <a:xfrm>
                <a:off x="3350170" y="1824964"/>
                <a:ext cx="42433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[4]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9AEEFA-7970-8F1F-83CE-1C12A058C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170" y="1824964"/>
                <a:ext cx="4243321" cy="276999"/>
              </a:xfrm>
              <a:prstGeom prst="rect">
                <a:avLst/>
              </a:prstGeom>
              <a:blipFill>
                <a:blip r:embed="rId2"/>
                <a:stretch>
                  <a:fillRect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2748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ontent Placeholder 40"/>
          <p:cNvGraphicFramePr>
            <a:graphicFrameLocks/>
          </p:cNvGraphicFramePr>
          <p:nvPr/>
        </p:nvGraphicFramePr>
        <p:xfrm>
          <a:off x="1902618" y="4506584"/>
          <a:ext cx="5354860" cy="50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01185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QuickFind</a:t>
            </a:r>
            <a:r>
              <a:rPr lang="en-SG" dirty="0"/>
              <a:t> Demo</a:t>
            </a:r>
          </a:p>
        </p:txBody>
      </p:sp>
      <p:graphicFrame>
        <p:nvGraphicFramePr>
          <p:cNvPr id="41" name="Content Placeholder 40"/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1552121499"/>
              </p:ext>
            </p:extLst>
          </p:nvPr>
        </p:nvGraphicFramePr>
        <p:xfrm>
          <a:off x="1907379" y="4861387"/>
          <a:ext cx="5354860" cy="55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5085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3191756" y="2621692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55808" y="2613492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08658" y="2611229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71831" y="2613492"/>
            <a:ext cx="358721" cy="400110"/>
            <a:chOff x="6350794" y="3056732"/>
            <a:chExt cx="358721" cy="400110"/>
          </a:xfrm>
        </p:grpSpPr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3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22710" y="3631343"/>
            <a:ext cx="331629" cy="400110"/>
            <a:chOff x="6377886" y="1635848"/>
            <a:chExt cx="331629" cy="400110"/>
          </a:xfrm>
        </p:grpSpPr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0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79618" y="3623143"/>
            <a:ext cx="370615" cy="400110"/>
            <a:chOff x="4920457" y="1627648"/>
            <a:chExt cx="370615" cy="400110"/>
          </a:xfrm>
        </p:grpSpPr>
        <p:sp>
          <p:nvSpPr>
            <p:cNvPr id="22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304756" y="3631343"/>
            <a:ext cx="329219" cy="400110"/>
            <a:chOff x="4968788" y="3037343"/>
            <a:chExt cx="329219" cy="40011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502785" y="3623143"/>
            <a:ext cx="358721" cy="400110"/>
            <a:chOff x="6350794" y="3056732"/>
            <a:chExt cx="358721" cy="400110"/>
          </a:xfrm>
        </p:grpSpPr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8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9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669429" y="3607694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9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624620" y="2621692"/>
            <a:ext cx="358721" cy="400110"/>
            <a:chOff x="6350794" y="3056732"/>
            <a:chExt cx="358721" cy="400110"/>
          </a:xfrm>
        </p:grpSpPr>
        <p:sp>
          <p:nvSpPr>
            <p:cNvPr id="39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4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40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300167" y="4914900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2963" y="1778794"/>
            <a:ext cx="196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 dirty="0"/>
              <a:t>union(3, 8)</a:t>
            </a:r>
          </a:p>
        </p:txBody>
      </p:sp>
      <p:cxnSp>
        <p:nvCxnSpPr>
          <p:cNvPr id="30" name="Straight Connector 29"/>
          <p:cNvCxnSpPr>
            <a:stCxn id="39" idx="1"/>
            <a:endCxn id="16" idx="6"/>
          </p:cNvCxnSpPr>
          <p:nvPr/>
        </p:nvCxnSpPr>
        <p:spPr>
          <a:xfrm flipH="1" flipV="1">
            <a:off x="5818963" y="2805882"/>
            <a:ext cx="805657" cy="1586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Up Arrow 30"/>
          <p:cNvSpPr/>
          <p:nvPr/>
        </p:nvSpPr>
        <p:spPr>
          <a:xfrm>
            <a:off x="3714749" y="5464967"/>
            <a:ext cx="171450" cy="5214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Up Arrow 43"/>
          <p:cNvSpPr/>
          <p:nvPr/>
        </p:nvSpPr>
        <p:spPr>
          <a:xfrm>
            <a:off x="6381750" y="5469668"/>
            <a:ext cx="171450" cy="5214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/>
          <p:cNvSpPr txBox="1"/>
          <p:nvPr/>
        </p:nvSpPr>
        <p:spPr>
          <a:xfrm>
            <a:off x="3558877" y="4886324"/>
            <a:ext cx="500063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8</a:t>
            </a:r>
          </a:p>
        </p:txBody>
      </p:sp>
      <p:cxnSp>
        <p:nvCxnSpPr>
          <p:cNvPr id="45" name="Straight Connector 44"/>
          <p:cNvCxnSpPr>
            <a:stCxn id="28" idx="0"/>
            <a:endCxn id="16" idx="4"/>
          </p:cNvCxnSpPr>
          <p:nvPr/>
        </p:nvCxnSpPr>
        <p:spPr>
          <a:xfrm flipH="1" flipV="1">
            <a:off x="5658943" y="2965902"/>
            <a:ext cx="23203" cy="6572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80371" y="4886324"/>
            <a:ext cx="500063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7F1244-736A-6F33-09F3-51F94706FC00}"/>
                  </a:ext>
                </a:extLst>
              </p:cNvPr>
              <p:cNvSpPr txBox="1"/>
              <p:nvPr/>
            </p:nvSpPr>
            <p:spPr>
              <a:xfrm>
                <a:off x="3402955" y="1856717"/>
                <a:ext cx="42433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7F1244-736A-6F33-09F3-51F94706F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955" y="1856717"/>
                <a:ext cx="4243321" cy="276999"/>
              </a:xfrm>
              <a:prstGeom prst="rect">
                <a:avLst/>
              </a:prstGeom>
              <a:blipFill>
                <a:blip r:embed="rId2"/>
                <a:stretch>
                  <a:fillRect t="-2222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9366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ontent Placeholder 40"/>
          <p:cNvGraphicFramePr>
            <a:graphicFrameLocks/>
          </p:cNvGraphicFramePr>
          <p:nvPr/>
        </p:nvGraphicFramePr>
        <p:xfrm>
          <a:off x="1902618" y="4506584"/>
          <a:ext cx="5354860" cy="50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01185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QuickFind</a:t>
            </a:r>
            <a:r>
              <a:rPr lang="en-SG" dirty="0"/>
              <a:t> Demo</a:t>
            </a:r>
          </a:p>
        </p:txBody>
      </p:sp>
      <p:graphicFrame>
        <p:nvGraphicFramePr>
          <p:cNvPr id="41" name="Content Placeholder 40"/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2625318920"/>
              </p:ext>
            </p:extLst>
          </p:nvPr>
        </p:nvGraphicFramePr>
        <p:xfrm>
          <a:off x="1907379" y="4861387"/>
          <a:ext cx="5354860" cy="55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5085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3191756" y="2621692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55808" y="2613492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08658" y="2611229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71831" y="2613492"/>
            <a:ext cx="358721" cy="400110"/>
            <a:chOff x="6350794" y="3056732"/>
            <a:chExt cx="358721" cy="400110"/>
          </a:xfrm>
        </p:grpSpPr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3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22710" y="3631343"/>
            <a:ext cx="331629" cy="400110"/>
            <a:chOff x="6377886" y="1635848"/>
            <a:chExt cx="331629" cy="400110"/>
          </a:xfrm>
        </p:grpSpPr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0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79618" y="3623143"/>
            <a:ext cx="370615" cy="400110"/>
            <a:chOff x="4920457" y="1627648"/>
            <a:chExt cx="370615" cy="400110"/>
          </a:xfrm>
        </p:grpSpPr>
        <p:sp>
          <p:nvSpPr>
            <p:cNvPr id="22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304756" y="3631343"/>
            <a:ext cx="329219" cy="400110"/>
            <a:chOff x="4968788" y="3037343"/>
            <a:chExt cx="329219" cy="40011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502785" y="3623143"/>
            <a:ext cx="358721" cy="400110"/>
            <a:chOff x="6350794" y="3056732"/>
            <a:chExt cx="358721" cy="400110"/>
          </a:xfrm>
        </p:grpSpPr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8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9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669429" y="3607694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9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624620" y="2621692"/>
            <a:ext cx="358721" cy="400110"/>
            <a:chOff x="6350794" y="3056732"/>
            <a:chExt cx="358721" cy="400110"/>
          </a:xfrm>
        </p:grpSpPr>
        <p:sp>
          <p:nvSpPr>
            <p:cNvPr id="39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4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40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300167" y="4914900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2963" y="1778794"/>
            <a:ext cx="196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 dirty="0"/>
              <a:t>union(6, 5)</a:t>
            </a:r>
          </a:p>
        </p:txBody>
      </p:sp>
      <p:cxnSp>
        <p:nvCxnSpPr>
          <p:cNvPr id="30" name="Straight Connector 29"/>
          <p:cNvCxnSpPr>
            <a:stCxn id="39" idx="1"/>
            <a:endCxn id="16" idx="6"/>
          </p:cNvCxnSpPr>
          <p:nvPr/>
        </p:nvCxnSpPr>
        <p:spPr>
          <a:xfrm flipH="1" flipV="1">
            <a:off x="5818963" y="2805882"/>
            <a:ext cx="805657" cy="1586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Up Arrow 30"/>
          <p:cNvSpPr/>
          <p:nvPr/>
        </p:nvSpPr>
        <p:spPr>
          <a:xfrm>
            <a:off x="4786311" y="5493134"/>
            <a:ext cx="171450" cy="5214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Up Arrow 43"/>
          <p:cNvSpPr/>
          <p:nvPr/>
        </p:nvSpPr>
        <p:spPr>
          <a:xfrm>
            <a:off x="5322707" y="5482900"/>
            <a:ext cx="171450" cy="5214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/>
          <p:cNvSpPr txBox="1"/>
          <p:nvPr/>
        </p:nvSpPr>
        <p:spPr>
          <a:xfrm>
            <a:off x="5151128" y="4879475"/>
            <a:ext cx="500063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5</a:t>
            </a:r>
          </a:p>
        </p:txBody>
      </p:sp>
      <p:cxnSp>
        <p:nvCxnSpPr>
          <p:cNvPr id="45" name="Straight Connector 44"/>
          <p:cNvCxnSpPr>
            <a:stCxn id="28" idx="0"/>
            <a:endCxn id="16" idx="4"/>
          </p:cNvCxnSpPr>
          <p:nvPr/>
        </p:nvCxnSpPr>
        <p:spPr>
          <a:xfrm flipH="1" flipV="1">
            <a:off x="5658943" y="2965902"/>
            <a:ext cx="23203" cy="65724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9" idx="1"/>
            <a:endCxn id="23" idx="3"/>
          </p:cNvCxnSpPr>
          <p:nvPr/>
        </p:nvCxnSpPr>
        <p:spPr>
          <a:xfrm flipH="1" flipV="1">
            <a:off x="2550233" y="3823198"/>
            <a:ext cx="676772" cy="82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81DF42-E290-5BDB-0A76-D582ACADDE94}"/>
                  </a:ext>
                </a:extLst>
              </p:cNvPr>
              <p:cNvSpPr txBox="1"/>
              <p:nvPr/>
            </p:nvSpPr>
            <p:spPr>
              <a:xfrm>
                <a:off x="3350170" y="1824964"/>
                <a:ext cx="42433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[6]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81DF42-E290-5BDB-0A76-D582ACADD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170" y="1824964"/>
                <a:ext cx="4243321" cy="276999"/>
              </a:xfrm>
              <a:prstGeom prst="rect">
                <a:avLst/>
              </a:prstGeom>
              <a:blipFill>
                <a:blip r:embed="rId2"/>
                <a:stretch>
                  <a:fillRect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2843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SG" dirty="0"/>
              <a:t>Dynamic Equivalence Relations</a:t>
            </a:r>
          </a:p>
          <a:p>
            <a:pPr lvl="1"/>
            <a:r>
              <a:rPr lang="en-SG" dirty="0"/>
              <a:t>Three basic operations</a:t>
            </a:r>
          </a:p>
          <a:p>
            <a:r>
              <a:rPr lang="en-SG" dirty="0"/>
              <a:t>Union-Find Programs</a:t>
            </a:r>
          </a:p>
          <a:p>
            <a:pPr lvl="1"/>
            <a:r>
              <a:rPr lang="en-SG" dirty="0"/>
              <a:t>Improve algorithms step by step</a:t>
            </a:r>
          </a:p>
          <a:p>
            <a:pPr lvl="2"/>
            <a:r>
              <a:rPr lang="en-SG" dirty="0" err="1"/>
              <a:t>QuickFind</a:t>
            </a:r>
            <a:endParaRPr lang="en-SG" dirty="0"/>
          </a:p>
          <a:p>
            <a:pPr lvl="2"/>
            <a:r>
              <a:rPr lang="en-SG" dirty="0" err="1"/>
              <a:t>QuickUnion</a:t>
            </a:r>
            <a:endParaRPr lang="en-SG" dirty="0"/>
          </a:p>
          <a:p>
            <a:pPr lvl="2"/>
            <a:r>
              <a:rPr lang="en-SG" dirty="0"/>
              <a:t>Weighted </a:t>
            </a:r>
            <a:r>
              <a:rPr lang="en-SG" dirty="0" err="1"/>
              <a:t>QuickUnion</a:t>
            </a:r>
            <a:r>
              <a:rPr lang="en-SG" dirty="0"/>
              <a:t> with Path Compression (WQUPC)</a:t>
            </a:r>
          </a:p>
          <a:p>
            <a:r>
              <a:rPr lang="en-SG" dirty="0" err="1"/>
              <a:t>Kruskal’s</a:t>
            </a:r>
            <a:r>
              <a:rPr lang="en-SG" dirty="0"/>
              <a:t> Algorithm</a:t>
            </a:r>
          </a:p>
          <a:p>
            <a:pPr lvl="1"/>
            <a:r>
              <a:rPr lang="en-SG" dirty="0"/>
              <a:t>Pseudocode</a:t>
            </a:r>
          </a:p>
          <a:p>
            <a:pPr lvl="1"/>
            <a:r>
              <a:rPr lang="en-SG" dirty="0"/>
              <a:t>Correctness</a:t>
            </a:r>
          </a:p>
          <a:p>
            <a:pPr lvl="1"/>
            <a:r>
              <a:rPr lang="en-SG" dirty="0"/>
              <a:t>Complexity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636192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ontent Placeholder 40"/>
          <p:cNvGraphicFramePr>
            <a:graphicFrameLocks/>
          </p:cNvGraphicFramePr>
          <p:nvPr/>
        </p:nvGraphicFramePr>
        <p:xfrm>
          <a:off x="1902618" y="4506584"/>
          <a:ext cx="5354860" cy="50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01185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QuickFind</a:t>
            </a:r>
            <a:r>
              <a:rPr lang="en-SG" dirty="0"/>
              <a:t> Demo</a:t>
            </a:r>
          </a:p>
        </p:txBody>
      </p:sp>
      <p:graphicFrame>
        <p:nvGraphicFramePr>
          <p:cNvPr id="41" name="Content Placeholder 40"/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2587571581"/>
              </p:ext>
            </p:extLst>
          </p:nvPr>
        </p:nvGraphicFramePr>
        <p:xfrm>
          <a:off x="1907379" y="4861387"/>
          <a:ext cx="5354860" cy="55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5085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3191756" y="2621692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55808" y="2613492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08658" y="2611229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71831" y="2613492"/>
            <a:ext cx="358721" cy="400110"/>
            <a:chOff x="6350794" y="3056732"/>
            <a:chExt cx="358721" cy="400110"/>
          </a:xfrm>
        </p:grpSpPr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3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22710" y="3631343"/>
            <a:ext cx="331629" cy="400110"/>
            <a:chOff x="6377886" y="1635848"/>
            <a:chExt cx="331629" cy="400110"/>
          </a:xfrm>
        </p:grpSpPr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0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79618" y="3623143"/>
            <a:ext cx="370615" cy="400110"/>
            <a:chOff x="4920457" y="1627648"/>
            <a:chExt cx="370615" cy="400110"/>
          </a:xfrm>
        </p:grpSpPr>
        <p:sp>
          <p:nvSpPr>
            <p:cNvPr id="22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304756" y="3631343"/>
            <a:ext cx="329219" cy="400110"/>
            <a:chOff x="4968788" y="3037343"/>
            <a:chExt cx="329219" cy="40011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502785" y="3623143"/>
            <a:ext cx="358721" cy="400110"/>
            <a:chOff x="6350794" y="3056732"/>
            <a:chExt cx="358721" cy="400110"/>
          </a:xfrm>
        </p:grpSpPr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8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9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669429" y="3607694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9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624620" y="2621692"/>
            <a:ext cx="358721" cy="400110"/>
            <a:chOff x="6350794" y="3056732"/>
            <a:chExt cx="358721" cy="400110"/>
          </a:xfrm>
        </p:grpSpPr>
        <p:sp>
          <p:nvSpPr>
            <p:cNvPr id="39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4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40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300167" y="4914900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2963" y="1778794"/>
            <a:ext cx="196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 dirty="0"/>
              <a:t>union(9, 4)</a:t>
            </a:r>
          </a:p>
        </p:txBody>
      </p:sp>
      <p:cxnSp>
        <p:nvCxnSpPr>
          <p:cNvPr id="30" name="Straight Connector 29"/>
          <p:cNvCxnSpPr>
            <a:stCxn id="39" idx="1"/>
            <a:endCxn id="16" idx="6"/>
          </p:cNvCxnSpPr>
          <p:nvPr/>
        </p:nvCxnSpPr>
        <p:spPr>
          <a:xfrm flipH="1" flipV="1">
            <a:off x="5818963" y="2805882"/>
            <a:ext cx="805657" cy="1586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Up Arrow 30"/>
          <p:cNvSpPr/>
          <p:nvPr/>
        </p:nvSpPr>
        <p:spPr>
          <a:xfrm>
            <a:off x="4219031" y="5491100"/>
            <a:ext cx="171450" cy="5214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Up Arrow 43"/>
          <p:cNvSpPr/>
          <p:nvPr/>
        </p:nvSpPr>
        <p:spPr>
          <a:xfrm>
            <a:off x="6886027" y="5499727"/>
            <a:ext cx="171450" cy="5214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/>
          <p:cNvSpPr txBox="1"/>
          <p:nvPr/>
        </p:nvSpPr>
        <p:spPr>
          <a:xfrm>
            <a:off x="6755640" y="4869843"/>
            <a:ext cx="500063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8</a:t>
            </a:r>
          </a:p>
        </p:txBody>
      </p:sp>
      <p:cxnSp>
        <p:nvCxnSpPr>
          <p:cNvPr id="45" name="Straight Connector 44"/>
          <p:cNvCxnSpPr>
            <a:stCxn id="28" idx="0"/>
            <a:endCxn id="16" idx="4"/>
          </p:cNvCxnSpPr>
          <p:nvPr/>
        </p:nvCxnSpPr>
        <p:spPr>
          <a:xfrm flipH="1" flipV="1">
            <a:off x="5658943" y="2965902"/>
            <a:ext cx="23203" cy="65724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2547989" y="3823198"/>
            <a:ext cx="676772" cy="82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6" idx="0"/>
            <a:endCxn id="40" idx="4"/>
          </p:cNvCxnSpPr>
          <p:nvPr/>
        </p:nvCxnSpPr>
        <p:spPr>
          <a:xfrm flipH="1" flipV="1">
            <a:off x="6811732" y="2974102"/>
            <a:ext cx="37058" cy="63359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2B22CD-78B0-EF96-B072-F947C8B87F15}"/>
                  </a:ext>
                </a:extLst>
              </p:cNvPr>
              <p:cNvSpPr txBox="1"/>
              <p:nvPr/>
            </p:nvSpPr>
            <p:spPr>
              <a:xfrm>
                <a:off x="3350170" y="1878556"/>
                <a:ext cx="42433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[9]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2B22CD-78B0-EF96-B072-F947C8B87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170" y="1878556"/>
                <a:ext cx="4243321" cy="276999"/>
              </a:xfrm>
              <a:prstGeom prst="rect">
                <a:avLst/>
              </a:prstGeom>
              <a:blipFill>
                <a:blip r:embed="rId2"/>
                <a:stretch>
                  <a:fillRect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5222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ontent Placeholder 40"/>
          <p:cNvGraphicFramePr>
            <a:graphicFrameLocks/>
          </p:cNvGraphicFramePr>
          <p:nvPr/>
        </p:nvGraphicFramePr>
        <p:xfrm>
          <a:off x="1902618" y="4506584"/>
          <a:ext cx="5354860" cy="50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01185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QuickFind</a:t>
            </a:r>
            <a:r>
              <a:rPr lang="en-SG" dirty="0"/>
              <a:t> Demo</a:t>
            </a:r>
          </a:p>
        </p:txBody>
      </p:sp>
      <p:graphicFrame>
        <p:nvGraphicFramePr>
          <p:cNvPr id="41" name="Content Placeholder 40"/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719762261"/>
              </p:ext>
            </p:extLst>
          </p:nvPr>
        </p:nvGraphicFramePr>
        <p:xfrm>
          <a:off x="1907379" y="4861387"/>
          <a:ext cx="5354860" cy="55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5085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3191756" y="2621692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55808" y="2613492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08658" y="2611229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71831" y="2613492"/>
            <a:ext cx="358721" cy="400110"/>
            <a:chOff x="6350794" y="3056732"/>
            <a:chExt cx="358721" cy="400110"/>
          </a:xfrm>
        </p:grpSpPr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3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22710" y="3631343"/>
            <a:ext cx="331629" cy="400110"/>
            <a:chOff x="6377886" y="1635848"/>
            <a:chExt cx="331629" cy="400110"/>
          </a:xfrm>
        </p:grpSpPr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0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79618" y="3623143"/>
            <a:ext cx="370615" cy="400110"/>
            <a:chOff x="4920457" y="1627648"/>
            <a:chExt cx="370615" cy="400110"/>
          </a:xfrm>
        </p:grpSpPr>
        <p:sp>
          <p:nvSpPr>
            <p:cNvPr id="22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304756" y="3631343"/>
            <a:ext cx="329219" cy="400110"/>
            <a:chOff x="4968788" y="3037343"/>
            <a:chExt cx="329219" cy="40011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502785" y="3623143"/>
            <a:ext cx="358721" cy="400110"/>
            <a:chOff x="6350794" y="3056732"/>
            <a:chExt cx="358721" cy="400110"/>
          </a:xfrm>
        </p:grpSpPr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8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9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669429" y="3607694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9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624620" y="2621692"/>
            <a:ext cx="358721" cy="400110"/>
            <a:chOff x="6350794" y="3056732"/>
            <a:chExt cx="358721" cy="400110"/>
          </a:xfrm>
        </p:grpSpPr>
        <p:sp>
          <p:nvSpPr>
            <p:cNvPr id="39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4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40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300167" y="4914900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2963" y="1778794"/>
            <a:ext cx="196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 dirty="0"/>
              <a:t>union(2, 1)</a:t>
            </a:r>
          </a:p>
        </p:txBody>
      </p:sp>
      <p:cxnSp>
        <p:nvCxnSpPr>
          <p:cNvPr id="30" name="Straight Connector 29"/>
          <p:cNvCxnSpPr>
            <a:stCxn id="39" idx="1"/>
            <a:endCxn id="16" idx="6"/>
          </p:cNvCxnSpPr>
          <p:nvPr/>
        </p:nvCxnSpPr>
        <p:spPr>
          <a:xfrm flipH="1" flipV="1">
            <a:off x="5818963" y="2805882"/>
            <a:ext cx="805657" cy="1586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Up Arrow 30"/>
          <p:cNvSpPr/>
          <p:nvPr/>
        </p:nvSpPr>
        <p:spPr>
          <a:xfrm>
            <a:off x="2625975" y="5526811"/>
            <a:ext cx="171450" cy="5214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Up Arrow 43"/>
          <p:cNvSpPr/>
          <p:nvPr/>
        </p:nvSpPr>
        <p:spPr>
          <a:xfrm>
            <a:off x="3188268" y="5526811"/>
            <a:ext cx="171450" cy="5214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/>
          <p:cNvSpPr txBox="1"/>
          <p:nvPr/>
        </p:nvSpPr>
        <p:spPr>
          <a:xfrm>
            <a:off x="3011733" y="4872612"/>
            <a:ext cx="500063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1</a:t>
            </a:r>
          </a:p>
        </p:txBody>
      </p:sp>
      <p:cxnSp>
        <p:nvCxnSpPr>
          <p:cNvPr id="45" name="Straight Connector 44"/>
          <p:cNvCxnSpPr>
            <a:stCxn id="28" idx="0"/>
            <a:endCxn id="16" idx="4"/>
          </p:cNvCxnSpPr>
          <p:nvPr/>
        </p:nvCxnSpPr>
        <p:spPr>
          <a:xfrm flipH="1" flipV="1">
            <a:off x="5658943" y="2965902"/>
            <a:ext cx="23203" cy="65724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2547989" y="3823198"/>
            <a:ext cx="676772" cy="82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3" idx="1"/>
            <a:endCxn id="6" idx="3"/>
          </p:cNvCxnSpPr>
          <p:nvPr/>
        </p:nvCxnSpPr>
        <p:spPr>
          <a:xfrm flipH="1">
            <a:off x="3523385" y="2811284"/>
            <a:ext cx="787159" cy="1046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6822393" y="2965902"/>
            <a:ext cx="23203" cy="65724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8A950-F285-ABA1-B77C-188AD9DEF146}"/>
                  </a:ext>
                </a:extLst>
              </p:cNvPr>
              <p:cNvSpPr txBox="1"/>
              <p:nvPr/>
            </p:nvSpPr>
            <p:spPr>
              <a:xfrm>
                <a:off x="3350170" y="1878556"/>
                <a:ext cx="42433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8A950-F285-ABA1-B77C-188AD9DEF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170" y="1878556"/>
                <a:ext cx="4243321" cy="276999"/>
              </a:xfrm>
              <a:prstGeom prst="rect">
                <a:avLst/>
              </a:prstGeom>
              <a:blipFill>
                <a:blip r:embed="rId2"/>
                <a:stretch>
                  <a:fillRect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1502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ontent Placeholder 40"/>
          <p:cNvGraphicFramePr>
            <a:graphicFrameLocks/>
          </p:cNvGraphicFramePr>
          <p:nvPr/>
        </p:nvGraphicFramePr>
        <p:xfrm>
          <a:off x="1902618" y="4506584"/>
          <a:ext cx="5354860" cy="50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01185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QuickFind</a:t>
            </a:r>
            <a:r>
              <a:rPr lang="en-SG" dirty="0"/>
              <a:t> Demo</a:t>
            </a:r>
          </a:p>
        </p:txBody>
      </p:sp>
      <p:graphicFrame>
        <p:nvGraphicFramePr>
          <p:cNvPr id="41" name="Content Placeholder 40"/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3553393868"/>
              </p:ext>
            </p:extLst>
          </p:nvPr>
        </p:nvGraphicFramePr>
        <p:xfrm>
          <a:off x="1907379" y="4861387"/>
          <a:ext cx="5354860" cy="55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5085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3191756" y="2621692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55808" y="2613492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08658" y="2611229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71831" y="2613492"/>
            <a:ext cx="358721" cy="400110"/>
            <a:chOff x="6350794" y="3056732"/>
            <a:chExt cx="358721" cy="400110"/>
          </a:xfrm>
        </p:grpSpPr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3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22710" y="3631343"/>
            <a:ext cx="331629" cy="400110"/>
            <a:chOff x="6377886" y="1635848"/>
            <a:chExt cx="331629" cy="400110"/>
          </a:xfrm>
        </p:grpSpPr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0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79618" y="3623143"/>
            <a:ext cx="370615" cy="400110"/>
            <a:chOff x="4920457" y="1627648"/>
            <a:chExt cx="370615" cy="400110"/>
          </a:xfrm>
        </p:grpSpPr>
        <p:sp>
          <p:nvSpPr>
            <p:cNvPr id="22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304756" y="3631343"/>
            <a:ext cx="329219" cy="400110"/>
            <a:chOff x="4968788" y="3037343"/>
            <a:chExt cx="329219" cy="40011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502785" y="3623143"/>
            <a:ext cx="358721" cy="400110"/>
            <a:chOff x="6350794" y="3056732"/>
            <a:chExt cx="358721" cy="400110"/>
          </a:xfrm>
        </p:grpSpPr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8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9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669429" y="3607694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9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624620" y="2621692"/>
            <a:ext cx="358721" cy="400110"/>
            <a:chOff x="6350794" y="3056732"/>
            <a:chExt cx="358721" cy="400110"/>
          </a:xfrm>
        </p:grpSpPr>
        <p:sp>
          <p:nvSpPr>
            <p:cNvPr id="39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4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40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300167" y="4914900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2963" y="1778794"/>
            <a:ext cx="237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 dirty="0"/>
              <a:t>connected(8, 9)</a:t>
            </a:r>
          </a:p>
        </p:txBody>
      </p:sp>
      <p:cxnSp>
        <p:nvCxnSpPr>
          <p:cNvPr id="30" name="Straight Connector 29"/>
          <p:cNvCxnSpPr>
            <a:stCxn id="39" idx="1"/>
            <a:endCxn id="16" idx="6"/>
          </p:cNvCxnSpPr>
          <p:nvPr/>
        </p:nvCxnSpPr>
        <p:spPr>
          <a:xfrm flipH="1" flipV="1">
            <a:off x="5818963" y="2805882"/>
            <a:ext cx="805657" cy="1586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Up Arrow 30"/>
          <p:cNvSpPr/>
          <p:nvPr/>
        </p:nvSpPr>
        <p:spPr>
          <a:xfrm>
            <a:off x="6381750" y="5510993"/>
            <a:ext cx="171450" cy="5214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Up Arrow 43"/>
          <p:cNvSpPr/>
          <p:nvPr/>
        </p:nvSpPr>
        <p:spPr>
          <a:xfrm>
            <a:off x="6930836" y="5514463"/>
            <a:ext cx="171450" cy="5214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5" name="Straight Connector 44"/>
          <p:cNvCxnSpPr>
            <a:stCxn id="28" idx="0"/>
            <a:endCxn id="16" idx="4"/>
          </p:cNvCxnSpPr>
          <p:nvPr/>
        </p:nvCxnSpPr>
        <p:spPr>
          <a:xfrm flipH="1" flipV="1">
            <a:off x="5658943" y="2965902"/>
            <a:ext cx="23203" cy="65724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2547989" y="3823198"/>
            <a:ext cx="676772" cy="82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6822393" y="2965902"/>
            <a:ext cx="23203" cy="65724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3491412" y="2803852"/>
            <a:ext cx="805657" cy="1586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996094" y="5976296"/>
            <a:ext cx="14253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000" b="0" dirty="0">
                <a:solidFill>
                  <a:srgbClr val="C00000"/>
                </a:solidFill>
              </a:rPr>
              <a:t>Connected</a:t>
            </a:r>
          </a:p>
        </p:txBody>
      </p:sp>
    </p:spTree>
    <p:extLst>
      <p:ext uri="{BB962C8B-B14F-4D97-AF65-F5344CB8AC3E}">
        <p14:creationId xmlns:p14="http://schemas.microsoft.com/office/powerpoint/2010/main" val="4017598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ontent Placeholder 40"/>
          <p:cNvGraphicFramePr>
            <a:graphicFrameLocks/>
          </p:cNvGraphicFramePr>
          <p:nvPr/>
        </p:nvGraphicFramePr>
        <p:xfrm>
          <a:off x="1902618" y="4506584"/>
          <a:ext cx="5354860" cy="50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01185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QuickFind</a:t>
            </a:r>
            <a:r>
              <a:rPr lang="en-SG" dirty="0"/>
              <a:t> Demo</a:t>
            </a:r>
          </a:p>
        </p:txBody>
      </p:sp>
      <p:graphicFrame>
        <p:nvGraphicFramePr>
          <p:cNvPr id="41" name="Content Placeholder 40"/>
          <p:cNvGraphicFramePr>
            <a:graphicFrameLocks noGrp="1"/>
          </p:cNvGraphicFramePr>
          <p:nvPr>
            <p:ph sz="quarter" idx="17"/>
          </p:nvPr>
        </p:nvGraphicFramePr>
        <p:xfrm>
          <a:off x="1907379" y="4861387"/>
          <a:ext cx="5354860" cy="55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5085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3191756" y="2621692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55808" y="2613492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08658" y="2611229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71831" y="2613492"/>
            <a:ext cx="358721" cy="400110"/>
            <a:chOff x="6350794" y="3056732"/>
            <a:chExt cx="358721" cy="400110"/>
          </a:xfrm>
        </p:grpSpPr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3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22710" y="3631343"/>
            <a:ext cx="331629" cy="400110"/>
            <a:chOff x="6377886" y="1635848"/>
            <a:chExt cx="331629" cy="400110"/>
          </a:xfrm>
        </p:grpSpPr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0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79618" y="3623143"/>
            <a:ext cx="370615" cy="400110"/>
            <a:chOff x="4920457" y="1627648"/>
            <a:chExt cx="370615" cy="400110"/>
          </a:xfrm>
        </p:grpSpPr>
        <p:sp>
          <p:nvSpPr>
            <p:cNvPr id="22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304756" y="3631343"/>
            <a:ext cx="329219" cy="400110"/>
            <a:chOff x="4968788" y="3037343"/>
            <a:chExt cx="329219" cy="40011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502785" y="3623143"/>
            <a:ext cx="358721" cy="400110"/>
            <a:chOff x="6350794" y="3056732"/>
            <a:chExt cx="358721" cy="400110"/>
          </a:xfrm>
        </p:grpSpPr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8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9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669429" y="3607694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9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624620" y="2621692"/>
            <a:ext cx="358721" cy="400110"/>
            <a:chOff x="6350794" y="3056732"/>
            <a:chExt cx="358721" cy="400110"/>
          </a:xfrm>
        </p:grpSpPr>
        <p:sp>
          <p:nvSpPr>
            <p:cNvPr id="39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4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40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300167" y="4914900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2963" y="1778794"/>
            <a:ext cx="2528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 dirty="0"/>
              <a:t>connected(5, 0)</a:t>
            </a:r>
          </a:p>
        </p:txBody>
      </p:sp>
      <p:cxnSp>
        <p:nvCxnSpPr>
          <p:cNvPr id="30" name="Straight Connector 29"/>
          <p:cNvCxnSpPr>
            <a:stCxn id="39" idx="1"/>
            <a:endCxn id="16" idx="6"/>
          </p:cNvCxnSpPr>
          <p:nvPr/>
        </p:nvCxnSpPr>
        <p:spPr>
          <a:xfrm flipH="1" flipV="1">
            <a:off x="5818963" y="2805882"/>
            <a:ext cx="805657" cy="1586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Up Arrow 30"/>
          <p:cNvSpPr/>
          <p:nvPr/>
        </p:nvSpPr>
        <p:spPr>
          <a:xfrm>
            <a:off x="2118414" y="5521485"/>
            <a:ext cx="171450" cy="5214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Up Arrow 43"/>
          <p:cNvSpPr/>
          <p:nvPr/>
        </p:nvSpPr>
        <p:spPr>
          <a:xfrm>
            <a:off x="4759136" y="5525723"/>
            <a:ext cx="171450" cy="5214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5" name="Straight Connector 44"/>
          <p:cNvCxnSpPr>
            <a:stCxn id="28" idx="0"/>
            <a:endCxn id="16" idx="4"/>
          </p:cNvCxnSpPr>
          <p:nvPr/>
        </p:nvCxnSpPr>
        <p:spPr>
          <a:xfrm flipH="1" flipV="1">
            <a:off x="5658943" y="2965902"/>
            <a:ext cx="23203" cy="65724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2547989" y="3823198"/>
            <a:ext cx="676772" cy="82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6822393" y="2965902"/>
            <a:ext cx="23203" cy="65724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3491412" y="2803852"/>
            <a:ext cx="805657" cy="1586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547989" y="5960648"/>
            <a:ext cx="1837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000" b="0" dirty="0">
                <a:solidFill>
                  <a:srgbClr val="C00000"/>
                </a:solidFill>
              </a:rPr>
              <a:t>Not connected</a:t>
            </a:r>
          </a:p>
        </p:txBody>
      </p:sp>
    </p:spTree>
    <p:extLst>
      <p:ext uri="{BB962C8B-B14F-4D97-AF65-F5344CB8AC3E}">
        <p14:creationId xmlns:p14="http://schemas.microsoft.com/office/powerpoint/2010/main" val="69726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ontent Placeholder 40"/>
          <p:cNvGraphicFramePr>
            <a:graphicFrameLocks/>
          </p:cNvGraphicFramePr>
          <p:nvPr/>
        </p:nvGraphicFramePr>
        <p:xfrm>
          <a:off x="1902618" y="4506584"/>
          <a:ext cx="5354860" cy="50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01185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QuickFind</a:t>
            </a:r>
            <a:r>
              <a:rPr lang="en-SG" dirty="0"/>
              <a:t> Demo</a:t>
            </a:r>
          </a:p>
        </p:txBody>
      </p:sp>
      <p:graphicFrame>
        <p:nvGraphicFramePr>
          <p:cNvPr id="41" name="Content Placeholder 40"/>
          <p:cNvGraphicFramePr>
            <a:graphicFrameLocks noGrp="1"/>
          </p:cNvGraphicFramePr>
          <p:nvPr>
            <p:ph sz="quarter" idx="17"/>
          </p:nvPr>
        </p:nvGraphicFramePr>
        <p:xfrm>
          <a:off x="1907379" y="4861387"/>
          <a:ext cx="5354860" cy="55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5085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3191756" y="2621692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55808" y="2613492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08658" y="2611229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71831" y="2613492"/>
            <a:ext cx="358721" cy="400110"/>
            <a:chOff x="6350794" y="3056732"/>
            <a:chExt cx="358721" cy="400110"/>
          </a:xfrm>
        </p:grpSpPr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3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22710" y="3631343"/>
            <a:ext cx="331629" cy="400110"/>
            <a:chOff x="6377886" y="1635848"/>
            <a:chExt cx="331629" cy="400110"/>
          </a:xfrm>
        </p:grpSpPr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0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79618" y="3623143"/>
            <a:ext cx="370615" cy="400110"/>
            <a:chOff x="4920457" y="1627648"/>
            <a:chExt cx="370615" cy="400110"/>
          </a:xfrm>
        </p:grpSpPr>
        <p:sp>
          <p:nvSpPr>
            <p:cNvPr id="22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304756" y="3631343"/>
            <a:ext cx="329219" cy="400110"/>
            <a:chOff x="4968788" y="3037343"/>
            <a:chExt cx="329219" cy="40011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502785" y="3623143"/>
            <a:ext cx="358721" cy="400110"/>
            <a:chOff x="6350794" y="3056732"/>
            <a:chExt cx="358721" cy="400110"/>
          </a:xfrm>
        </p:grpSpPr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8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9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669429" y="3607694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9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624620" y="2621692"/>
            <a:ext cx="358721" cy="400110"/>
            <a:chOff x="6350794" y="3056732"/>
            <a:chExt cx="358721" cy="400110"/>
          </a:xfrm>
        </p:grpSpPr>
        <p:sp>
          <p:nvSpPr>
            <p:cNvPr id="39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4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40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300167" y="4914900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2963" y="1778794"/>
            <a:ext cx="196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 dirty="0"/>
              <a:t>union(5, 0)</a:t>
            </a:r>
          </a:p>
        </p:txBody>
      </p:sp>
      <p:cxnSp>
        <p:nvCxnSpPr>
          <p:cNvPr id="30" name="Straight Connector 29"/>
          <p:cNvCxnSpPr>
            <a:stCxn id="39" idx="1"/>
            <a:endCxn id="16" idx="6"/>
          </p:cNvCxnSpPr>
          <p:nvPr/>
        </p:nvCxnSpPr>
        <p:spPr>
          <a:xfrm flipH="1" flipV="1">
            <a:off x="5818963" y="2805882"/>
            <a:ext cx="805657" cy="1586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Up Arrow 30"/>
          <p:cNvSpPr/>
          <p:nvPr/>
        </p:nvSpPr>
        <p:spPr>
          <a:xfrm>
            <a:off x="2070083" y="5491100"/>
            <a:ext cx="171450" cy="5214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Up Arrow 43"/>
          <p:cNvSpPr/>
          <p:nvPr/>
        </p:nvSpPr>
        <p:spPr>
          <a:xfrm>
            <a:off x="4766280" y="5482900"/>
            <a:ext cx="171450" cy="5214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5" name="Straight Connector 44"/>
          <p:cNvCxnSpPr>
            <a:stCxn id="28" idx="0"/>
            <a:endCxn id="16" idx="4"/>
          </p:cNvCxnSpPr>
          <p:nvPr/>
        </p:nvCxnSpPr>
        <p:spPr>
          <a:xfrm flipH="1" flipV="1">
            <a:off x="5658943" y="2965902"/>
            <a:ext cx="23203" cy="65724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2547989" y="3823198"/>
            <a:ext cx="676772" cy="82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3" idx="0"/>
            <a:endCxn id="10" idx="2"/>
          </p:cNvCxnSpPr>
          <p:nvPr/>
        </p:nvCxnSpPr>
        <p:spPr>
          <a:xfrm flipH="1" flipV="1">
            <a:off x="2341116" y="3013602"/>
            <a:ext cx="23810" cy="6095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6822393" y="2965902"/>
            <a:ext cx="23203" cy="65724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3491412" y="2803852"/>
            <a:ext cx="805657" cy="1586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01973" y="4861387"/>
            <a:ext cx="500063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139152" y="4867756"/>
            <a:ext cx="500063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8DE706-6E2C-519C-9C04-6E6ACBF1E439}"/>
                  </a:ext>
                </a:extLst>
              </p:cNvPr>
              <p:cNvSpPr txBox="1"/>
              <p:nvPr/>
            </p:nvSpPr>
            <p:spPr>
              <a:xfrm>
                <a:off x="3350170" y="1878556"/>
                <a:ext cx="42433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[5]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8DE706-6E2C-519C-9C04-6E6ACBF1E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170" y="1878556"/>
                <a:ext cx="4243321" cy="276999"/>
              </a:xfrm>
              <a:prstGeom prst="rect">
                <a:avLst/>
              </a:prstGeom>
              <a:blipFill>
                <a:blip r:embed="rId2"/>
                <a:stretch>
                  <a:fillRect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8623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QuickFind</a:t>
            </a:r>
            <a:r>
              <a:rPr lang="en-SG" dirty="0"/>
              <a:t> Implementation (Java)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32" y="1452847"/>
            <a:ext cx="7359345" cy="49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9052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QuickFind</a:t>
            </a:r>
            <a:r>
              <a:rPr lang="en-SG" dirty="0"/>
              <a:t> - 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SG" dirty="0"/>
              <a:t>Measured by: number of array accesses (read or write)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union() is too expensive:</a:t>
            </a:r>
          </a:p>
          <a:p>
            <a:pPr lvl="1"/>
            <a:r>
              <a:rPr lang="en-SG" dirty="0"/>
              <a:t>For N union operations on N objects, it takes O(N</a:t>
            </a:r>
            <a:r>
              <a:rPr lang="en-SG" baseline="30000" dirty="0"/>
              <a:t>2</a:t>
            </a:r>
            <a:r>
              <a:rPr lang="en-SG" dirty="0"/>
              <a:t>) time.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43792"/>
              </p:ext>
            </p:extLst>
          </p:nvPr>
        </p:nvGraphicFramePr>
        <p:xfrm>
          <a:off x="907420" y="2464962"/>
          <a:ext cx="7329160" cy="1150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832">
                  <a:extLst>
                    <a:ext uri="{9D8B030D-6E8A-4147-A177-3AD203B41FA5}">
                      <a16:colId xmlns:a16="http://schemas.microsoft.com/office/drawing/2014/main" val="2419579899"/>
                    </a:ext>
                  </a:extLst>
                </a:gridCol>
                <a:gridCol w="1465832">
                  <a:extLst>
                    <a:ext uri="{9D8B030D-6E8A-4147-A177-3AD203B41FA5}">
                      <a16:colId xmlns:a16="http://schemas.microsoft.com/office/drawing/2014/main" val="1293316771"/>
                    </a:ext>
                  </a:extLst>
                </a:gridCol>
                <a:gridCol w="1465832">
                  <a:extLst>
                    <a:ext uri="{9D8B030D-6E8A-4147-A177-3AD203B41FA5}">
                      <a16:colId xmlns:a16="http://schemas.microsoft.com/office/drawing/2014/main" val="453507534"/>
                    </a:ext>
                  </a:extLst>
                </a:gridCol>
                <a:gridCol w="1465832">
                  <a:extLst>
                    <a:ext uri="{9D8B030D-6E8A-4147-A177-3AD203B41FA5}">
                      <a16:colId xmlns:a16="http://schemas.microsoft.com/office/drawing/2014/main" val="1949283119"/>
                    </a:ext>
                  </a:extLst>
                </a:gridCol>
                <a:gridCol w="1465832">
                  <a:extLst>
                    <a:ext uri="{9D8B030D-6E8A-4147-A177-3AD203B41FA5}">
                      <a16:colId xmlns:a16="http://schemas.microsoft.com/office/drawing/2014/main" val="1891831441"/>
                    </a:ext>
                  </a:extLst>
                </a:gridCol>
              </a:tblGrid>
              <a:tr h="575378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Initialization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connected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803914"/>
                  </a:ext>
                </a:extLst>
              </a:tr>
              <a:tr h="575378">
                <a:tc>
                  <a:txBody>
                    <a:bodyPr/>
                    <a:lstStyle/>
                    <a:p>
                      <a:pPr algn="ctr"/>
                      <a:r>
                        <a:rPr lang="en-SG" dirty="0" err="1">
                          <a:solidFill>
                            <a:schemeClr val="tx1"/>
                          </a:solidFill>
                        </a:rPr>
                        <a:t>QuickFind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08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351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/>
              <a:t>Quadratic is not scalable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SG" dirty="0"/>
              <a:t>Rough standard (in 2020)</a:t>
            </a:r>
          </a:p>
          <a:p>
            <a:pPr lvl="1"/>
            <a:r>
              <a:rPr lang="en-SG" dirty="0"/>
              <a:t>10</a:t>
            </a:r>
            <a:r>
              <a:rPr lang="en-SG" baseline="30000" dirty="0"/>
              <a:t>11</a:t>
            </a:r>
            <a:r>
              <a:rPr lang="en-SG" dirty="0"/>
              <a:t> operations per second</a:t>
            </a:r>
          </a:p>
          <a:p>
            <a:pPr lvl="1"/>
            <a:r>
              <a:rPr lang="en-SG" dirty="0"/>
              <a:t>10</a:t>
            </a:r>
            <a:r>
              <a:rPr lang="en-SG" baseline="30000" dirty="0"/>
              <a:t>11</a:t>
            </a:r>
            <a:r>
              <a:rPr lang="en-SG" dirty="0"/>
              <a:t> words of main memory (400GB)</a:t>
            </a:r>
          </a:p>
          <a:p>
            <a:pPr lvl="1"/>
            <a:r>
              <a:rPr lang="en-SG" dirty="0"/>
              <a:t>Access all words in ~1 second</a:t>
            </a:r>
          </a:p>
          <a:p>
            <a:r>
              <a:rPr lang="en-SG" dirty="0"/>
              <a:t>Huge problem for </a:t>
            </a:r>
            <a:r>
              <a:rPr lang="en-SG" dirty="0" err="1"/>
              <a:t>QuickFind</a:t>
            </a:r>
            <a:endParaRPr lang="en-SG" dirty="0"/>
          </a:p>
          <a:p>
            <a:pPr lvl="1"/>
            <a:r>
              <a:rPr lang="en-SG" dirty="0"/>
              <a:t>10</a:t>
            </a:r>
            <a:r>
              <a:rPr lang="en-SG" baseline="30000" dirty="0"/>
              <a:t>11</a:t>
            </a:r>
            <a:r>
              <a:rPr lang="en-SG" dirty="0"/>
              <a:t> union operations on 10</a:t>
            </a:r>
            <a:r>
              <a:rPr lang="en-SG" baseline="30000" dirty="0"/>
              <a:t>11</a:t>
            </a:r>
            <a:r>
              <a:rPr lang="en-SG" dirty="0"/>
              <a:t> objects</a:t>
            </a:r>
          </a:p>
          <a:p>
            <a:pPr lvl="1"/>
            <a:r>
              <a:rPr lang="en-SG" dirty="0" err="1"/>
              <a:t>QuickFind</a:t>
            </a:r>
            <a:r>
              <a:rPr lang="en-SG" dirty="0"/>
              <a:t> takes more than 10</a:t>
            </a:r>
            <a:r>
              <a:rPr lang="en-SG" baseline="30000" dirty="0"/>
              <a:t>22</a:t>
            </a:r>
            <a:r>
              <a:rPr lang="en-SG" dirty="0"/>
              <a:t> operations.</a:t>
            </a:r>
          </a:p>
          <a:p>
            <a:pPr lvl="1"/>
            <a:r>
              <a:rPr lang="en-SG" dirty="0"/>
              <a:t>3000+ years to complete!</a:t>
            </a:r>
          </a:p>
          <a:p>
            <a:r>
              <a:rPr lang="en-SG" dirty="0"/>
              <a:t>Quadratic algorithms don’t scale with technology</a:t>
            </a:r>
          </a:p>
          <a:p>
            <a:pPr lvl="1"/>
            <a:r>
              <a:rPr lang="en-SG" dirty="0">
                <a:solidFill>
                  <a:srgbClr val="C00000"/>
                </a:solidFill>
              </a:rPr>
              <a:t>We need better algorithms!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2690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ubtitle 6"/>
          <p:cNvSpPr>
            <a:spLocks noGrp="1"/>
          </p:cNvSpPr>
          <p:nvPr>
            <p:ph type="subTitle" idx="1"/>
          </p:nvPr>
        </p:nvSpPr>
        <p:spPr>
          <a:xfrm>
            <a:off x="1455738" y="3730625"/>
            <a:ext cx="6400800" cy="593725"/>
          </a:xfrm>
        </p:spPr>
        <p:txBody>
          <a:bodyPr/>
          <a:lstStyle/>
          <a:p>
            <a:pPr marL="315913" indent="-315913" eaLnBrk="1" hangingPunct="1"/>
            <a:r>
              <a:rPr lang="en-US" altLang="en-US" sz="3600" dirty="0" err="1"/>
              <a:t>QuickUnion</a:t>
            </a:r>
            <a:r>
              <a:rPr lang="en-US" altLang="en-US" sz="3600" dirty="0"/>
              <a:t> Algorithm</a:t>
            </a:r>
          </a:p>
          <a:p>
            <a:pPr marL="315913" indent="-315913" eaLnBrk="1" hangingPunct="1"/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1073752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QuickUnion</a:t>
            </a:r>
            <a:r>
              <a:rPr lang="en-SG" dirty="0"/>
              <a:t> [Lazy Approach]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SG" dirty="0"/>
              <a:t>Data structure:</a:t>
            </a:r>
          </a:p>
          <a:p>
            <a:pPr lvl="1"/>
            <a:r>
              <a:rPr lang="en-SG" dirty="0"/>
              <a:t>Integer array id[ ] of length N</a:t>
            </a:r>
          </a:p>
          <a:p>
            <a:pPr lvl="1"/>
            <a:r>
              <a:rPr lang="en-SG" dirty="0"/>
              <a:t>Interpretation: </a:t>
            </a:r>
            <a:r>
              <a:rPr lang="en-SG" b="1" dirty="0">
                <a:solidFill>
                  <a:srgbClr val="0033CC"/>
                </a:solidFill>
              </a:rPr>
              <a:t>id[</a:t>
            </a:r>
            <a:r>
              <a:rPr lang="en-SG" b="1" i="1" dirty="0">
                <a:solidFill>
                  <a:srgbClr val="0033CC"/>
                </a:solidFill>
              </a:rPr>
              <a:t>p</a:t>
            </a:r>
            <a:r>
              <a:rPr lang="en-SG" b="1" dirty="0">
                <a:solidFill>
                  <a:srgbClr val="0033CC"/>
                </a:solidFill>
              </a:rPr>
              <a:t>]</a:t>
            </a:r>
            <a:r>
              <a:rPr lang="en-SG" dirty="0"/>
              <a:t> is the </a:t>
            </a:r>
            <a:r>
              <a:rPr lang="en-SG" b="1" dirty="0">
                <a:solidFill>
                  <a:srgbClr val="0033CC"/>
                </a:solidFill>
              </a:rPr>
              <a:t>parent</a:t>
            </a:r>
            <a:r>
              <a:rPr lang="en-SG" dirty="0"/>
              <a:t> of </a:t>
            </a:r>
            <a:r>
              <a:rPr lang="en-SG" i="1" dirty="0"/>
              <a:t>p</a:t>
            </a:r>
          </a:p>
          <a:p>
            <a:pPr lvl="1"/>
            <a:r>
              <a:rPr lang="en-SG" dirty="0">
                <a:solidFill>
                  <a:srgbClr val="C00000"/>
                </a:solidFill>
              </a:rPr>
              <a:t>Root</a:t>
            </a:r>
            <a:r>
              <a:rPr lang="en-SG" dirty="0"/>
              <a:t> of p is </a:t>
            </a:r>
            <a:r>
              <a:rPr lang="en-SG" dirty="0">
                <a:solidFill>
                  <a:srgbClr val="0033CC"/>
                </a:solidFill>
              </a:rPr>
              <a:t>id[id[id[…id[</a:t>
            </a:r>
            <a:r>
              <a:rPr lang="en-SG" dirty="0" err="1">
                <a:solidFill>
                  <a:srgbClr val="0033CC"/>
                </a:solidFill>
              </a:rPr>
              <a:t>i</a:t>
            </a:r>
            <a:r>
              <a:rPr lang="en-SG" dirty="0">
                <a:solidFill>
                  <a:srgbClr val="0033CC"/>
                </a:solidFill>
              </a:rPr>
              <a:t>]…]]]</a:t>
            </a:r>
            <a:r>
              <a:rPr lang="en-SG" dirty="0"/>
              <a:t>: component ID</a:t>
            </a:r>
          </a:p>
          <a:p>
            <a:pPr lvl="2"/>
            <a:r>
              <a:rPr lang="en-SG" dirty="0"/>
              <a:t>Keep id-</a:t>
            </a:r>
            <a:r>
              <a:rPr lang="en-SG" dirty="0" err="1"/>
              <a:t>ing</a:t>
            </a:r>
            <a:r>
              <a:rPr lang="en-SG" dirty="0"/>
              <a:t> until the value doesn’t change (cycles?)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094" y="5445049"/>
            <a:ext cx="5341179" cy="99385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016030" y="3682830"/>
            <a:ext cx="2986296" cy="1662156"/>
            <a:chOff x="5396262" y="3348197"/>
            <a:chExt cx="2986296" cy="166215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6262" y="3348197"/>
              <a:ext cx="2986296" cy="166215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8165" y="4412889"/>
              <a:ext cx="1351729" cy="587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73123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13859" y="737408"/>
            <a:ext cx="7916281" cy="495300"/>
          </a:xfrm>
        </p:spPr>
        <p:txBody>
          <a:bodyPr/>
          <a:lstStyle/>
          <a:p>
            <a:r>
              <a:rPr lang="en-GB" sz="3600" dirty="0"/>
              <a:t>Learning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0C03538C-B241-46C3-AFD8-E496AC06608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Content Placeholder 5"/>
          <p:cNvSpPr>
            <a:spLocks noGrp="1"/>
          </p:cNvSpPr>
          <p:nvPr/>
        </p:nvSpPr>
        <p:spPr bwMode="auto">
          <a:xfrm>
            <a:off x="457200" y="1435100"/>
            <a:ext cx="8229600" cy="39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59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05410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476375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18986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321865" indent="-21107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47">
                <a:solidFill>
                  <a:schemeClr val="tx1"/>
                </a:solidFill>
                <a:latin typeface="+mn-lt"/>
              </a:defRPr>
            </a:lvl6pPr>
            <a:lvl7pPr marL="2744023" indent="-21107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47">
                <a:solidFill>
                  <a:schemeClr val="tx1"/>
                </a:solidFill>
                <a:latin typeface="+mn-lt"/>
              </a:defRPr>
            </a:lvl7pPr>
            <a:lvl8pPr marL="3166181" indent="-21107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47">
                <a:solidFill>
                  <a:schemeClr val="tx1"/>
                </a:solidFill>
                <a:latin typeface="+mn-lt"/>
              </a:defRPr>
            </a:lvl8pPr>
            <a:lvl9pPr marL="3588338" indent="-21107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47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lnSpc>
                <a:spcPct val="114000"/>
              </a:lnSpc>
              <a:spcBef>
                <a:spcPts val="1200"/>
              </a:spcBef>
              <a:buNone/>
            </a:pPr>
            <a:r>
              <a:rPr lang="en-US" sz="2400" b="0" dirty="0"/>
              <a:t>At the end of this lecture, students should be able to:</a:t>
            </a:r>
          </a:p>
          <a:p>
            <a:pPr marL="566738" lvl="1" indent="-566738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b="0" dirty="0"/>
              <a:t>Understand the concept of dynamic equivalence relations</a:t>
            </a:r>
          </a:p>
          <a:p>
            <a:pPr marL="566738" lvl="1" indent="-566738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b="0" dirty="0"/>
              <a:t>Understand and analyze various union-find programs</a:t>
            </a:r>
          </a:p>
          <a:p>
            <a:pPr marL="566738" lvl="1" indent="-566738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b="0" dirty="0"/>
              <a:t>Solve minimum spanning tree (MST) problem using </a:t>
            </a:r>
            <a:r>
              <a:rPr lang="en-US" altLang="en-US" b="0" dirty="0" err="1"/>
              <a:t>Kruskal’s</a:t>
            </a:r>
            <a:r>
              <a:rPr lang="en-US" altLang="en-US" b="0" dirty="0"/>
              <a:t> algorithm</a:t>
            </a:r>
          </a:p>
          <a:p>
            <a:pPr marL="566738" lvl="1" indent="-566738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b="0" dirty="0"/>
              <a:t>Prove the correctness of </a:t>
            </a:r>
            <a:r>
              <a:rPr lang="en-US" altLang="en-US" b="0" dirty="0" err="1"/>
              <a:t>Kruskal’s</a:t>
            </a:r>
            <a:r>
              <a:rPr lang="en-US" altLang="en-US" b="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44319753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QuickUnion</a:t>
            </a:r>
            <a:r>
              <a:rPr lang="en-SG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69392" y="1688930"/>
            <a:ext cx="4716861" cy="3987800"/>
          </a:xfrm>
        </p:spPr>
        <p:txBody>
          <a:bodyPr/>
          <a:lstStyle/>
          <a:p>
            <a:r>
              <a:rPr lang="en-SG" dirty="0"/>
              <a:t>find(</a:t>
            </a:r>
            <a:r>
              <a:rPr lang="en-SG" i="1" dirty="0"/>
              <a:t>p</a:t>
            </a:r>
            <a:r>
              <a:rPr lang="en-SG" dirty="0"/>
              <a:t>): </a:t>
            </a:r>
          </a:p>
          <a:p>
            <a:pPr lvl="1"/>
            <a:r>
              <a:rPr lang="en-SG" dirty="0"/>
              <a:t>what is the </a:t>
            </a:r>
            <a:r>
              <a:rPr lang="en-SG" dirty="0">
                <a:solidFill>
                  <a:srgbClr val="C00000"/>
                </a:solidFill>
              </a:rPr>
              <a:t>root</a:t>
            </a:r>
            <a:r>
              <a:rPr lang="en-SG" dirty="0"/>
              <a:t> of </a:t>
            </a:r>
            <a:r>
              <a:rPr lang="en-SG" i="1" dirty="0"/>
              <a:t>p</a:t>
            </a:r>
            <a:r>
              <a:rPr lang="en-SG" dirty="0"/>
              <a:t>?</a:t>
            </a:r>
          </a:p>
          <a:p>
            <a:r>
              <a:rPr lang="en-SG" dirty="0"/>
              <a:t>connected(</a:t>
            </a:r>
            <a:r>
              <a:rPr lang="en-SG" i="1" dirty="0"/>
              <a:t>p</a:t>
            </a:r>
            <a:r>
              <a:rPr lang="en-SG" dirty="0"/>
              <a:t>, </a:t>
            </a:r>
            <a:r>
              <a:rPr lang="en-SG" i="1" dirty="0"/>
              <a:t>q</a:t>
            </a:r>
            <a:r>
              <a:rPr lang="en-SG" dirty="0"/>
              <a:t>): </a:t>
            </a:r>
          </a:p>
          <a:p>
            <a:pPr lvl="1"/>
            <a:r>
              <a:rPr lang="en-SG" dirty="0"/>
              <a:t>do </a:t>
            </a:r>
            <a:r>
              <a:rPr lang="en-SG" i="1" dirty="0"/>
              <a:t>p</a:t>
            </a:r>
            <a:r>
              <a:rPr lang="en-SG" dirty="0"/>
              <a:t> and </a:t>
            </a:r>
            <a:r>
              <a:rPr lang="en-SG" i="1" dirty="0"/>
              <a:t>q</a:t>
            </a:r>
            <a:r>
              <a:rPr lang="en-SG" dirty="0"/>
              <a:t> have the same </a:t>
            </a:r>
            <a:r>
              <a:rPr lang="en-SG" dirty="0">
                <a:solidFill>
                  <a:srgbClr val="C00000"/>
                </a:solidFill>
              </a:rPr>
              <a:t>root</a:t>
            </a:r>
            <a:r>
              <a:rPr lang="en-SG" dirty="0"/>
              <a:t>? </a:t>
            </a:r>
          </a:p>
          <a:p>
            <a:r>
              <a:rPr lang="en-SG" dirty="0"/>
              <a:t>union(</a:t>
            </a:r>
            <a:r>
              <a:rPr lang="en-SG" i="1" dirty="0"/>
              <a:t>p</a:t>
            </a:r>
            <a:r>
              <a:rPr lang="en-SG" dirty="0"/>
              <a:t>, </a:t>
            </a:r>
            <a:r>
              <a:rPr lang="en-SG" i="1" dirty="0"/>
              <a:t>q</a:t>
            </a:r>
            <a:r>
              <a:rPr lang="en-SG" dirty="0"/>
              <a:t>): </a:t>
            </a:r>
          </a:p>
          <a:p>
            <a:pPr lvl="1"/>
            <a:r>
              <a:rPr lang="en-SG" dirty="0"/>
              <a:t>set the id of </a:t>
            </a:r>
            <a:r>
              <a:rPr lang="en-SG" i="1" dirty="0"/>
              <a:t>p</a:t>
            </a:r>
            <a:r>
              <a:rPr lang="en-SG" dirty="0"/>
              <a:t>’s </a:t>
            </a:r>
            <a:r>
              <a:rPr lang="en-SG" dirty="0">
                <a:solidFill>
                  <a:srgbClr val="C00000"/>
                </a:solidFill>
              </a:rPr>
              <a:t>root</a:t>
            </a:r>
            <a:r>
              <a:rPr lang="en-SG" dirty="0"/>
              <a:t> to the id of </a:t>
            </a:r>
            <a:r>
              <a:rPr lang="en-SG" i="1" dirty="0"/>
              <a:t>q</a:t>
            </a:r>
            <a:r>
              <a:rPr lang="en-SG" dirty="0"/>
              <a:t>’s </a:t>
            </a:r>
            <a:r>
              <a:rPr lang="en-SG" dirty="0">
                <a:solidFill>
                  <a:srgbClr val="C00000"/>
                </a:solidFill>
              </a:rPr>
              <a:t>root</a:t>
            </a:r>
            <a:r>
              <a:rPr lang="en-SG" dirty="0"/>
              <a:t>.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315" y="2128834"/>
            <a:ext cx="2590155" cy="20357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775" y="1376427"/>
            <a:ext cx="4140128" cy="6250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120" y="4338128"/>
            <a:ext cx="3087396" cy="21452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26" y="5289496"/>
            <a:ext cx="5090174" cy="11215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804BE1-7E83-A6F0-008F-182DD942BC99}"/>
              </a:ext>
            </a:extLst>
          </p:cNvPr>
          <p:cNvSpPr txBox="1"/>
          <p:nvPr/>
        </p:nvSpPr>
        <p:spPr>
          <a:xfrm>
            <a:off x="2743200" y="43381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69FA4-9C2B-AF04-8F98-AD1CB41D1D5A}"/>
              </a:ext>
            </a:extLst>
          </p:cNvPr>
          <p:cNvSpPr txBox="1"/>
          <p:nvPr/>
        </p:nvSpPr>
        <p:spPr>
          <a:xfrm>
            <a:off x="1174228" y="439628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33CC"/>
                </a:solidFill>
              </a:rPr>
              <a:t>id[root(p)] ← root(q)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160299-863D-B5DD-A123-4FF293701BF4}"/>
              </a:ext>
            </a:extLst>
          </p:cNvPr>
          <p:cNvSpPr txBox="1"/>
          <p:nvPr/>
        </p:nvSpPr>
        <p:spPr>
          <a:xfrm>
            <a:off x="2125770" y="4927630"/>
            <a:ext cx="206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E.g., union(3, 5)</a:t>
            </a:r>
          </a:p>
        </p:txBody>
      </p:sp>
    </p:spTree>
    <p:extLst>
      <p:ext uri="{BB962C8B-B14F-4D97-AF65-F5344CB8AC3E}">
        <p14:creationId xmlns:p14="http://schemas.microsoft.com/office/powerpoint/2010/main" val="3401447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ontent Placeholder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025512"/>
              </p:ext>
            </p:extLst>
          </p:nvPr>
        </p:nvGraphicFramePr>
        <p:xfrm>
          <a:off x="1902618" y="4892350"/>
          <a:ext cx="5354860" cy="50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01185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QuickUnion</a:t>
            </a:r>
            <a:r>
              <a:rPr lang="en-SG" dirty="0"/>
              <a:t> Demo</a:t>
            </a:r>
          </a:p>
        </p:txBody>
      </p:sp>
      <p:graphicFrame>
        <p:nvGraphicFramePr>
          <p:cNvPr id="41" name="Content Placeholder 40"/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110666962"/>
              </p:ext>
            </p:extLst>
          </p:nvPr>
        </p:nvGraphicFramePr>
        <p:xfrm>
          <a:off x="1907379" y="5247153"/>
          <a:ext cx="5354860" cy="55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5085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782673" y="1995349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73617" y="1974630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22626" y="1974630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64348" y="1989391"/>
            <a:ext cx="358721" cy="400110"/>
            <a:chOff x="6350794" y="3056732"/>
            <a:chExt cx="358721" cy="400110"/>
          </a:xfrm>
        </p:grpSpPr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3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84006" y="1994199"/>
            <a:ext cx="331629" cy="400110"/>
            <a:chOff x="6377886" y="1635848"/>
            <a:chExt cx="331629" cy="400110"/>
          </a:xfrm>
        </p:grpSpPr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0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57522" y="1995349"/>
            <a:ext cx="370615" cy="400110"/>
            <a:chOff x="4920457" y="1627648"/>
            <a:chExt cx="370615" cy="400110"/>
          </a:xfrm>
        </p:grpSpPr>
        <p:sp>
          <p:nvSpPr>
            <p:cNvPr id="22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60079" y="1994199"/>
            <a:ext cx="329219" cy="400110"/>
            <a:chOff x="4968788" y="3037343"/>
            <a:chExt cx="329219" cy="40011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021957" y="1983974"/>
            <a:ext cx="358721" cy="400110"/>
            <a:chOff x="6350794" y="3056732"/>
            <a:chExt cx="358721" cy="400110"/>
          </a:xfrm>
        </p:grpSpPr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8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9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787331" y="1972658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9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026646" y="2005812"/>
            <a:ext cx="358721" cy="400110"/>
            <a:chOff x="6350794" y="3056732"/>
            <a:chExt cx="358721" cy="400110"/>
          </a:xfrm>
        </p:grpSpPr>
        <p:sp>
          <p:nvSpPr>
            <p:cNvPr id="39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4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40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300167" y="5300666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57483516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ontent Placeholder 40"/>
          <p:cNvGraphicFramePr>
            <a:graphicFrameLocks/>
          </p:cNvGraphicFramePr>
          <p:nvPr/>
        </p:nvGraphicFramePr>
        <p:xfrm>
          <a:off x="1902618" y="4892350"/>
          <a:ext cx="5354860" cy="50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01185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QuickUnion</a:t>
            </a:r>
            <a:r>
              <a:rPr lang="en-SG" dirty="0"/>
              <a:t> Demo</a:t>
            </a:r>
          </a:p>
        </p:txBody>
      </p:sp>
      <p:graphicFrame>
        <p:nvGraphicFramePr>
          <p:cNvPr id="41" name="Content Placeholder 40"/>
          <p:cNvGraphicFramePr>
            <a:graphicFrameLocks noGrp="1"/>
          </p:cNvGraphicFramePr>
          <p:nvPr>
            <p:ph sz="quarter" idx="17"/>
          </p:nvPr>
        </p:nvGraphicFramePr>
        <p:xfrm>
          <a:off x="1907379" y="5247153"/>
          <a:ext cx="5354860" cy="55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5085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782673" y="1995349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73617" y="1974630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22626" y="1974630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64348" y="1989391"/>
            <a:ext cx="358721" cy="400110"/>
            <a:chOff x="6350794" y="3056732"/>
            <a:chExt cx="358721" cy="400110"/>
          </a:xfrm>
        </p:grpSpPr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3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84006" y="1994199"/>
            <a:ext cx="331629" cy="400110"/>
            <a:chOff x="6377886" y="1635848"/>
            <a:chExt cx="331629" cy="400110"/>
          </a:xfrm>
        </p:grpSpPr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0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57522" y="1995349"/>
            <a:ext cx="370615" cy="400110"/>
            <a:chOff x="4920457" y="1627648"/>
            <a:chExt cx="370615" cy="400110"/>
          </a:xfrm>
        </p:grpSpPr>
        <p:sp>
          <p:nvSpPr>
            <p:cNvPr id="22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60079" y="1994199"/>
            <a:ext cx="329219" cy="400110"/>
            <a:chOff x="4968788" y="3037343"/>
            <a:chExt cx="329219" cy="40011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021957" y="1983974"/>
            <a:ext cx="358721" cy="400110"/>
            <a:chOff x="6350794" y="3056732"/>
            <a:chExt cx="358721" cy="400110"/>
          </a:xfrm>
        </p:grpSpPr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8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9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787331" y="1972658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9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026646" y="2005812"/>
            <a:ext cx="358721" cy="400110"/>
            <a:chOff x="6350794" y="3056732"/>
            <a:chExt cx="358721" cy="400110"/>
          </a:xfrm>
        </p:grpSpPr>
        <p:sp>
          <p:nvSpPr>
            <p:cNvPr id="39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4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40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300167" y="5300666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14388" y="1464466"/>
            <a:ext cx="196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 dirty="0"/>
              <a:t>union(4, 3)</a:t>
            </a:r>
          </a:p>
        </p:txBody>
      </p:sp>
      <p:cxnSp>
        <p:nvCxnSpPr>
          <p:cNvPr id="45" name="Straight Connector 44"/>
          <p:cNvCxnSpPr>
            <a:endCxn id="16" idx="4"/>
          </p:cNvCxnSpPr>
          <p:nvPr/>
        </p:nvCxnSpPr>
        <p:spPr>
          <a:xfrm flipV="1">
            <a:off x="3450431" y="2341801"/>
            <a:ext cx="1029" cy="57284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79985" y="5247153"/>
            <a:ext cx="500063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EEFBE-5550-E9C7-06BF-0D4BF8733B79}"/>
              </a:ext>
            </a:extLst>
          </p:cNvPr>
          <p:cNvSpPr txBox="1"/>
          <p:nvPr/>
        </p:nvSpPr>
        <p:spPr>
          <a:xfrm>
            <a:off x="4143087" y="1485091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33CC"/>
                </a:solidFill>
              </a:rPr>
              <a:t>id[root(4)] ← root(3)</a:t>
            </a:r>
          </a:p>
        </p:txBody>
      </p:sp>
    </p:spTree>
    <p:extLst>
      <p:ext uri="{BB962C8B-B14F-4D97-AF65-F5344CB8AC3E}">
        <p14:creationId xmlns:p14="http://schemas.microsoft.com/office/powerpoint/2010/main" val="1771247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-0.08021 0.126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ontent Placeholder 40"/>
          <p:cNvGraphicFramePr>
            <a:graphicFrameLocks/>
          </p:cNvGraphicFramePr>
          <p:nvPr/>
        </p:nvGraphicFramePr>
        <p:xfrm>
          <a:off x="1902618" y="4892350"/>
          <a:ext cx="5354860" cy="50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01185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QuickUnion</a:t>
            </a:r>
            <a:r>
              <a:rPr lang="en-SG" dirty="0"/>
              <a:t> Demo</a:t>
            </a:r>
          </a:p>
        </p:txBody>
      </p:sp>
      <p:graphicFrame>
        <p:nvGraphicFramePr>
          <p:cNvPr id="41" name="Content Placeholder 40"/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459992490"/>
              </p:ext>
            </p:extLst>
          </p:nvPr>
        </p:nvGraphicFramePr>
        <p:xfrm>
          <a:off x="1907379" y="5247153"/>
          <a:ext cx="5354860" cy="55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5085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782673" y="1995349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73617" y="1974630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22626" y="1974630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84006" y="1994199"/>
            <a:ext cx="331629" cy="400110"/>
            <a:chOff x="6377886" y="1635848"/>
            <a:chExt cx="331629" cy="400110"/>
          </a:xfrm>
        </p:grpSpPr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0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57522" y="1995349"/>
            <a:ext cx="370615" cy="400110"/>
            <a:chOff x="4920457" y="1627648"/>
            <a:chExt cx="370615" cy="400110"/>
          </a:xfrm>
        </p:grpSpPr>
        <p:sp>
          <p:nvSpPr>
            <p:cNvPr id="22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60079" y="1994199"/>
            <a:ext cx="329219" cy="400110"/>
            <a:chOff x="4968788" y="3037343"/>
            <a:chExt cx="329219" cy="40011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021957" y="1983974"/>
            <a:ext cx="358721" cy="400110"/>
            <a:chOff x="6350794" y="3056732"/>
            <a:chExt cx="358721" cy="400110"/>
          </a:xfrm>
        </p:grpSpPr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8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9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787331" y="1972658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9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300167" y="5300666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14388" y="1464466"/>
            <a:ext cx="196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 dirty="0"/>
              <a:t>union(3, 8)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64348" y="1989391"/>
            <a:ext cx="365443" cy="1282956"/>
            <a:chOff x="3264348" y="1989391"/>
            <a:chExt cx="365443" cy="1282956"/>
          </a:xfrm>
        </p:grpSpPr>
        <p:grpSp>
          <p:nvGrpSpPr>
            <p:cNvPr id="14" name="Group 13"/>
            <p:cNvGrpSpPr/>
            <p:nvPr/>
          </p:nvGrpSpPr>
          <p:grpSpPr>
            <a:xfrm>
              <a:off x="3264348" y="1989391"/>
              <a:ext cx="358721" cy="400110"/>
              <a:chOff x="6350794" y="3056732"/>
              <a:chExt cx="358721" cy="400110"/>
            </a:xfrm>
          </p:grpSpPr>
          <p:sp>
            <p:nvSpPr>
              <p:cNvPr id="15" name="Text Box 63"/>
              <p:cNvSpPr txBox="1">
                <a:spLocks noChangeArrowheads="1"/>
              </p:cNvSpPr>
              <p:nvPr/>
            </p:nvSpPr>
            <p:spPr bwMode="auto">
              <a:xfrm>
                <a:off x="6350794" y="3056732"/>
                <a:ext cx="35872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000" dirty="0">
                    <a:latin typeface="+mn-lt"/>
                  </a:rPr>
                  <a:t>3</a:t>
                </a:r>
                <a:endParaRPr kumimoji="0" lang="en-US" altLang="en-US" sz="2400" dirty="0">
                  <a:latin typeface="+mn-lt"/>
                </a:endParaRPr>
              </a:p>
            </p:txBody>
          </p:sp>
          <p:sp>
            <p:nvSpPr>
              <p:cNvPr id="16" name="Oval 50"/>
              <p:cNvSpPr>
                <a:spLocks noChangeArrowheads="1"/>
              </p:cNvSpPr>
              <p:nvPr/>
            </p:nvSpPr>
            <p:spPr bwMode="auto">
              <a:xfrm>
                <a:off x="6377886" y="3089102"/>
                <a:ext cx="320040" cy="3200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271070" y="2872237"/>
              <a:ext cx="358721" cy="400110"/>
              <a:chOff x="6350794" y="3056732"/>
              <a:chExt cx="358721" cy="400110"/>
            </a:xfrm>
          </p:grpSpPr>
          <p:sp>
            <p:nvSpPr>
              <p:cNvPr id="39" name="Text Box 63"/>
              <p:cNvSpPr txBox="1">
                <a:spLocks noChangeArrowheads="1"/>
              </p:cNvSpPr>
              <p:nvPr/>
            </p:nvSpPr>
            <p:spPr bwMode="auto">
              <a:xfrm>
                <a:off x="6350794" y="3056732"/>
                <a:ext cx="35872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000" dirty="0">
                    <a:latin typeface="+mn-lt"/>
                  </a:rPr>
                  <a:t>4</a:t>
                </a:r>
                <a:endParaRPr kumimoji="0" lang="en-US" altLang="en-US" sz="2400" dirty="0">
                  <a:latin typeface="+mn-lt"/>
                </a:endParaRPr>
              </a:p>
            </p:txBody>
          </p:sp>
          <p:sp>
            <p:nvSpPr>
              <p:cNvPr id="40" name="Oval 50"/>
              <p:cNvSpPr>
                <a:spLocks noChangeArrowheads="1"/>
              </p:cNvSpPr>
              <p:nvPr/>
            </p:nvSpPr>
            <p:spPr bwMode="auto">
              <a:xfrm>
                <a:off x="6377886" y="3089102"/>
                <a:ext cx="320040" cy="3200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000"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45" name="Straight Connector 44"/>
            <p:cNvCxnSpPr>
              <a:endCxn id="16" idx="4"/>
            </p:cNvCxnSpPr>
            <p:nvPr/>
          </p:nvCxnSpPr>
          <p:spPr>
            <a:xfrm flipV="1">
              <a:off x="3450431" y="2341801"/>
              <a:ext cx="1029" cy="5728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3540038" y="5259873"/>
            <a:ext cx="500063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8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7204782" y="2336384"/>
            <a:ext cx="1029" cy="57284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DC64C0-032F-DDA9-6623-3C91CFA434D1}"/>
              </a:ext>
            </a:extLst>
          </p:cNvPr>
          <p:cNvSpPr txBox="1"/>
          <p:nvPr/>
        </p:nvSpPr>
        <p:spPr>
          <a:xfrm>
            <a:off x="4143087" y="1485091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33CC"/>
                </a:solidFill>
              </a:rPr>
              <a:t>id[root(3)] ← root(8)</a:t>
            </a:r>
          </a:p>
        </p:txBody>
      </p:sp>
    </p:spTree>
    <p:extLst>
      <p:ext uri="{BB962C8B-B14F-4D97-AF65-F5344CB8AC3E}">
        <p14:creationId xmlns:p14="http://schemas.microsoft.com/office/powerpoint/2010/main" val="37224670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15 0.0095 L 0.41059 0.1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8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ontent Placeholder 40"/>
          <p:cNvGraphicFramePr>
            <a:graphicFrameLocks/>
          </p:cNvGraphicFramePr>
          <p:nvPr/>
        </p:nvGraphicFramePr>
        <p:xfrm>
          <a:off x="1902618" y="4892350"/>
          <a:ext cx="5354860" cy="50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01185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QuickUnion</a:t>
            </a:r>
            <a:r>
              <a:rPr lang="en-SG" dirty="0"/>
              <a:t> Demo</a:t>
            </a:r>
          </a:p>
        </p:txBody>
      </p:sp>
      <p:graphicFrame>
        <p:nvGraphicFramePr>
          <p:cNvPr id="41" name="Content Placeholder 40"/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3467722962"/>
              </p:ext>
            </p:extLst>
          </p:nvPr>
        </p:nvGraphicFramePr>
        <p:xfrm>
          <a:off x="1907379" y="5247153"/>
          <a:ext cx="5354860" cy="55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5085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782673" y="1995349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73617" y="1974630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22626" y="1974630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84006" y="1994199"/>
            <a:ext cx="331629" cy="400110"/>
            <a:chOff x="6377886" y="1635848"/>
            <a:chExt cx="331629" cy="400110"/>
          </a:xfrm>
        </p:grpSpPr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0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57522" y="1995349"/>
            <a:ext cx="370615" cy="400110"/>
            <a:chOff x="4920457" y="1627648"/>
            <a:chExt cx="370615" cy="400110"/>
          </a:xfrm>
        </p:grpSpPr>
        <p:sp>
          <p:nvSpPr>
            <p:cNvPr id="22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60079" y="1994199"/>
            <a:ext cx="329219" cy="400110"/>
            <a:chOff x="4968788" y="3037343"/>
            <a:chExt cx="329219" cy="40011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021957" y="1983974"/>
            <a:ext cx="358721" cy="400110"/>
            <a:chOff x="6350794" y="3056732"/>
            <a:chExt cx="358721" cy="400110"/>
          </a:xfrm>
        </p:grpSpPr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8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9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787331" y="1972658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9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300167" y="5300666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14388" y="1464466"/>
            <a:ext cx="196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 dirty="0"/>
              <a:t>union(6, 5)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24505" y="2909233"/>
            <a:ext cx="365443" cy="1282956"/>
            <a:chOff x="3264348" y="1989391"/>
            <a:chExt cx="365443" cy="1282956"/>
          </a:xfrm>
        </p:grpSpPr>
        <p:grpSp>
          <p:nvGrpSpPr>
            <p:cNvPr id="14" name="Group 13"/>
            <p:cNvGrpSpPr/>
            <p:nvPr/>
          </p:nvGrpSpPr>
          <p:grpSpPr>
            <a:xfrm>
              <a:off x="3264348" y="1989391"/>
              <a:ext cx="358721" cy="400110"/>
              <a:chOff x="6350794" y="3056732"/>
              <a:chExt cx="358721" cy="400110"/>
            </a:xfrm>
          </p:grpSpPr>
          <p:sp>
            <p:nvSpPr>
              <p:cNvPr id="15" name="Text Box 63"/>
              <p:cNvSpPr txBox="1">
                <a:spLocks noChangeArrowheads="1"/>
              </p:cNvSpPr>
              <p:nvPr/>
            </p:nvSpPr>
            <p:spPr bwMode="auto">
              <a:xfrm>
                <a:off x="6350794" y="3056732"/>
                <a:ext cx="35872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000" dirty="0">
                    <a:latin typeface="+mn-lt"/>
                  </a:rPr>
                  <a:t>3</a:t>
                </a:r>
                <a:endParaRPr kumimoji="0" lang="en-US" altLang="en-US" sz="2400" dirty="0">
                  <a:latin typeface="+mn-lt"/>
                </a:endParaRPr>
              </a:p>
            </p:txBody>
          </p:sp>
          <p:sp>
            <p:nvSpPr>
              <p:cNvPr id="16" name="Oval 50"/>
              <p:cNvSpPr>
                <a:spLocks noChangeArrowheads="1"/>
              </p:cNvSpPr>
              <p:nvPr/>
            </p:nvSpPr>
            <p:spPr bwMode="auto">
              <a:xfrm>
                <a:off x="6377886" y="3089102"/>
                <a:ext cx="320040" cy="3200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271070" y="2872237"/>
              <a:ext cx="358721" cy="400110"/>
              <a:chOff x="6350794" y="3056732"/>
              <a:chExt cx="358721" cy="400110"/>
            </a:xfrm>
          </p:grpSpPr>
          <p:sp>
            <p:nvSpPr>
              <p:cNvPr id="39" name="Text Box 63"/>
              <p:cNvSpPr txBox="1">
                <a:spLocks noChangeArrowheads="1"/>
              </p:cNvSpPr>
              <p:nvPr/>
            </p:nvSpPr>
            <p:spPr bwMode="auto">
              <a:xfrm>
                <a:off x="6350794" y="3056732"/>
                <a:ext cx="35872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000" dirty="0">
                    <a:latin typeface="+mn-lt"/>
                  </a:rPr>
                  <a:t>4</a:t>
                </a:r>
                <a:endParaRPr kumimoji="0" lang="en-US" altLang="en-US" sz="2400" dirty="0">
                  <a:latin typeface="+mn-lt"/>
                </a:endParaRPr>
              </a:p>
            </p:txBody>
          </p:sp>
          <p:sp>
            <p:nvSpPr>
              <p:cNvPr id="40" name="Oval 50"/>
              <p:cNvSpPr>
                <a:spLocks noChangeArrowheads="1"/>
              </p:cNvSpPr>
              <p:nvPr/>
            </p:nvSpPr>
            <p:spPr bwMode="auto">
              <a:xfrm>
                <a:off x="6377886" y="3089102"/>
                <a:ext cx="320040" cy="3200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000"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45" name="Straight Connector 44"/>
            <p:cNvCxnSpPr>
              <a:endCxn id="16" idx="4"/>
            </p:cNvCxnSpPr>
            <p:nvPr/>
          </p:nvCxnSpPr>
          <p:spPr>
            <a:xfrm flipV="1">
              <a:off x="3450431" y="2341801"/>
              <a:ext cx="1029" cy="5728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151905" y="5265245"/>
            <a:ext cx="500063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5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7204782" y="2336384"/>
            <a:ext cx="1029" cy="57284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968845" y="2369796"/>
            <a:ext cx="1029" cy="57284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59A216-3EB3-60D0-A897-87DB6581EED1}"/>
              </a:ext>
            </a:extLst>
          </p:cNvPr>
          <p:cNvSpPr txBox="1"/>
          <p:nvPr/>
        </p:nvSpPr>
        <p:spPr>
          <a:xfrm>
            <a:off x="4143087" y="1485091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33CC"/>
                </a:solidFill>
              </a:rPr>
              <a:t>id[root(6)] ← root(5)</a:t>
            </a:r>
          </a:p>
        </p:txBody>
      </p:sp>
    </p:spTree>
    <p:extLst>
      <p:ext uri="{BB962C8B-B14F-4D97-AF65-F5344CB8AC3E}">
        <p14:creationId xmlns:p14="http://schemas.microsoft.com/office/powerpoint/2010/main" val="3683515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07309 0.1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3" y="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ontent Placeholder 40"/>
          <p:cNvGraphicFramePr>
            <a:graphicFrameLocks/>
          </p:cNvGraphicFramePr>
          <p:nvPr/>
        </p:nvGraphicFramePr>
        <p:xfrm>
          <a:off x="1902618" y="4892350"/>
          <a:ext cx="5354860" cy="50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01185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QuickUnion</a:t>
            </a:r>
            <a:r>
              <a:rPr lang="en-SG" dirty="0"/>
              <a:t> Demo</a:t>
            </a:r>
          </a:p>
        </p:txBody>
      </p:sp>
      <p:graphicFrame>
        <p:nvGraphicFramePr>
          <p:cNvPr id="41" name="Content Placeholder 40"/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929163723"/>
              </p:ext>
            </p:extLst>
          </p:nvPr>
        </p:nvGraphicFramePr>
        <p:xfrm>
          <a:off x="1907379" y="5247153"/>
          <a:ext cx="5354860" cy="55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5085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782673" y="1995349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73617" y="1974630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22626" y="1974630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20276" y="2908920"/>
            <a:ext cx="331629" cy="400110"/>
            <a:chOff x="6377886" y="1635848"/>
            <a:chExt cx="331629" cy="400110"/>
          </a:xfrm>
        </p:grpSpPr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0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57522" y="1995349"/>
            <a:ext cx="370615" cy="400110"/>
            <a:chOff x="4920457" y="1627648"/>
            <a:chExt cx="370615" cy="400110"/>
          </a:xfrm>
        </p:grpSpPr>
        <p:sp>
          <p:nvSpPr>
            <p:cNvPr id="22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60079" y="1994199"/>
            <a:ext cx="329219" cy="400110"/>
            <a:chOff x="4968788" y="3037343"/>
            <a:chExt cx="329219" cy="40011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021957" y="1983974"/>
            <a:ext cx="358721" cy="400110"/>
            <a:chOff x="6350794" y="3056732"/>
            <a:chExt cx="358721" cy="400110"/>
          </a:xfrm>
        </p:grpSpPr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8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9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787331" y="1972658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9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300167" y="5300666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14388" y="1464466"/>
            <a:ext cx="196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 dirty="0"/>
              <a:t>union(9, 4)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24505" y="2909233"/>
            <a:ext cx="365443" cy="1282956"/>
            <a:chOff x="3264348" y="1989391"/>
            <a:chExt cx="365443" cy="1282956"/>
          </a:xfrm>
        </p:grpSpPr>
        <p:grpSp>
          <p:nvGrpSpPr>
            <p:cNvPr id="14" name="Group 13"/>
            <p:cNvGrpSpPr/>
            <p:nvPr/>
          </p:nvGrpSpPr>
          <p:grpSpPr>
            <a:xfrm>
              <a:off x="3264348" y="1989391"/>
              <a:ext cx="358721" cy="400110"/>
              <a:chOff x="6350794" y="3056732"/>
              <a:chExt cx="358721" cy="400110"/>
            </a:xfrm>
          </p:grpSpPr>
          <p:sp>
            <p:nvSpPr>
              <p:cNvPr id="15" name="Text Box 63"/>
              <p:cNvSpPr txBox="1">
                <a:spLocks noChangeArrowheads="1"/>
              </p:cNvSpPr>
              <p:nvPr/>
            </p:nvSpPr>
            <p:spPr bwMode="auto">
              <a:xfrm>
                <a:off x="6350794" y="3056732"/>
                <a:ext cx="35872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000" dirty="0">
                    <a:latin typeface="+mn-lt"/>
                  </a:rPr>
                  <a:t>3</a:t>
                </a:r>
                <a:endParaRPr kumimoji="0" lang="en-US" altLang="en-US" sz="2400" dirty="0">
                  <a:latin typeface="+mn-lt"/>
                </a:endParaRPr>
              </a:p>
            </p:txBody>
          </p:sp>
          <p:sp>
            <p:nvSpPr>
              <p:cNvPr id="16" name="Oval 50"/>
              <p:cNvSpPr>
                <a:spLocks noChangeArrowheads="1"/>
              </p:cNvSpPr>
              <p:nvPr/>
            </p:nvSpPr>
            <p:spPr bwMode="auto">
              <a:xfrm>
                <a:off x="6377886" y="3089102"/>
                <a:ext cx="320040" cy="3200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271070" y="2872237"/>
              <a:ext cx="358721" cy="400110"/>
              <a:chOff x="6350794" y="3056732"/>
              <a:chExt cx="358721" cy="400110"/>
            </a:xfrm>
          </p:grpSpPr>
          <p:sp>
            <p:nvSpPr>
              <p:cNvPr id="39" name="Text Box 63"/>
              <p:cNvSpPr txBox="1">
                <a:spLocks noChangeArrowheads="1"/>
              </p:cNvSpPr>
              <p:nvPr/>
            </p:nvSpPr>
            <p:spPr bwMode="auto">
              <a:xfrm>
                <a:off x="6350794" y="3056732"/>
                <a:ext cx="35872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000" dirty="0">
                    <a:latin typeface="+mn-lt"/>
                  </a:rPr>
                  <a:t>4</a:t>
                </a:r>
                <a:endParaRPr kumimoji="0" lang="en-US" altLang="en-US" sz="2400" dirty="0">
                  <a:latin typeface="+mn-lt"/>
                </a:endParaRPr>
              </a:p>
            </p:txBody>
          </p:sp>
          <p:sp>
            <p:nvSpPr>
              <p:cNvPr id="40" name="Oval 50"/>
              <p:cNvSpPr>
                <a:spLocks noChangeArrowheads="1"/>
              </p:cNvSpPr>
              <p:nvPr/>
            </p:nvSpPr>
            <p:spPr bwMode="auto">
              <a:xfrm>
                <a:off x="6377886" y="3089102"/>
                <a:ext cx="320040" cy="3200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000"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45" name="Straight Connector 44"/>
            <p:cNvCxnSpPr>
              <a:endCxn id="16" idx="4"/>
            </p:cNvCxnSpPr>
            <p:nvPr/>
          </p:nvCxnSpPr>
          <p:spPr>
            <a:xfrm flipV="1">
              <a:off x="3450431" y="2341801"/>
              <a:ext cx="1029" cy="5728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759795" y="5265831"/>
            <a:ext cx="500063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8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7204782" y="2336384"/>
            <a:ext cx="1029" cy="57284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29" idx="4"/>
          </p:cNvCxnSpPr>
          <p:nvPr/>
        </p:nvCxnSpPr>
        <p:spPr>
          <a:xfrm flipH="1" flipV="1">
            <a:off x="7209069" y="2336384"/>
            <a:ext cx="670488" cy="62440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969354" y="2372848"/>
            <a:ext cx="1029" cy="57284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AD95E3-0BDC-B83E-DFDE-6122293776CC}"/>
              </a:ext>
            </a:extLst>
          </p:cNvPr>
          <p:cNvSpPr txBox="1"/>
          <p:nvPr/>
        </p:nvSpPr>
        <p:spPr>
          <a:xfrm>
            <a:off x="4143087" y="1485091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33CC"/>
                </a:solidFill>
              </a:rPr>
              <a:t>id[root(9)] ← root(4)</a:t>
            </a:r>
          </a:p>
        </p:txBody>
      </p:sp>
    </p:spTree>
    <p:extLst>
      <p:ext uri="{BB962C8B-B14F-4D97-AF65-F5344CB8AC3E}">
        <p14:creationId xmlns:p14="http://schemas.microsoft.com/office/powerpoint/2010/main" val="166982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-0.00642 0.137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ontent Placeholder 40"/>
          <p:cNvGraphicFramePr>
            <a:graphicFrameLocks/>
          </p:cNvGraphicFramePr>
          <p:nvPr/>
        </p:nvGraphicFramePr>
        <p:xfrm>
          <a:off x="1902618" y="4892350"/>
          <a:ext cx="5354860" cy="50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01185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QuickUnion</a:t>
            </a:r>
            <a:r>
              <a:rPr lang="en-SG" dirty="0"/>
              <a:t> Demo</a:t>
            </a:r>
          </a:p>
        </p:txBody>
      </p:sp>
      <p:graphicFrame>
        <p:nvGraphicFramePr>
          <p:cNvPr id="41" name="Content Placeholder 40"/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1883251383"/>
              </p:ext>
            </p:extLst>
          </p:nvPr>
        </p:nvGraphicFramePr>
        <p:xfrm>
          <a:off x="1907379" y="5247153"/>
          <a:ext cx="5354860" cy="55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5085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782673" y="1995349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73617" y="1974630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22626" y="1974630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20276" y="2908920"/>
            <a:ext cx="331629" cy="400110"/>
            <a:chOff x="6377886" y="1635848"/>
            <a:chExt cx="331629" cy="400110"/>
          </a:xfrm>
        </p:grpSpPr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0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57522" y="1995349"/>
            <a:ext cx="370615" cy="400110"/>
            <a:chOff x="4920457" y="1627648"/>
            <a:chExt cx="370615" cy="400110"/>
          </a:xfrm>
        </p:grpSpPr>
        <p:sp>
          <p:nvSpPr>
            <p:cNvPr id="22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60079" y="1994199"/>
            <a:ext cx="329219" cy="400110"/>
            <a:chOff x="4968788" y="3037343"/>
            <a:chExt cx="329219" cy="40011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021957" y="1983974"/>
            <a:ext cx="358721" cy="400110"/>
            <a:chOff x="6350794" y="3056732"/>
            <a:chExt cx="358721" cy="400110"/>
          </a:xfrm>
        </p:grpSpPr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8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9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780207" y="2912269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9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300167" y="5300666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14388" y="1464466"/>
            <a:ext cx="196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 dirty="0"/>
              <a:t>union(2, 1)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24505" y="2909233"/>
            <a:ext cx="365443" cy="1282956"/>
            <a:chOff x="3264348" y="1989391"/>
            <a:chExt cx="365443" cy="1282956"/>
          </a:xfrm>
        </p:grpSpPr>
        <p:grpSp>
          <p:nvGrpSpPr>
            <p:cNvPr id="14" name="Group 13"/>
            <p:cNvGrpSpPr/>
            <p:nvPr/>
          </p:nvGrpSpPr>
          <p:grpSpPr>
            <a:xfrm>
              <a:off x="3264348" y="1989391"/>
              <a:ext cx="358721" cy="400110"/>
              <a:chOff x="6350794" y="3056732"/>
              <a:chExt cx="358721" cy="400110"/>
            </a:xfrm>
          </p:grpSpPr>
          <p:sp>
            <p:nvSpPr>
              <p:cNvPr id="15" name="Text Box 63"/>
              <p:cNvSpPr txBox="1">
                <a:spLocks noChangeArrowheads="1"/>
              </p:cNvSpPr>
              <p:nvPr/>
            </p:nvSpPr>
            <p:spPr bwMode="auto">
              <a:xfrm>
                <a:off x="6350794" y="3056732"/>
                <a:ext cx="35872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000" dirty="0">
                    <a:latin typeface="+mn-lt"/>
                  </a:rPr>
                  <a:t>3</a:t>
                </a:r>
                <a:endParaRPr kumimoji="0" lang="en-US" altLang="en-US" sz="2400" dirty="0">
                  <a:latin typeface="+mn-lt"/>
                </a:endParaRPr>
              </a:p>
            </p:txBody>
          </p:sp>
          <p:sp>
            <p:nvSpPr>
              <p:cNvPr id="16" name="Oval 50"/>
              <p:cNvSpPr>
                <a:spLocks noChangeArrowheads="1"/>
              </p:cNvSpPr>
              <p:nvPr/>
            </p:nvSpPr>
            <p:spPr bwMode="auto">
              <a:xfrm>
                <a:off x="6377886" y="3089102"/>
                <a:ext cx="320040" cy="3200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271070" y="2872237"/>
              <a:ext cx="358721" cy="400110"/>
              <a:chOff x="6350794" y="3056732"/>
              <a:chExt cx="358721" cy="400110"/>
            </a:xfrm>
          </p:grpSpPr>
          <p:sp>
            <p:nvSpPr>
              <p:cNvPr id="39" name="Text Box 63"/>
              <p:cNvSpPr txBox="1">
                <a:spLocks noChangeArrowheads="1"/>
              </p:cNvSpPr>
              <p:nvPr/>
            </p:nvSpPr>
            <p:spPr bwMode="auto">
              <a:xfrm>
                <a:off x="6350794" y="3056732"/>
                <a:ext cx="35872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000" dirty="0">
                    <a:latin typeface="+mn-lt"/>
                  </a:rPr>
                  <a:t>4</a:t>
                </a:r>
                <a:endParaRPr kumimoji="0" lang="en-US" altLang="en-US" sz="2400" dirty="0">
                  <a:latin typeface="+mn-lt"/>
                </a:endParaRPr>
              </a:p>
            </p:txBody>
          </p:sp>
          <p:sp>
            <p:nvSpPr>
              <p:cNvPr id="40" name="Oval 50"/>
              <p:cNvSpPr>
                <a:spLocks noChangeArrowheads="1"/>
              </p:cNvSpPr>
              <p:nvPr/>
            </p:nvSpPr>
            <p:spPr bwMode="auto">
              <a:xfrm>
                <a:off x="6377886" y="3089102"/>
                <a:ext cx="320040" cy="3200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000"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45" name="Straight Connector 44"/>
            <p:cNvCxnSpPr>
              <a:endCxn id="16" idx="4"/>
            </p:cNvCxnSpPr>
            <p:nvPr/>
          </p:nvCxnSpPr>
          <p:spPr>
            <a:xfrm flipV="1">
              <a:off x="3450431" y="2341801"/>
              <a:ext cx="1029" cy="5728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2995039" y="5245458"/>
            <a:ext cx="500063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1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7204782" y="2336384"/>
            <a:ext cx="1029" cy="57284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950328" y="2381171"/>
            <a:ext cx="307" cy="5461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969354" y="2372848"/>
            <a:ext cx="1029" cy="57284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7" idx="0"/>
            <a:endCxn id="29" idx="4"/>
          </p:cNvCxnSpPr>
          <p:nvPr/>
        </p:nvCxnSpPr>
        <p:spPr>
          <a:xfrm flipH="1" flipV="1">
            <a:off x="7209069" y="2336384"/>
            <a:ext cx="758250" cy="60825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5BC161-2093-6A79-0E1B-51B2D34427A9}"/>
              </a:ext>
            </a:extLst>
          </p:cNvPr>
          <p:cNvSpPr txBox="1"/>
          <p:nvPr/>
        </p:nvSpPr>
        <p:spPr>
          <a:xfrm>
            <a:off x="4143087" y="148509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33CC"/>
                </a:solidFill>
              </a:rPr>
              <a:t>id[root(2)] ← root(1)</a:t>
            </a:r>
          </a:p>
        </p:txBody>
      </p:sp>
    </p:spTree>
    <p:extLst>
      <p:ext uri="{BB962C8B-B14F-4D97-AF65-F5344CB8AC3E}">
        <p14:creationId xmlns:p14="http://schemas.microsoft.com/office/powerpoint/2010/main" val="1305171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07951 0.134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6" y="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ontent Placeholder 40"/>
          <p:cNvGraphicFramePr>
            <a:graphicFrameLocks/>
          </p:cNvGraphicFramePr>
          <p:nvPr/>
        </p:nvGraphicFramePr>
        <p:xfrm>
          <a:off x="1902618" y="4892350"/>
          <a:ext cx="5354860" cy="50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01185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QuickUnion</a:t>
            </a:r>
            <a:r>
              <a:rPr lang="en-SG" dirty="0"/>
              <a:t> Demo</a:t>
            </a:r>
          </a:p>
        </p:txBody>
      </p:sp>
      <p:graphicFrame>
        <p:nvGraphicFramePr>
          <p:cNvPr id="41" name="Content Placeholder 40"/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3884507822"/>
              </p:ext>
            </p:extLst>
          </p:nvPr>
        </p:nvGraphicFramePr>
        <p:xfrm>
          <a:off x="1907379" y="5247153"/>
          <a:ext cx="5354860" cy="55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5085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782673" y="1995349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73617" y="1974630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85718" y="2882008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20276" y="2908920"/>
            <a:ext cx="331629" cy="400110"/>
            <a:chOff x="6377886" y="1635848"/>
            <a:chExt cx="331629" cy="400110"/>
          </a:xfrm>
        </p:grpSpPr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0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57522" y="1995349"/>
            <a:ext cx="370615" cy="400110"/>
            <a:chOff x="4920457" y="1627648"/>
            <a:chExt cx="370615" cy="400110"/>
          </a:xfrm>
        </p:grpSpPr>
        <p:sp>
          <p:nvSpPr>
            <p:cNvPr id="22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60079" y="1994199"/>
            <a:ext cx="329219" cy="400110"/>
            <a:chOff x="4968788" y="3037343"/>
            <a:chExt cx="329219" cy="40011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021957" y="1983974"/>
            <a:ext cx="358721" cy="400110"/>
            <a:chOff x="6350794" y="3056732"/>
            <a:chExt cx="358721" cy="400110"/>
          </a:xfrm>
        </p:grpSpPr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8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9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780207" y="2912269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9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300167" y="5300666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24505" y="2909233"/>
            <a:ext cx="365443" cy="1282956"/>
            <a:chOff x="3264348" y="1989391"/>
            <a:chExt cx="365443" cy="1282956"/>
          </a:xfrm>
        </p:grpSpPr>
        <p:grpSp>
          <p:nvGrpSpPr>
            <p:cNvPr id="14" name="Group 13"/>
            <p:cNvGrpSpPr/>
            <p:nvPr/>
          </p:nvGrpSpPr>
          <p:grpSpPr>
            <a:xfrm>
              <a:off x="3264348" y="1989391"/>
              <a:ext cx="358721" cy="400110"/>
              <a:chOff x="6350794" y="3056732"/>
              <a:chExt cx="358721" cy="400110"/>
            </a:xfrm>
          </p:grpSpPr>
          <p:sp>
            <p:nvSpPr>
              <p:cNvPr id="15" name="Text Box 63"/>
              <p:cNvSpPr txBox="1">
                <a:spLocks noChangeArrowheads="1"/>
              </p:cNvSpPr>
              <p:nvPr/>
            </p:nvSpPr>
            <p:spPr bwMode="auto">
              <a:xfrm>
                <a:off x="6350794" y="3056732"/>
                <a:ext cx="35872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000" dirty="0">
                    <a:latin typeface="+mn-lt"/>
                  </a:rPr>
                  <a:t>3</a:t>
                </a:r>
                <a:endParaRPr kumimoji="0" lang="en-US" altLang="en-US" sz="2400" dirty="0">
                  <a:latin typeface="+mn-lt"/>
                </a:endParaRPr>
              </a:p>
            </p:txBody>
          </p:sp>
          <p:sp>
            <p:nvSpPr>
              <p:cNvPr id="16" name="Oval 50"/>
              <p:cNvSpPr>
                <a:spLocks noChangeArrowheads="1"/>
              </p:cNvSpPr>
              <p:nvPr/>
            </p:nvSpPr>
            <p:spPr bwMode="auto">
              <a:xfrm>
                <a:off x="6377886" y="3089102"/>
                <a:ext cx="320040" cy="3200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271070" y="2872237"/>
              <a:ext cx="358721" cy="400110"/>
              <a:chOff x="6350794" y="3056732"/>
              <a:chExt cx="358721" cy="400110"/>
            </a:xfrm>
          </p:grpSpPr>
          <p:sp>
            <p:nvSpPr>
              <p:cNvPr id="39" name="Text Box 63"/>
              <p:cNvSpPr txBox="1">
                <a:spLocks noChangeArrowheads="1"/>
              </p:cNvSpPr>
              <p:nvPr/>
            </p:nvSpPr>
            <p:spPr bwMode="auto">
              <a:xfrm>
                <a:off x="6350794" y="3056732"/>
                <a:ext cx="35872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000" dirty="0">
                    <a:latin typeface="+mn-lt"/>
                  </a:rPr>
                  <a:t>4</a:t>
                </a:r>
                <a:endParaRPr kumimoji="0" lang="en-US" altLang="en-US" sz="2400" dirty="0">
                  <a:latin typeface="+mn-lt"/>
                </a:endParaRPr>
              </a:p>
            </p:txBody>
          </p:sp>
          <p:sp>
            <p:nvSpPr>
              <p:cNvPr id="40" name="Oval 50"/>
              <p:cNvSpPr>
                <a:spLocks noChangeArrowheads="1"/>
              </p:cNvSpPr>
              <p:nvPr/>
            </p:nvSpPr>
            <p:spPr bwMode="auto">
              <a:xfrm>
                <a:off x="6377886" y="3089102"/>
                <a:ext cx="320040" cy="3200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000"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45" name="Straight Connector 44"/>
            <p:cNvCxnSpPr>
              <a:endCxn id="16" idx="4"/>
            </p:cNvCxnSpPr>
            <p:nvPr/>
          </p:nvCxnSpPr>
          <p:spPr>
            <a:xfrm flipV="1">
              <a:off x="3450431" y="2341801"/>
              <a:ext cx="1029" cy="5728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/>
          <p:nvPr/>
        </p:nvCxnSpPr>
        <p:spPr>
          <a:xfrm flipV="1">
            <a:off x="7204782" y="2336384"/>
            <a:ext cx="1029" cy="57284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950328" y="2381171"/>
            <a:ext cx="307" cy="54614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969354" y="2372848"/>
            <a:ext cx="1029" cy="57284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7" idx="0"/>
            <a:endCxn id="29" idx="4"/>
          </p:cNvCxnSpPr>
          <p:nvPr/>
        </p:nvCxnSpPr>
        <p:spPr>
          <a:xfrm flipH="1" flipV="1">
            <a:off x="7209069" y="2336384"/>
            <a:ext cx="758250" cy="60825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07244" y="1471610"/>
            <a:ext cx="237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 dirty="0"/>
              <a:t>connected(8, 9)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86991" y="1500495"/>
            <a:ext cx="78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32328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ontent Placeholder 40"/>
          <p:cNvGraphicFramePr>
            <a:graphicFrameLocks/>
          </p:cNvGraphicFramePr>
          <p:nvPr/>
        </p:nvGraphicFramePr>
        <p:xfrm>
          <a:off x="1902618" y="4892350"/>
          <a:ext cx="5354860" cy="50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01185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QuickUnion</a:t>
            </a:r>
            <a:r>
              <a:rPr lang="en-SG" dirty="0"/>
              <a:t> Demo</a:t>
            </a:r>
          </a:p>
        </p:txBody>
      </p:sp>
      <p:graphicFrame>
        <p:nvGraphicFramePr>
          <p:cNvPr id="41" name="Content Placeholder 40"/>
          <p:cNvGraphicFramePr>
            <a:graphicFrameLocks noGrp="1"/>
          </p:cNvGraphicFramePr>
          <p:nvPr>
            <p:ph sz="quarter" idx="17"/>
          </p:nvPr>
        </p:nvGraphicFramePr>
        <p:xfrm>
          <a:off x="1907379" y="5247153"/>
          <a:ext cx="5354860" cy="55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5085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782673" y="1995349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73617" y="1974630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85718" y="2882008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20276" y="2908920"/>
            <a:ext cx="331629" cy="400110"/>
            <a:chOff x="6377886" y="1635848"/>
            <a:chExt cx="331629" cy="400110"/>
          </a:xfrm>
        </p:grpSpPr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0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57522" y="1995349"/>
            <a:ext cx="370615" cy="400110"/>
            <a:chOff x="4920457" y="1627648"/>
            <a:chExt cx="370615" cy="400110"/>
          </a:xfrm>
        </p:grpSpPr>
        <p:sp>
          <p:nvSpPr>
            <p:cNvPr id="22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60079" y="1994199"/>
            <a:ext cx="329219" cy="400110"/>
            <a:chOff x="4968788" y="3037343"/>
            <a:chExt cx="329219" cy="40011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021957" y="1983974"/>
            <a:ext cx="358721" cy="400110"/>
            <a:chOff x="6350794" y="3056732"/>
            <a:chExt cx="358721" cy="400110"/>
          </a:xfrm>
        </p:grpSpPr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8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9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780207" y="2912269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9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300167" y="5300666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24505" y="2909233"/>
            <a:ext cx="365443" cy="1282956"/>
            <a:chOff x="3264348" y="1989391"/>
            <a:chExt cx="365443" cy="1282956"/>
          </a:xfrm>
        </p:grpSpPr>
        <p:grpSp>
          <p:nvGrpSpPr>
            <p:cNvPr id="14" name="Group 13"/>
            <p:cNvGrpSpPr/>
            <p:nvPr/>
          </p:nvGrpSpPr>
          <p:grpSpPr>
            <a:xfrm>
              <a:off x="3264348" y="1989391"/>
              <a:ext cx="358721" cy="400110"/>
              <a:chOff x="6350794" y="3056732"/>
              <a:chExt cx="358721" cy="400110"/>
            </a:xfrm>
          </p:grpSpPr>
          <p:sp>
            <p:nvSpPr>
              <p:cNvPr id="15" name="Text Box 63"/>
              <p:cNvSpPr txBox="1">
                <a:spLocks noChangeArrowheads="1"/>
              </p:cNvSpPr>
              <p:nvPr/>
            </p:nvSpPr>
            <p:spPr bwMode="auto">
              <a:xfrm>
                <a:off x="6350794" y="3056732"/>
                <a:ext cx="35872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000" dirty="0">
                    <a:latin typeface="+mn-lt"/>
                  </a:rPr>
                  <a:t>3</a:t>
                </a:r>
                <a:endParaRPr kumimoji="0" lang="en-US" altLang="en-US" sz="2400" dirty="0">
                  <a:latin typeface="+mn-lt"/>
                </a:endParaRPr>
              </a:p>
            </p:txBody>
          </p:sp>
          <p:sp>
            <p:nvSpPr>
              <p:cNvPr id="16" name="Oval 50"/>
              <p:cNvSpPr>
                <a:spLocks noChangeArrowheads="1"/>
              </p:cNvSpPr>
              <p:nvPr/>
            </p:nvSpPr>
            <p:spPr bwMode="auto">
              <a:xfrm>
                <a:off x="6377886" y="3089102"/>
                <a:ext cx="320040" cy="3200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271070" y="2872237"/>
              <a:ext cx="358721" cy="400110"/>
              <a:chOff x="6350794" y="3056732"/>
              <a:chExt cx="358721" cy="400110"/>
            </a:xfrm>
          </p:grpSpPr>
          <p:sp>
            <p:nvSpPr>
              <p:cNvPr id="39" name="Text Box 63"/>
              <p:cNvSpPr txBox="1">
                <a:spLocks noChangeArrowheads="1"/>
              </p:cNvSpPr>
              <p:nvPr/>
            </p:nvSpPr>
            <p:spPr bwMode="auto">
              <a:xfrm>
                <a:off x="6350794" y="3056732"/>
                <a:ext cx="35872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000" dirty="0">
                    <a:latin typeface="+mn-lt"/>
                  </a:rPr>
                  <a:t>4</a:t>
                </a:r>
                <a:endParaRPr kumimoji="0" lang="en-US" altLang="en-US" sz="2400" dirty="0">
                  <a:latin typeface="+mn-lt"/>
                </a:endParaRPr>
              </a:p>
            </p:txBody>
          </p:sp>
          <p:sp>
            <p:nvSpPr>
              <p:cNvPr id="40" name="Oval 50"/>
              <p:cNvSpPr>
                <a:spLocks noChangeArrowheads="1"/>
              </p:cNvSpPr>
              <p:nvPr/>
            </p:nvSpPr>
            <p:spPr bwMode="auto">
              <a:xfrm>
                <a:off x="6377886" y="3089102"/>
                <a:ext cx="320040" cy="3200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000"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45" name="Straight Connector 44"/>
            <p:cNvCxnSpPr>
              <a:endCxn id="16" idx="4"/>
            </p:cNvCxnSpPr>
            <p:nvPr/>
          </p:nvCxnSpPr>
          <p:spPr>
            <a:xfrm flipV="1">
              <a:off x="3450431" y="2341801"/>
              <a:ext cx="1029" cy="5728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/>
          <p:nvPr/>
        </p:nvCxnSpPr>
        <p:spPr>
          <a:xfrm flipV="1">
            <a:off x="7204782" y="2336384"/>
            <a:ext cx="1029" cy="57284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950328" y="2381171"/>
            <a:ext cx="307" cy="54614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969354" y="2372848"/>
            <a:ext cx="1029" cy="57284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7" idx="0"/>
            <a:endCxn id="29" idx="4"/>
          </p:cNvCxnSpPr>
          <p:nvPr/>
        </p:nvCxnSpPr>
        <p:spPr>
          <a:xfrm flipH="1" flipV="1">
            <a:off x="7209069" y="2336384"/>
            <a:ext cx="758250" cy="60825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07244" y="1471610"/>
            <a:ext cx="237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 dirty="0"/>
              <a:t>connected(</a:t>
            </a:r>
            <a:r>
              <a:rPr lang="en-US" altLang="zh-CN" b="0" dirty="0"/>
              <a:t>5</a:t>
            </a:r>
            <a:r>
              <a:rPr lang="en-SG" b="0" dirty="0"/>
              <a:t>, </a:t>
            </a:r>
            <a:r>
              <a:rPr lang="en-US" altLang="zh-CN" b="0" dirty="0"/>
              <a:t>4</a:t>
            </a:r>
            <a:r>
              <a:rPr lang="en-SG" b="0" dirty="0"/>
              <a:t>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186991" y="1471610"/>
            <a:ext cx="78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34825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ontent Placeholder 40"/>
          <p:cNvGraphicFramePr>
            <a:graphicFrameLocks/>
          </p:cNvGraphicFramePr>
          <p:nvPr/>
        </p:nvGraphicFramePr>
        <p:xfrm>
          <a:off x="1902618" y="4892350"/>
          <a:ext cx="5354860" cy="50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01185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QuickUnion</a:t>
            </a:r>
            <a:r>
              <a:rPr lang="en-SG" dirty="0"/>
              <a:t> Demo</a:t>
            </a:r>
          </a:p>
        </p:txBody>
      </p:sp>
      <p:graphicFrame>
        <p:nvGraphicFramePr>
          <p:cNvPr id="41" name="Content Placeholder 40"/>
          <p:cNvGraphicFramePr>
            <a:graphicFrameLocks noGrp="1"/>
          </p:cNvGraphicFramePr>
          <p:nvPr>
            <p:ph sz="quarter" idx="17"/>
          </p:nvPr>
        </p:nvGraphicFramePr>
        <p:xfrm>
          <a:off x="1907379" y="5247153"/>
          <a:ext cx="5354860" cy="55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5085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782673" y="1995349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73617" y="1974630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85718" y="2882008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60079" y="1994199"/>
            <a:ext cx="329219" cy="400110"/>
            <a:chOff x="4968788" y="3037343"/>
            <a:chExt cx="329219" cy="40011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021957" y="1983974"/>
            <a:ext cx="358721" cy="400110"/>
            <a:chOff x="6350794" y="3056732"/>
            <a:chExt cx="358721" cy="400110"/>
          </a:xfrm>
        </p:grpSpPr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8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9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780207" y="2912269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9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300167" y="5300666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24505" y="2909233"/>
            <a:ext cx="365443" cy="1282956"/>
            <a:chOff x="3264348" y="1989391"/>
            <a:chExt cx="365443" cy="1282956"/>
          </a:xfrm>
        </p:grpSpPr>
        <p:grpSp>
          <p:nvGrpSpPr>
            <p:cNvPr id="14" name="Group 13"/>
            <p:cNvGrpSpPr/>
            <p:nvPr/>
          </p:nvGrpSpPr>
          <p:grpSpPr>
            <a:xfrm>
              <a:off x="3264348" y="1989391"/>
              <a:ext cx="358721" cy="400110"/>
              <a:chOff x="6350794" y="3056732"/>
              <a:chExt cx="358721" cy="400110"/>
            </a:xfrm>
          </p:grpSpPr>
          <p:sp>
            <p:nvSpPr>
              <p:cNvPr id="15" name="Text Box 63"/>
              <p:cNvSpPr txBox="1">
                <a:spLocks noChangeArrowheads="1"/>
              </p:cNvSpPr>
              <p:nvPr/>
            </p:nvSpPr>
            <p:spPr bwMode="auto">
              <a:xfrm>
                <a:off x="6350794" y="3056732"/>
                <a:ext cx="35872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000" dirty="0">
                    <a:latin typeface="+mn-lt"/>
                  </a:rPr>
                  <a:t>3</a:t>
                </a:r>
                <a:endParaRPr kumimoji="0" lang="en-US" altLang="en-US" sz="2400" dirty="0">
                  <a:latin typeface="+mn-lt"/>
                </a:endParaRPr>
              </a:p>
            </p:txBody>
          </p:sp>
          <p:sp>
            <p:nvSpPr>
              <p:cNvPr id="16" name="Oval 50"/>
              <p:cNvSpPr>
                <a:spLocks noChangeArrowheads="1"/>
              </p:cNvSpPr>
              <p:nvPr/>
            </p:nvSpPr>
            <p:spPr bwMode="auto">
              <a:xfrm>
                <a:off x="6377886" y="3089102"/>
                <a:ext cx="320040" cy="3200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271070" y="2872237"/>
              <a:ext cx="358721" cy="400110"/>
              <a:chOff x="6350794" y="3056732"/>
              <a:chExt cx="358721" cy="400110"/>
            </a:xfrm>
          </p:grpSpPr>
          <p:sp>
            <p:nvSpPr>
              <p:cNvPr id="39" name="Text Box 63"/>
              <p:cNvSpPr txBox="1">
                <a:spLocks noChangeArrowheads="1"/>
              </p:cNvSpPr>
              <p:nvPr/>
            </p:nvSpPr>
            <p:spPr bwMode="auto">
              <a:xfrm>
                <a:off x="6350794" y="3056732"/>
                <a:ext cx="35872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000" dirty="0">
                    <a:latin typeface="+mn-lt"/>
                  </a:rPr>
                  <a:t>4</a:t>
                </a:r>
                <a:endParaRPr kumimoji="0" lang="en-US" altLang="en-US" sz="2400" dirty="0">
                  <a:latin typeface="+mn-lt"/>
                </a:endParaRPr>
              </a:p>
            </p:txBody>
          </p:sp>
          <p:sp>
            <p:nvSpPr>
              <p:cNvPr id="40" name="Oval 50"/>
              <p:cNvSpPr>
                <a:spLocks noChangeArrowheads="1"/>
              </p:cNvSpPr>
              <p:nvPr/>
            </p:nvSpPr>
            <p:spPr bwMode="auto">
              <a:xfrm>
                <a:off x="6377886" y="3089102"/>
                <a:ext cx="320040" cy="3200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000"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45" name="Straight Connector 44"/>
            <p:cNvCxnSpPr>
              <a:endCxn id="16" idx="4"/>
            </p:cNvCxnSpPr>
            <p:nvPr/>
          </p:nvCxnSpPr>
          <p:spPr>
            <a:xfrm flipV="1">
              <a:off x="3450431" y="2341801"/>
              <a:ext cx="1029" cy="5728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/>
          <p:nvPr/>
        </p:nvCxnSpPr>
        <p:spPr>
          <a:xfrm flipV="1">
            <a:off x="7204782" y="2336384"/>
            <a:ext cx="1029" cy="57284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950328" y="2381171"/>
            <a:ext cx="307" cy="54614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757522" y="1995349"/>
            <a:ext cx="394383" cy="1313681"/>
            <a:chOff x="4757522" y="1995349"/>
            <a:chExt cx="394383" cy="1313681"/>
          </a:xfrm>
        </p:grpSpPr>
        <p:grpSp>
          <p:nvGrpSpPr>
            <p:cNvPr id="18" name="Group 17"/>
            <p:cNvGrpSpPr/>
            <p:nvPr/>
          </p:nvGrpSpPr>
          <p:grpSpPr>
            <a:xfrm>
              <a:off x="4820276" y="2908920"/>
              <a:ext cx="331629" cy="400110"/>
              <a:chOff x="6377886" y="1635848"/>
              <a:chExt cx="331629" cy="400110"/>
            </a:xfrm>
          </p:grpSpPr>
          <p:sp>
            <p:nvSpPr>
              <p:cNvPr id="19" name="Text Box 63"/>
              <p:cNvSpPr txBox="1">
                <a:spLocks noChangeArrowheads="1"/>
              </p:cNvSpPr>
              <p:nvPr/>
            </p:nvSpPr>
            <p:spPr bwMode="auto">
              <a:xfrm>
                <a:off x="6382181" y="1635848"/>
                <a:ext cx="32733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000" dirty="0">
                    <a:latin typeface="+mn-lt"/>
                  </a:rPr>
                  <a:t>6</a:t>
                </a:r>
                <a:endParaRPr kumimoji="0" lang="en-US" altLang="en-US" sz="2400" dirty="0">
                  <a:latin typeface="+mn-lt"/>
                </a:endParaRPr>
              </a:p>
            </p:txBody>
          </p:sp>
          <p:sp>
            <p:nvSpPr>
              <p:cNvPr id="20" name="Oval 50"/>
              <p:cNvSpPr>
                <a:spLocks noChangeArrowheads="1"/>
              </p:cNvSpPr>
              <p:nvPr/>
            </p:nvSpPr>
            <p:spPr bwMode="auto">
              <a:xfrm>
                <a:off x="6377886" y="1676155"/>
                <a:ext cx="320040" cy="3200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757522" y="1995349"/>
              <a:ext cx="370615" cy="400110"/>
              <a:chOff x="4920457" y="1627648"/>
              <a:chExt cx="370615" cy="400110"/>
            </a:xfrm>
          </p:grpSpPr>
          <p:sp>
            <p:nvSpPr>
              <p:cNvPr id="22" name="Oval 50"/>
              <p:cNvSpPr>
                <a:spLocks noChangeArrowheads="1"/>
              </p:cNvSpPr>
              <p:nvPr/>
            </p:nvSpPr>
            <p:spPr bwMode="auto">
              <a:xfrm>
                <a:off x="4968788" y="1676155"/>
                <a:ext cx="320040" cy="3200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Text Box 63"/>
              <p:cNvSpPr txBox="1">
                <a:spLocks noChangeArrowheads="1"/>
              </p:cNvSpPr>
              <p:nvPr/>
            </p:nvSpPr>
            <p:spPr bwMode="auto">
              <a:xfrm>
                <a:off x="4920457" y="1627648"/>
                <a:ext cx="37061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000" dirty="0">
                    <a:latin typeface="+mn-lt"/>
                  </a:rPr>
                  <a:t>	5</a:t>
                </a:r>
                <a:endParaRPr kumimoji="0" lang="en-US" altLang="en-US" sz="2400" dirty="0">
                  <a:latin typeface="+mn-lt"/>
                </a:endParaRPr>
              </a:p>
            </p:txBody>
          </p:sp>
        </p:grpSp>
        <p:cxnSp>
          <p:nvCxnSpPr>
            <p:cNvPr id="49" name="Straight Connector 48"/>
            <p:cNvCxnSpPr/>
            <p:nvPr/>
          </p:nvCxnSpPr>
          <p:spPr>
            <a:xfrm flipV="1">
              <a:off x="4969354" y="2372848"/>
              <a:ext cx="1029" cy="57284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/>
          <p:cNvCxnSpPr>
            <a:stCxn id="37" idx="0"/>
            <a:endCxn id="29" idx="4"/>
          </p:cNvCxnSpPr>
          <p:nvPr/>
        </p:nvCxnSpPr>
        <p:spPr>
          <a:xfrm flipH="1" flipV="1">
            <a:off x="7209069" y="2336384"/>
            <a:ext cx="758250" cy="60825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07244" y="1471610"/>
            <a:ext cx="237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 dirty="0"/>
              <a:t>union(</a:t>
            </a:r>
            <a:r>
              <a:rPr lang="en-US" altLang="zh-CN" b="0" dirty="0"/>
              <a:t>5</a:t>
            </a:r>
            <a:r>
              <a:rPr lang="en-SG" b="0" dirty="0"/>
              <a:t>, </a:t>
            </a:r>
            <a:r>
              <a:rPr lang="en-US" b="0" dirty="0"/>
              <a:t>0</a:t>
            </a:r>
            <a:r>
              <a:rPr lang="en-SG" b="0" dirty="0"/>
              <a:t>)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171484" y="2362746"/>
            <a:ext cx="307" cy="5461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625830" y="5244468"/>
            <a:ext cx="500063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E12E7A-E8E2-C98D-93E7-6894FD2A09DD}"/>
              </a:ext>
            </a:extLst>
          </p:cNvPr>
          <p:cNvSpPr txBox="1"/>
          <p:nvPr/>
        </p:nvSpPr>
        <p:spPr>
          <a:xfrm>
            <a:off x="4143087" y="148509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33CC"/>
                </a:solidFill>
              </a:rPr>
              <a:t>id[root(5)] ← root(0)</a:t>
            </a:r>
          </a:p>
        </p:txBody>
      </p:sp>
    </p:spTree>
    <p:extLst>
      <p:ext uri="{BB962C8B-B14F-4D97-AF65-F5344CB8AC3E}">
        <p14:creationId xmlns:p14="http://schemas.microsoft.com/office/powerpoint/2010/main" val="17661078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07407E-6 L -0.41371 0.131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94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ubtitle 6"/>
          <p:cNvSpPr>
            <a:spLocks noGrp="1"/>
          </p:cNvSpPr>
          <p:nvPr>
            <p:ph type="subTitle" idx="1"/>
          </p:nvPr>
        </p:nvSpPr>
        <p:spPr>
          <a:xfrm>
            <a:off x="1455738" y="3730625"/>
            <a:ext cx="6400800" cy="593725"/>
          </a:xfrm>
        </p:spPr>
        <p:txBody>
          <a:bodyPr/>
          <a:lstStyle/>
          <a:p>
            <a:pPr marL="315913" indent="-315913" eaLnBrk="1" hangingPunct="1"/>
            <a:r>
              <a:rPr lang="en-US" altLang="en-US" sz="3600" dirty="0"/>
              <a:t>Dynamic Equivalence Relations</a:t>
            </a:r>
          </a:p>
          <a:p>
            <a:pPr marL="315913" indent="-315913" eaLnBrk="1" hangingPunct="1"/>
            <a:endParaRPr lang="en-US" altLang="en-US" sz="3600" dirty="0"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QuickUnion</a:t>
            </a:r>
            <a:r>
              <a:rPr lang="en-SG" dirty="0"/>
              <a:t> Implementation (Java)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94" y="1450573"/>
            <a:ext cx="7951594" cy="480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3698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QuickUnion</a:t>
            </a:r>
            <a:r>
              <a:rPr lang="en-SG" dirty="0"/>
              <a:t> - 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69392" y="1496048"/>
            <a:ext cx="8229600" cy="4954758"/>
          </a:xfrm>
        </p:spPr>
        <p:txBody>
          <a:bodyPr/>
          <a:lstStyle/>
          <a:p>
            <a:r>
              <a:rPr lang="en-SG" dirty="0"/>
              <a:t>Measured by: number of array accesses (read or write)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 err="1"/>
              <a:t>QuickFind</a:t>
            </a:r>
            <a:r>
              <a:rPr lang="en-SG" dirty="0"/>
              <a:t>:</a:t>
            </a:r>
          </a:p>
          <a:p>
            <a:pPr lvl="1"/>
            <a:r>
              <a:rPr lang="en-SG" dirty="0"/>
              <a:t>union() is too expensive.</a:t>
            </a:r>
          </a:p>
          <a:p>
            <a:pPr lvl="1"/>
            <a:r>
              <a:rPr lang="en-SG" dirty="0"/>
              <a:t>Trees are flat, but need many id updates to keep them flat</a:t>
            </a:r>
          </a:p>
          <a:p>
            <a:r>
              <a:rPr lang="en-US" dirty="0" err="1"/>
              <a:t>QuickUnion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Trees can be tall.</a:t>
            </a:r>
          </a:p>
          <a:p>
            <a:pPr lvl="1"/>
            <a:r>
              <a:rPr lang="en-US" dirty="0"/>
              <a:t>find() and connected() are too expensive. 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786471"/>
              </p:ext>
            </p:extLst>
          </p:nvPr>
        </p:nvGraphicFramePr>
        <p:xfrm>
          <a:off x="907420" y="2150628"/>
          <a:ext cx="7300750" cy="1164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150">
                  <a:extLst>
                    <a:ext uri="{9D8B030D-6E8A-4147-A177-3AD203B41FA5}">
                      <a16:colId xmlns:a16="http://schemas.microsoft.com/office/drawing/2014/main" val="2419579899"/>
                    </a:ext>
                  </a:extLst>
                </a:gridCol>
                <a:gridCol w="1460150">
                  <a:extLst>
                    <a:ext uri="{9D8B030D-6E8A-4147-A177-3AD203B41FA5}">
                      <a16:colId xmlns:a16="http://schemas.microsoft.com/office/drawing/2014/main" val="1293316771"/>
                    </a:ext>
                  </a:extLst>
                </a:gridCol>
                <a:gridCol w="1460150">
                  <a:extLst>
                    <a:ext uri="{9D8B030D-6E8A-4147-A177-3AD203B41FA5}">
                      <a16:colId xmlns:a16="http://schemas.microsoft.com/office/drawing/2014/main" val="453507534"/>
                    </a:ext>
                  </a:extLst>
                </a:gridCol>
                <a:gridCol w="1460150">
                  <a:extLst>
                    <a:ext uri="{9D8B030D-6E8A-4147-A177-3AD203B41FA5}">
                      <a16:colId xmlns:a16="http://schemas.microsoft.com/office/drawing/2014/main" val="1949283119"/>
                    </a:ext>
                  </a:extLst>
                </a:gridCol>
                <a:gridCol w="1460150">
                  <a:extLst>
                    <a:ext uri="{9D8B030D-6E8A-4147-A177-3AD203B41FA5}">
                      <a16:colId xmlns:a16="http://schemas.microsoft.com/office/drawing/2014/main" val="1891831441"/>
                    </a:ext>
                  </a:extLst>
                </a:gridCol>
              </a:tblGrid>
              <a:tr h="582033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Initialization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connected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803914"/>
                  </a:ext>
                </a:extLst>
              </a:tr>
              <a:tr h="582033">
                <a:tc>
                  <a:txBody>
                    <a:bodyPr/>
                    <a:lstStyle/>
                    <a:p>
                      <a:pPr algn="ctr"/>
                      <a:r>
                        <a:rPr lang="en-SG" dirty="0" err="1">
                          <a:solidFill>
                            <a:schemeClr val="tx1"/>
                          </a:solidFill>
                        </a:rPr>
                        <a:t>QuickFind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0877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847065"/>
              </p:ext>
            </p:extLst>
          </p:nvPr>
        </p:nvGraphicFramePr>
        <p:xfrm>
          <a:off x="935834" y="3357570"/>
          <a:ext cx="7253125" cy="598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625">
                  <a:extLst>
                    <a:ext uri="{9D8B030D-6E8A-4147-A177-3AD203B41FA5}">
                      <a16:colId xmlns:a16="http://schemas.microsoft.com/office/drawing/2014/main" val="165720657"/>
                    </a:ext>
                  </a:extLst>
                </a:gridCol>
                <a:gridCol w="1450625">
                  <a:extLst>
                    <a:ext uri="{9D8B030D-6E8A-4147-A177-3AD203B41FA5}">
                      <a16:colId xmlns:a16="http://schemas.microsoft.com/office/drawing/2014/main" val="3336327155"/>
                    </a:ext>
                  </a:extLst>
                </a:gridCol>
                <a:gridCol w="1450625">
                  <a:extLst>
                    <a:ext uri="{9D8B030D-6E8A-4147-A177-3AD203B41FA5}">
                      <a16:colId xmlns:a16="http://schemas.microsoft.com/office/drawing/2014/main" val="1355659337"/>
                    </a:ext>
                  </a:extLst>
                </a:gridCol>
                <a:gridCol w="1450625">
                  <a:extLst>
                    <a:ext uri="{9D8B030D-6E8A-4147-A177-3AD203B41FA5}">
                      <a16:colId xmlns:a16="http://schemas.microsoft.com/office/drawing/2014/main" val="783706388"/>
                    </a:ext>
                  </a:extLst>
                </a:gridCol>
                <a:gridCol w="1450625">
                  <a:extLst>
                    <a:ext uri="{9D8B030D-6E8A-4147-A177-3AD203B41FA5}">
                      <a16:colId xmlns:a16="http://schemas.microsoft.com/office/drawing/2014/main" val="4261304655"/>
                    </a:ext>
                  </a:extLst>
                </a:gridCol>
              </a:tblGrid>
              <a:tr h="565364">
                <a:tc>
                  <a:txBody>
                    <a:bodyPr/>
                    <a:lstStyle/>
                    <a:p>
                      <a:pPr algn="ctr"/>
                      <a:r>
                        <a:rPr lang="en-SG" sz="1662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QuickUnion</a:t>
                      </a:r>
                      <a:endParaRPr lang="en-SG" sz="1662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62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</a:p>
                  </a:txBody>
                  <a:tcP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62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</a:p>
                    <a:p>
                      <a:pPr algn="ctr"/>
                      <a:endParaRPr lang="en-SG" sz="1662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62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</a:p>
                  </a:txBody>
                  <a:tcP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62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</a:p>
                  </a:txBody>
                  <a:tcP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7157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01016" y="3293262"/>
            <a:ext cx="1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worst</a:t>
            </a:r>
          </a:p>
          <a:p>
            <a:r>
              <a:rPr lang="en-US" sz="1800" dirty="0">
                <a:solidFill>
                  <a:srgbClr val="C00000"/>
                </a:solidFill>
              </a:rPr>
              <a:t>case</a:t>
            </a:r>
            <a:endParaRPr lang="en-SG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6223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ubtitle 6"/>
          <p:cNvSpPr>
            <a:spLocks noGrp="1"/>
          </p:cNvSpPr>
          <p:nvPr>
            <p:ph type="subTitle" idx="1"/>
          </p:nvPr>
        </p:nvSpPr>
        <p:spPr>
          <a:xfrm>
            <a:off x="1455738" y="3730625"/>
            <a:ext cx="6400800" cy="593725"/>
          </a:xfrm>
        </p:spPr>
        <p:txBody>
          <a:bodyPr/>
          <a:lstStyle/>
          <a:p>
            <a:pPr marL="315913" indent="-315913" eaLnBrk="1" hangingPunct="1"/>
            <a:r>
              <a:rPr lang="en-US" altLang="en-US" sz="3600" dirty="0"/>
              <a:t>WQUPC Algorithm</a:t>
            </a:r>
          </a:p>
          <a:p>
            <a:pPr marL="315913" indent="-315913" eaLnBrk="1" hangingPunct="1"/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5981927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1. Weighted </a:t>
            </a:r>
            <a:r>
              <a:rPr lang="en-US" dirty="0" err="1"/>
              <a:t>QuickUnion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57199" y="1435100"/>
            <a:ext cx="8229600" cy="3987800"/>
          </a:xfrm>
        </p:spPr>
        <p:txBody>
          <a:bodyPr/>
          <a:lstStyle/>
          <a:p>
            <a:r>
              <a:rPr lang="en-SG" dirty="0"/>
              <a:t>Idea:</a:t>
            </a:r>
          </a:p>
          <a:p>
            <a:pPr lvl="1"/>
            <a:r>
              <a:rPr lang="en-SG" dirty="0"/>
              <a:t>Modify </a:t>
            </a:r>
            <a:r>
              <a:rPr lang="en-SG" dirty="0" err="1"/>
              <a:t>QuickUnion</a:t>
            </a:r>
            <a:r>
              <a:rPr lang="en-SG" dirty="0"/>
              <a:t> to avoid tall trees.</a:t>
            </a:r>
          </a:p>
          <a:p>
            <a:pPr lvl="1"/>
            <a:r>
              <a:rPr lang="en-SG" dirty="0"/>
              <a:t>Keep track of size of each tree (number of objects).</a:t>
            </a:r>
            <a:endParaRPr lang="en-SG" i="1" dirty="0"/>
          </a:p>
          <a:p>
            <a:pPr lvl="1"/>
            <a:r>
              <a:rPr lang="en-SG" dirty="0"/>
              <a:t>Balance by linking root of smaller tree to root of larger tree.</a:t>
            </a:r>
          </a:p>
          <a:p>
            <a:pPr lvl="1"/>
            <a:r>
              <a:rPr lang="en-US" dirty="0"/>
              <a:t>Other alternatives: ?</a:t>
            </a:r>
            <a:endParaRPr lang="en-SG" dirty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4261" y="3843338"/>
            <a:ext cx="487364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56" y="4007645"/>
            <a:ext cx="3240299" cy="23507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59411" y="3651305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QuickUnion</a:t>
            </a:r>
            <a:endParaRPr lang="en-SG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246" y="4007645"/>
            <a:ext cx="3993554" cy="20858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67903" y="3671828"/>
            <a:ext cx="2844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Weighted </a:t>
            </a:r>
            <a:r>
              <a:rPr lang="en-US" sz="2000" dirty="0" err="1"/>
              <a:t>QuickUnion</a:t>
            </a:r>
            <a:endParaRPr lang="en-SG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970DD-C72B-49D7-4268-C0D8719273D1}"/>
              </a:ext>
            </a:extLst>
          </p:cNvPr>
          <p:cNvSpPr txBox="1"/>
          <p:nvPr/>
        </p:nvSpPr>
        <p:spPr>
          <a:xfrm>
            <a:off x="2906318" y="3356521"/>
            <a:ext cx="3526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When performing </a:t>
            </a:r>
            <a:r>
              <a:rPr lang="en-US" sz="1600" dirty="0">
                <a:solidFill>
                  <a:srgbClr val="0033CC"/>
                </a:solidFill>
              </a:rPr>
              <a:t>union() </a:t>
            </a:r>
            <a:r>
              <a:rPr lang="en-US" sz="1600" b="0" dirty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2926859023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ontent Placeholder 40"/>
          <p:cNvGraphicFramePr>
            <a:graphicFrameLocks/>
          </p:cNvGraphicFramePr>
          <p:nvPr/>
        </p:nvGraphicFramePr>
        <p:xfrm>
          <a:off x="1902618" y="4892350"/>
          <a:ext cx="5354860" cy="50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01185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/>
              <a:t>Weighted </a:t>
            </a:r>
            <a:r>
              <a:rPr lang="en-SG" dirty="0" err="1"/>
              <a:t>QuickUnion</a:t>
            </a:r>
            <a:r>
              <a:rPr lang="en-SG" dirty="0"/>
              <a:t> Demo</a:t>
            </a:r>
          </a:p>
        </p:txBody>
      </p:sp>
      <p:graphicFrame>
        <p:nvGraphicFramePr>
          <p:cNvPr id="41" name="Content Placeholder 40"/>
          <p:cNvGraphicFramePr>
            <a:graphicFrameLocks noGrp="1"/>
          </p:cNvGraphicFramePr>
          <p:nvPr>
            <p:ph sz="quarter" idx="17"/>
          </p:nvPr>
        </p:nvGraphicFramePr>
        <p:xfrm>
          <a:off x="1907379" y="5247153"/>
          <a:ext cx="5354860" cy="55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5085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782673" y="1995349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73617" y="1974630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22626" y="1974630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64348" y="1989391"/>
            <a:ext cx="358721" cy="400110"/>
            <a:chOff x="6350794" y="3056732"/>
            <a:chExt cx="358721" cy="400110"/>
          </a:xfrm>
        </p:grpSpPr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3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84006" y="1994199"/>
            <a:ext cx="331629" cy="400110"/>
            <a:chOff x="6377886" y="1635848"/>
            <a:chExt cx="331629" cy="400110"/>
          </a:xfrm>
        </p:grpSpPr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0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57522" y="1995349"/>
            <a:ext cx="370615" cy="400110"/>
            <a:chOff x="4920457" y="1627648"/>
            <a:chExt cx="370615" cy="400110"/>
          </a:xfrm>
        </p:grpSpPr>
        <p:sp>
          <p:nvSpPr>
            <p:cNvPr id="22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60079" y="1994199"/>
            <a:ext cx="329219" cy="400110"/>
            <a:chOff x="4968788" y="3037343"/>
            <a:chExt cx="329219" cy="40011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021957" y="1983974"/>
            <a:ext cx="358721" cy="400110"/>
            <a:chOff x="6350794" y="3056732"/>
            <a:chExt cx="358721" cy="400110"/>
          </a:xfrm>
        </p:grpSpPr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8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9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787331" y="1972658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9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026646" y="2005812"/>
            <a:ext cx="358721" cy="400110"/>
            <a:chOff x="6350794" y="3056732"/>
            <a:chExt cx="358721" cy="400110"/>
          </a:xfrm>
        </p:grpSpPr>
        <p:sp>
          <p:nvSpPr>
            <p:cNvPr id="39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4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40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300167" y="5300666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637953016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ontent Placeholder 40"/>
          <p:cNvGraphicFramePr>
            <a:graphicFrameLocks/>
          </p:cNvGraphicFramePr>
          <p:nvPr/>
        </p:nvGraphicFramePr>
        <p:xfrm>
          <a:off x="1902618" y="4892350"/>
          <a:ext cx="5354860" cy="50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01185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/>
              <a:t>Weighted </a:t>
            </a:r>
            <a:r>
              <a:rPr lang="en-SG" dirty="0" err="1"/>
              <a:t>QuickUnion</a:t>
            </a:r>
            <a:r>
              <a:rPr lang="en-SG" dirty="0"/>
              <a:t> Demo</a:t>
            </a:r>
          </a:p>
        </p:txBody>
      </p:sp>
      <p:graphicFrame>
        <p:nvGraphicFramePr>
          <p:cNvPr id="41" name="Content Placeholder 40"/>
          <p:cNvGraphicFramePr>
            <a:graphicFrameLocks noGrp="1"/>
          </p:cNvGraphicFramePr>
          <p:nvPr>
            <p:ph sz="quarter" idx="17"/>
          </p:nvPr>
        </p:nvGraphicFramePr>
        <p:xfrm>
          <a:off x="1907379" y="5247153"/>
          <a:ext cx="5354860" cy="55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5085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782673" y="1995349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73617" y="1974630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22626" y="1974630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64348" y="1989391"/>
            <a:ext cx="358721" cy="400110"/>
            <a:chOff x="6350794" y="3056732"/>
            <a:chExt cx="358721" cy="400110"/>
          </a:xfrm>
        </p:grpSpPr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3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84006" y="1994199"/>
            <a:ext cx="331629" cy="400110"/>
            <a:chOff x="6377886" y="1635848"/>
            <a:chExt cx="331629" cy="400110"/>
          </a:xfrm>
        </p:grpSpPr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0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57522" y="1995349"/>
            <a:ext cx="370615" cy="400110"/>
            <a:chOff x="4920457" y="1627648"/>
            <a:chExt cx="370615" cy="400110"/>
          </a:xfrm>
        </p:grpSpPr>
        <p:sp>
          <p:nvSpPr>
            <p:cNvPr id="22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60079" y="1994199"/>
            <a:ext cx="329219" cy="400110"/>
            <a:chOff x="4968788" y="3037343"/>
            <a:chExt cx="329219" cy="40011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021957" y="1983974"/>
            <a:ext cx="358721" cy="400110"/>
            <a:chOff x="6350794" y="3056732"/>
            <a:chExt cx="358721" cy="400110"/>
          </a:xfrm>
        </p:grpSpPr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8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9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787331" y="1972658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9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026646" y="2005812"/>
            <a:ext cx="358721" cy="400110"/>
            <a:chOff x="6350794" y="3056732"/>
            <a:chExt cx="358721" cy="400110"/>
          </a:xfrm>
        </p:grpSpPr>
        <p:sp>
          <p:nvSpPr>
            <p:cNvPr id="39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4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40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300167" y="5300666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14388" y="1464466"/>
            <a:ext cx="196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 dirty="0"/>
              <a:t>union(4, 3)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4207676" y="2341801"/>
            <a:ext cx="1029" cy="57284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44199" y="5247153"/>
            <a:ext cx="500063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79796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08368 0.12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4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ontent Placeholder 40"/>
          <p:cNvGraphicFramePr>
            <a:graphicFrameLocks/>
          </p:cNvGraphicFramePr>
          <p:nvPr/>
        </p:nvGraphicFramePr>
        <p:xfrm>
          <a:off x="1902618" y="4892350"/>
          <a:ext cx="5354860" cy="50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01185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/>
              <a:t>Weighted </a:t>
            </a:r>
            <a:r>
              <a:rPr lang="en-SG" dirty="0" err="1"/>
              <a:t>QuickUnion</a:t>
            </a:r>
            <a:r>
              <a:rPr lang="en-SG" dirty="0"/>
              <a:t> Demo</a:t>
            </a:r>
          </a:p>
        </p:txBody>
      </p:sp>
      <p:graphicFrame>
        <p:nvGraphicFramePr>
          <p:cNvPr id="41" name="Content Placeholder 40"/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89612078"/>
              </p:ext>
            </p:extLst>
          </p:nvPr>
        </p:nvGraphicFramePr>
        <p:xfrm>
          <a:off x="1907379" y="5247153"/>
          <a:ext cx="5354860" cy="55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5085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782673" y="1995349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73617" y="1974630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22626" y="1974630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84006" y="1994199"/>
            <a:ext cx="331629" cy="400110"/>
            <a:chOff x="6377886" y="1635848"/>
            <a:chExt cx="331629" cy="400110"/>
          </a:xfrm>
        </p:grpSpPr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0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57522" y="1995349"/>
            <a:ext cx="370615" cy="400110"/>
            <a:chOff x="4920457" y="1627648"/>
            <a:chExt cx="370615" cy="400110"/>
          </a:xfrm>
        </p:grpSpPr>
        <p:sp>
          <p:nvSpPr>
            <p:cNvPr id="22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60079" y="1994199"/>
            <a:ext cx="329219" cy="400110"/>
            <a:chOff x="4968788" y="3037343"/>
            <a:chExt cx="329219" cy="40011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021957" y="1983974"/>
            <a:ext cx="358721" cy="400110"/>
            <a:chOff x="6350794" y="3056732"/>
            <a:chExt cx="358721" cy="400110"/>
          </a:xfrm>
        </p:grpSpPr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8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9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787331" y="1972658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9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300167" y="5300666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14388" y="1464466"/>
            <a:ext cx="196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 dirty="0"/>
              <a:t>union(3, 8)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21587" y="1989391"/>
            <a:ext cx="365443" cy="1282956"/>
            <a:chOff x="3264348" y="1989391"/>
            <a:chExt cx="365443" cy="1282956"/>
          </a:xfrm>
        </p:grpSpPr>
        <p:grpSp>
          <p:nvGrpSpPr>
            <p:cNvPr id="14" name="Group 13"/>
            <p:cNvGrpSpPr/>
            <p:nvPr/>
          </p:nvGrpSpPr>
          <p:grpSpPr>
            <a:xfrm>
              <a:off x="3264348" y="1989391"/>
              <a:ext cx="358721" cy="400110"/>
              <a:chOff x="6350794" y="3056732"/>
              <a:chExt cx="358721" cy="400110"/>
            </a:xfrm>
          </p:grpSpPr>
          <p:sp>
            <p:nvSpPr>
              <p:cNvPr id="15" name="Text Box 63"/>
              <p:cNvSpPr txBox="1">
                <a:spLocks noChangeArrowheads="1"/>
              </p:cNvSpPr>
              <p:nvPr/>
            </p:nvSpPr>
            <p:spPr bwMode="auto">
              <a:xfrm>
                <a:off x="6350794" y="3056732"/>
                <a:ext cx="35872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000" dirty="0">
                    <a:latin typeface="+mn-lt"/>
                  </a:rPr>
                  <a:t>4</a:t>
                </a:r>
                <a:endParaRPr kumimoji="0" lang="en-US" altLang="en-US" sz="2400" dirty="0">
                  <a:latin typeface="+mn-lt"/>
                </a:endParaRPr>
              </a:p>
            </p:txBody>
          </p:sp>
          <p:sp>
            <p:nvSpPr>
              <p:cNvPr id="16" name="Oval 50"/>
              <p:cNvSpPr>
                <a:spLocks noChangeArrowheads="1"/>
              </p:cNvSpPr>
              <p:nvPr/>
            </p:nvSpPr>
            <p:spPr bwMode="auto">
              <a:xfrm>
                <a:off x="6377886" y="3089102"/>
                <a:ext cx="320040" cy="3200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271070" y="2872237"/>
              <a:ext cx="358721" cy="400110"/>
              <a:chOff x="6350794" y="3056732"/>
              <a:chExt cx="358721" cy="400110"/>
            </a:xfrm>
          </p:grpSpPr>
          <p:sp>
            <p:nvSpPr>
              <p:cNvPr id="39" name="Text Box 63"/>
              <p:cNvSpPr txBox="1">
                <a:spLocks noChangeArrowheads="1"/>
              </p:cNvSpPr>
              <p:nvPr/>
            </p:nvSpPr>
            <p:spPr bwMode="auto">
              <a:xfrm>
                <a:off x="6350794" y="3056732"/>
                <a:ext cx="35872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000" dirty="0">
                    <a:latin typeface="+mn-lt"/>
                  </a:rPr>
                  <a:t>3</a:t>
                </a:r>
                <a:endParaRPr kumimoji="0" lang="en-US" altLang="en-US" sz="2400" dirty="0">
                  <a:latin typeface="+mn-lt"/>
                </a:endParaRPr>
              </a:p>
            </p:txBody>
          </p:sp>
          <p:sp>
            <p:nvSpPr>
              <p:cNvPr id="40" name="Oval 50"/>
              <p:cNvSpPr>
                <a:spLocks noChangeArrowheads="1"/>
              </p:cNvSpPr>
              <p:nvPr/>
            </p:nvSpPr>
            <p:spPr bwMode="auto">
              <a:xfrm>
                <a:off x="6377886" y="3089102"/>
                <a:ext cx="320040" cy="3200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000"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45" name="Straight Connector 44"/>
            <p:cNvCxnSpPr>
              <a:endCxn id="16" idx="4"/>
            </p:cNvCxnSpPr>
            <p:nvPr/>
          </p:nvCxnSpPr>
          <p:spPr>
            <a:xfrm flipV="1">
              <a:off x="3450431" y="2341801"/>
              <a:ext cx="1029" cy="5728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191499" y="5269573"/>
            <a:ext cx="500063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4</a:t>
            </a:r>
          </a:p>
        </p:txBody>
      </p:sp>
      <p:cxnSp>
        <p:nvCxnSpPr>
          <p:cNvPr id="47" name="Straight Connector 46"/>
          <p:cNvCxnSpPr>
            <a:endCxn id="16" idx="4"/>
          </p:cNvCxnSpPr>
          <p:nvPr/>
        </p:nvCxnSpPr>
        <p:spPr>
          <a:xfrm flipH="1" flipV="1">
            <a:off x="4208699" y="2341801"/>
            <a:ext cx="736514" cy="58556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569545" y="3529544"/>
            <a:ext cx="34838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000" b="0" dirty="0">
                <a:solidFill>
                  <a:srgbClr val="C00000"/>
                </a:solidFill>
              </a:rPr>
              <a:t>Weighting makes 8 point to 4</a:t>
            </a:r>
          </a:p>
        </p:txBody>
      </p:sp>
    </p:spTree>
    <p:extLst>
      <p:ext uri="{BB962C8B-B14F-4D97-AF65-F5344CB8AC3E}">
        <p14:creationId xmlns:p14="http://schemas.microsoft.com/office/powerpoint/2010/main" val="34299775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24375 0.130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88" y="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ontent Placeholder 40"/>
          <p:cNvGraphicFramePr>
            <a:graphicFrameLocks/>
          </p:cNvGraphicFramePr>
          <p:nvPr/>
        </p:nvGraphicFramePr>
        <p:xfrm>
          <a:off x="1902618" y="4892350"/>
          <a:ext cx="5354860" cy="50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01185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/>
              <a:t>Weighted </a:t>
            </a:r>
            <a:r>
              <a:rPr lang="en-SG" dirty="0" err="1"/>
              <a:t>QuickUnion</a:t>
            </a:r>
            <a:r>
              <a:rPr lang="en-SG" dirty="0"/>
              <a:t> Demo</a:t>
            </a:r>
          </a:p>
        </p:txBody>
      </p:sp>
      <p:graphicFrame>
        <p:nvGraphicFramePr>
          <p:cNvPr id="41" name="Content Placeholder 40"/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2787971651"/>
              </p:ext>
            </p:extLst>
          </p:nvPr>
        </p:nvGraphicFramePr>
        <p:xfrm>
          <a:off x="1907379" y="5247153"/>
          <a:ext cx="5354860" cy="55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5085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782673" y="1995349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73617" y="1974630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22626" y="1974630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84006" y="1994199"/>
            <a:ext cx="331629" cy="400110"/>
            <a:chOff x="6377886" y="1635848"/>
            <a:chExt cx="331629" cy="400110"/>
          </a:xfrm>
        </p:grpSpPr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0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57522" y="1995349"/>
            <a:ext cx="370615" cy="400110"/>
            <a:chOff x="4920457" y="1627648"/>
            <a:chExt cx="370615" cy="400110"/>
          </a:xfrm>
        </p:grpSpPr>
        <p:sp>
          <p:nvSpPr>
            <p:cNvPr id="22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60079" y="1994199"/>
            <a:ext cx="329219" cy="400110"/>
            <a:chOff x="4968788" y="3037343"/>
            <a:chExt cx="329219" cy="40011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805853" y="2875457"/>
            <a:ext cx="358721" cy="400110"/>
            <a:chOff x="6350794" y="3056732"/>
            <a:chExt cx="358721" cy="400110"/>
          </a:xfrm>
        </p:grpSpPr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8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9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787331" y="1972658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9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300167" y="5300666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14388" y="1464466"/>
            <a:ext cx="196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 dirty="0"/>
              <a:t>union(6, 5)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21587" y="1989391"/>
            <a:ext cx="365443" cy="1282956"/>
            <a:chOff x="3264348" y="1989391"/>
            <a:chExt cx="365443" cy="1282956"/>
          </a:xfrm>
        </p:grpSpPr>
        <p:grpSp>
          <p:nvGrpSpPr>
            <p:cNvPr id="14" name="Group 13"/>
            <p:cNvGrpSpPr/>
            <p:nvPr/>
          </p:nvGrpSpPr>
          <p:grpSpPr>
            <a:xfrm>
              <a:off x="3264348" y="1989391"/>
              <a:ext cx="358721" cy="400110"/>
              <a:chOff x="6350794" y="3056732"/>
              <a:chExt cx="358721" cy="400110"/>
            </a:xfrm>
          </p:grpSpPr>
          <p:sp>
            <p:nvSpPr>
              <p:cNvPr id="15" name="Text Box 63"/>
              <p:cNvSpPr txBox="1">
                <a:spLocks noChangeArrowheads="1"/>
              </p:cNvSpPr>
              <p:nvPr/>
            </p:nvSpPr>
            <p:spPr bwMode="auto">
              <a:xfrm>
                <a:off x="6350794" y="3056732"/>
                <a:ext cx="35872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000" dirty="0">
                    <a:latin typeface="+mn-lt"/>
                  </a:rPr>
                  <a:t>4</a:t>
                </a:r>
                <a:endParaRPr kumimoji="0" lang="en-US" altLang="en-US" sz="2400" dirty="0">
                  <a:latin typeface="+mn-lt"/>
                </a:endParaRPr>
              </a:p>
            </p:txBody>
          </p:sp>
          <p:sp>
            <p:nvSpPr>
              <p:cNvPr id="16" name="Oval 50"/>
              <p:cNvSpPr>
                <a:spLocks noChangeArrowheads="1"/>
              </p:cNvSpPr>
              <p:nvPr/>
            </p:nvSpPr>
            <p:spPr bwMode="auto">
              <a:xfrm>
                <a:off x="6377886" y="3089102"/>
                <a:ext cx="320040" cy="3200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271070" y="2872237"/>
              <a:ext cx="358721" cy="400110"/>
              <a:chOff x="6350794" y="3056732"/>
              <a:chExt cx="358721" cy="400110"/>
            </a:xfrm>
          </p:grpSpPr>
          <p:sp>
            <p:nvSpPr>
              <p:cNvPr id="39" name="Text Box 63"/>
              <p:cNvSpPr txBox="1">
                <a:spLocks noChangeArrowheads="1"/>
              </p:cNvSpPr>
              <p:nvPr/>
            </p:nvSpPr>
            <p:spPr bwMode="auto">
              <a:xfrm>
                <a:off x="6350794" y="3056732"/>
                <a:ext cx="35872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000" dirty="0">
                    <a:latin typeface="+mn-lt"/>
                  </a:rPr>
                  <a:t>3</a:t>
                </a:r>
                <a:endParaRPr kumimoji="0" lang="en-US" altLang="en-US" sz="2400" dirty="0">
                  <a:latin typeface="+mn-lt"/>
                </a:endParaRPr>
              </a:p>
            </p:txBody>
          </p:sp>
          <p:sp>
            <p:nvSpPr>
              <p:cNvPr id="40" name="Oval 50"/>
              <p:cNvSpPr>
                <a:spLocks noChangeArrowheads="1"/>
              </p:cNvSpPr>
              <p:nvPr/>
            </p:nvSpPr>
            <p:spPr bwMode="auto">
              <a:xfrm>
                <a:off x="6377886" y="3089102"/>
                <a:ext cx="320040" cy="3200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000"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45" name="Straight Connector 44"/>
            <p:cNvCxnSpPr>
              <a:endCxn id="16" idx="4"/>
            </p:cNvCxnSpPr>
            <p:nvPr/>
          </p:nvCxnSpPr>
          <p:spPr>
            <a:xfrm flipV="1">
              <a:off x="3450431" y="2341801"/>
              <a:ext cx="1029" cy="5728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4600066" y="5263093"/>
            <a:ext cx="500063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6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643563" y="2358590"/>
            <a:ext cx="8405" cy="56320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9" idx="0"/>
          </p:cNvCxnSpPr>
          <p:nvPr/>
        </p:nvCxnSpPr>
        <p:spPr>
          <a:xfrm flipH="1" flipV="1">
            <a:off x="4208699" y="2341802"/>
            <a:ext cx="784266" cy="5660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6641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0.07292 0.125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ontent Placeholder 40"/>
          <p:cNvGraphicFramePr>
            <a:graphicFrameLocks/>
          </p:cNvGraphicFramePr>
          <p:nvPr/>
        </p:nvGraphicFramePr>
        <p:xfrm>
          <a:off x="1902618" y="4892350"/>
          <a:ext cx="5354860" cy="50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01185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/>
              <a:t>Weighted </a:t>
            </a:r>
            <a:r>
              <a:rPr lang="en-SG" dirty="0" err="1"/>
              <a:t>QuickUnion</a:t>
            </a:r>
            <a:r>
              <a:rPr lang="en-SG" dirty="0"/>
              <a:t> Demo</a:t>
            </a:r>
          </a:p>
        </p:txBody>
      </p:sp>
      <p:graphicFrame>
        <p:nvGraphicFramePr>
          <p:cNvPr id="41" name="Content Placeholder 40"/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1226039288"/>
              </p:ext>
            </p:extLst>
          </p:nvPr>
        </p:nvGraphicFramePr>
        <p:xfrm>
          <a:off x="1907379" y="5247153"/>
          <a:ext cx="5354860" cy="55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5085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782673" y="1995349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73617" y="1974630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22626" y="1974630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84006" y="1994199"/>
            <a:ext cx="331629" cy="400110"/>
            <a:chOff x="6377886" y="1635848"/>
            <a:chExt cx="331629" cy="400110"/>
          </a:xfrm>
        </p:grpSpPr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0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33220" y="2862474"/>
            <a:ext cx="370615" cy="400110"/>
            <a:chOff x="4920457" y="1627648"/>
            <a:chExt cx="370615" cy="400110"/>
          </a:xfrm>
        </p:grpSpPr>
        <p:sp>
          <p:nvSpPr>
            <p:cNvPr id="22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60079" y="1994199"/>
            <a:ext cx="329219" cy="400110"/>
            <a:chOff x="4968788" y="3037343"/>
            <a:chExt cx="329219" cy="40011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787331" y="1972658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9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300167" y="5300666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14388" y="1464466"/>
            <a:ext cx="196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 dirty="0"/>
              <a:t>union(9, 4)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57415" y="5247153"/>
            <a:ext cx="500063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4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643563" y="2358590"/>
            <a:ext cx="8405" cy="5632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021587" y="1989391"/>
            <a:ext cx="1142987" cy="1286176"/>
            <a:chOff x="4021587" y="1989391"/>
            <a:chExt cx="1142987" cy="1286176"/>
          </a:xfrm>
        </p:grpSpPr>
        <p:grpSp>
          <p:nvGrpSpPr>
            <p:cNvPr id="27" name="Group 26"/>
            <p:cNvGrpSpPr/>
            <p:nvPr/>
          </p:nvGrpSpPr>
          <p:grpSpPr>
            <a:xfrm>
              <a:off x="4805853" y="2875457"/>
              <a:ext cx="358721" cy="400110"/>
              <a:chOff x="6350794" y="3056732"/>
              <a:chExt cx="358721" cy="400110"/>
            </a:xfrm>
          </p:grpSpPr>
          <p:sp>
            <p:nvSpPr>
              <p:cNvPr id="28" name="Text Box 63"/>
              <p:cNvSpPr txBox="1">
                <a:spLocks noChangeArrowheads="1"/>
              </p:cNvSpPr>
              <p:nvPr/>
            </p:nvSpPr>
            <p:spPr bwMode="auto">
              <a:xfrm>
                <a:off x="6350794" y="3056732"/>
                <a:ext cx="35872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000" dirty="0">
                    <a:latin typeface="+mn-lt"/>
                  </a:rPr>
                  <a:t>8</a:t>
                </a:r>
                <a:endParaRPr kumimoji="0" lang="en-US" altLang="en-US" sz="2400" dirty="0">
                  <a:latin typeface="+mn-lt"/>
                </a:endParaRPr>
              </a:p>
            </p:txBody>
          </p:sp>
          <p:sp>
            <p:nvSpPr>
              <p:cNvPr id="29" name="Oval 50"/>
              <p:cNvSpPr>
                <a:spLocks noChangeArrowheads="1"/>
              </p:cNvSpPr>
              <p:nvPr/>
            </p:nvSpPr>
            <p:spPr bwMode="auto">
              <a:xfrm>
                <a:off x="6377886" y="3089102"/>
                <a:ext cx="320040" cy="3200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021587" y="1989391"/>
              <a:ext cx="365443" cy="1282956"/>
              <a:chOff x="3264348" y="1989391"/>
              <a:chExt cx="365443" cy="1282956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264348" y="1989391"/>
                <a:ext cx="358721" cy="400110"/>
                <a:chOff x="6350794" y="3056732"/>
                <a:chExt cx="358721" cy="400110"/>
              </a:xfrm>
            </p:grpSpPr>
            <p:sp>
              <p:nvSpPr>
                <p:cNvPr id="15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6350794" y="3056732"/>
                  <a:ext cx="358721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Font typeface="Monotype Sorts" pitchFamily="2" charset="2"/>
                    <a:buChar char="§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50000"/>
                    <a:buFont typeface="Monotype Sorts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en-US" sz="2000" dirty="0">
                      <a:latin typeface="+mn-lt"/>
                    </a:rPr>
                    <a:t>4</a:t>
                  </a:r>
                  <a:endParaRPr kumimoji="0" lang="en-US" altLang="en-US" sz="2400" dirty="0">
                    <a:latin typeface="+mn-lt"/>
                  </a:endParaRPr>
                </a:p>
              </p:txBody>
            </p:sp>
            <p:sp>
              <p:nvSpPr>
                <p:cNvPr id="16" name="Oval 50"/>
                <p:cNvSpPr>
                  <a:spLocks noChangeArrowheads="1"/>
                </p:cNvSpPr>
                <p:nvPr/>
              </p:nvSpPr>
              <p:spPr bwMode="auto">
                <a:xfrm>
                  <a:off x="6377886" y="3089102"/>
                  <a:ext cx="320040" cy="32004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Font typeface="Monotype Sorts" pitchFamily="2" charset="2"/>
                    <a:buChar char="§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50000"/>
                    <a:buFont typeface="Monotype Sorts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0"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271070" y="2872237"/>
                <a:ext cx="358721" cy="400110"/>
                <a:chOff x="6350794" y="3056732"/>
                <a:chExt cx="358721" cy="400110"/>
              </a:xfrm>
            </p:grpSpPr>
            <p:sp>
              <p:nvSpPr>
                <p:cNvPr id="39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6350794" y="3056732"/>
                  <a:ext cx="358721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Font typeface="Monotype Sorts" pitchFamily="2" charset="2"/>
                    <a:buChar char="§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50000"/>
                    <a:buFont typeface="Monotype Sorts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en-US" sz="2000" dirty="0">
                      <a:latin typeface="+mn-lt"/>
                    </a:rPr>
                    <a:t>3</a:t>
                  </a:r>
                  <a:endParaRPr kumimoji="0" lang="en-US" altLang="en-US" sz="2400" dirty="0">
                    <a:latin typeface="+mn-lt"/>
                  </a:endParaRPr>
                </a:p>
              </p:txBody>
            </p:sp>
            <p:sp>
              <p:nvSpPr>
                <p:cNvPr id="40" name="Oval 50"/>
                <p:cNvSpPr>
                  <a:spLocks noChangeArrowheads="1"/>
                </p:cNvSpPr>
                <p:nvPr/>
              </p:nvSpPr>
              <p:spPr bwMode="auto">
                <a:xfrm>
                  <a:off x="6377886" y="3089102"/>
                  <a:ext cx="320040" cy="32004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Font typeface="Monotype Sorts" pitchFamily="2" charset="2"/>
                    <a:buChar char="§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50000"/>
                    <a:buFont typeface="Monotype Sorts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0"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cxnSp>
            <p:nvCxnSpPr>
              <p:cNvPr id="45" name="Straight Connector 44"/>
              <p:cNvCxnSpPr>
                <a:endCxn id="16" idx="4"/>
              </p:cNvCxnSpPr>
              <p:nvPr/>
            </p:nvCxnSpPr>
            <p:spPr>
              <a:xfrm flipV="1">
                <a:off x="3450431" y="2341801"/>
                <a:ext cx="1029" cy="5728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/>
            <p:cNvCxnSpPr>
              <a:stCxn id="29" idx="0"/>
            </p:cNvCxnSpPr>
            <p:nvPr/>
          </p:nvCxnSpPr>
          <p:spPr>
            <a:xfrm flipH="1" flipV="1">
              <a:off x="4208699" y="2341802"/>
              <a:ext cx="784266" cy="5660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 flipH="1" flipV="1">
            <a:off x="3369399" y="2369833"/>
            <a:ext cx="1615816" cy="54848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607594" y="3571874"/>
            <a:ext cx="3649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b="0" dirty="0">
                <a:solidFill>
                  <a:srgbClr val="C00000"/>
                </a:solidFill>
              </a:rPr>
              <a:t>Weighting makes 9 point to 4</a:t>
            </a:r>
          </a:p>
        </p:txBody>
      </p:sp>
    </p:spTree>
    <p:extLst>
      <p:ext uri="{BB962C8B-B14F-4D97-AF65-F5344CB8AC3E}">
        <p14:creationId xmlns:p14="http://schemas.microsoft.com/office/powerpoint/2010/main" val="4514429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-0.09011 0.004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4" y="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-0.32517 0.1370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67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ontent Placeholder 40"/>
          <p:cNvGraphicFramePr>
            <a:graphicFrameLocks/>
          </p:cNvGraphicFramePr>
          <p:nvPr/>
        </p:nvGraphicFramePr>
        <p:xfrm>
          <a:off x="1902618" y="4892350"/>
          <a:ext cx="5354860" cy="50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01185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/>
              <a:t>Weighted </a:t>
            </a:r>
            <a:r>
              <a:rPr lang="en-SG" dirty="0" err="1"/>
              <a:t>QuickUnion</a:t>
            </a:r>
            <a:r>
              <a:rPr lang="en-SG" dirty="0"/>
              <a:t> Demo</a:t>
            </a:r>
          </a:p>
        </p:txBody>
      </p:sp>
      <p:graphicFrame>
        <p:nvGraphicFramePr>
          <p:cNvPr id="41" name="Content Placeholder 40"/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3768541757"/>
              </p:ext>
            </p:extLst>
          </p:nvPr>
        </p:nvGraphicFramePr>
        <p:xfrm>
          <a:off x="1907379" y="5247153"/>
          <a:ext cx="5354860" cy="55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5085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782673" y="1995349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73617" y="1974630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22626" y="1974630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84006" y="1994199"/>
            <a:ext cx="331629" cy="400110"/>
            <a:chOff x="6377886" y="1635848"/>
            <a:chExt cx="331629" cy="400110"/>
          </a:xfrm>
        </p:grpSpPr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0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33220" y="2862474"/>
            <a:ext cx="370615" cy="400110"/>
            <a:chOff x="4920457" y="1627648"/>
            <a:chExt cx="370615" cy="400110"/>
          </a:xfrm>
        </p:grpSpPr>
        <p:sp>
          <p:nvSpPr>
            <p:cNvPr id="22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60079" y="1994199"/>
            <a:ext cx="329219" cy="400110"/>
            <a:chOff x="4968788" y="3037343"/>
            <a:chExt cx="329219" cy="40011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801168" y="2895313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9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300167" y="5300666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14388" y="1464466"/>
            <a:ext cx="196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 dirty="0"/>
              <a:t>union(2, 1)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72618" y="5252244"/>
            <a:ext cx="500063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643563" y="2358590"/>
            <a:ext cx="8405" cy="5632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150049" y="2003679"/>
            <a:ext cx="1142987" cy="1286176"/>
            <a:chOff x="4021587" y="1989391"/>
            <a:chExt cx="1142987" cy="1286176"/>
          </a:xfrm>
        </p:grpSpPr>
        <p:grpSp>
          <p:nvGrpSpPr>
            <p:cNvPr id="27" name="Group 26"/>
            <p:cNvGrpSpPr/>
            <p:nvPr/>
          </p:nvGrpSpPr>
          <p:grpSpPr>
            <a:xfrm>
              <a:off x="4805853" y="2875457"/>
              <a:ext cx="358721" cy="400110"/>
              <a:chOff x="6350794" y="3056732"/>
              <a:chExt cx="358721" cy="400110"/>
            </a:xfrm>
          </p:grpSpPr>
          <p:sp>
            <p:nvSpPr>
              <p:cNvPr id="28" name="Text Box 63"/>
              <p:cNvSpPr txBox="1">
                <a:spLocks noChangeArrowheads="1"/>
              </p:cNvSpPr>
              <p:nvPr/>
            </p:nvSpPr>
            <p:spPr bwMode="auto">
              <a:xfrm>
                <a:off x="6350794" y="3056732"/>
                <a:ext cx="35872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000" dirty="0">
                    <a:latin typeface="+mn-lt"/>
                  </a:rPr>
                  <a:t>8</a:t>
                </a:r>
                <a:endParaRPr kumimoji="0" lang="en-US" altLang="en-US" sz="2400" dirty="0">
                  <a:latin typeface="+mn-lt"/>
                </a:endParaRPr>
              </a:p>
            </p:txBody>
          </p:sp>
          <p:sp>
            <p:nvSpPr>
              <p:cNvPr id="29" name="Oval 50"/>
              <p:cNvSpPr>
                <a:spLocks noChangeArrowheads="1"/>
              </p:cNvSpPr>
              <p:nvPr/>
            </p:nvSpPr>
            <p:spPr bwMode="auto">
              <a:xfrm>
                <a:off x="6377886" y="3089102"/>
                <a:ext cx="320040" cy="3200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021587" y="1989391"/>
              <a:ext cx="365443" cy="1282956"/>
              <a:chOff x="3264348" y="1989391"/>
              <a:chExt cx="365443" cy="1282956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264348" y="1989391"/>
                <a:ext cx="358721" cy="400110"/>
                <a:chOff x="6350794" y="3056732"/>
                <a:chExt cx="358721" cy="400110"/>
              </a:xfrm>
            </p:grpSpPr>
            <p:sp>
              <p:nvSpPr>
                <p:cNvPr id="15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6350794" y="3056732"/>
                  <a:ext cx="358721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Font typeface="Monotype Sorts" pitchFamily="2" charset="2"/>
                    <a:buChar char="§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50000"/>
                    <a:buFont typeface="Monotype Sorts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en-US" sz="2000" dirty="0">
                      <a:latin typeface="+mn-lt"/>
                    </a:rPr>
                    <a:t>4</a:t>
                  </a:r>
                  <a:endParaRPr kumimoji="0" lang="en-US" altLang="en-US" sz="2400" dirty="0">
                    <a:latin typeface="+mn-lt"/>
                  </a:endParaRPr>
                </a:p>
              </p:txBody>
            </p:sp>
            <p:sp>
              <p:nvSpPr>
                <p:cNvPr id="16" name="Oval 50"/>
                <p:cNvSpPr>
                  <a:spLocks noChangeArrowheads="1"/>
                </p:cNvSpPr>
                <p:nvPr/>
              </p:nvSpPr>
              <p:spPr bwMode="auto">
                <a:xfrm>
                  <a:off x="6377886" y="3089102"/>
                  <a:ext cx="320040" cy="32004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Font typeface="Monotype Sorts" pitchFamily="2" charset="2"/>
                    <a:buChar char="§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50000"/>
                    <a:buFont typeface="Monotype Sorts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0"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271070" y="2872237"/>
                <a:ext cx="358721" cy="400110"/>
                <a:chOff x="6350794" y="3056732"/>
                <a:chExt cx="358721" cy="400110"/>
              </a:xfrm>
            </p:grpSpPr>
            <p:sp>
              <p:nvSpPr>
                <p:cNvPr id="39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6350794" y="3056732"/>
                  <a:ext cx="358721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Font typeface="Monotype Sorts" pitchFamily="2" charset="2"/>
                    <a:buChar char="§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50000"/>
                    <a:buFont typeface="Monotype Sorts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en-US" sz="2000" dirty="0">
                      <a:latin typeface="+mn-lt"/>
                    </a:rPr>
                    <a:t>3</a:t>
                  </a:r>
                  <a:endParaRPr kumimoji="0" lang="en-US" altLang="en-US" sz="2400" dirty="0">
                    <a:latin typeface="+mn-lt"/>
                  </a:endParaRPr>
                </a:p>
              </p:txBody>
            </p:sp>
            <p:sp>
              <p:nvSpPr>
                <p:cNvPr id="40" name="Oval 50"/>
                <p:cNvSpPr>
                  <a:spLocks noChangeArrowheads="1"/>
                </p:cNvSpPr>
                <p:nvPr/>
              </p:nvSpPr>
              <p:spPr bwMode="auto">
                <a:xfrm>
                  <a:off x="6377886" y="3089102"/>
                  <a:ext cx="320040" cy="32004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Font typeface="Monotype Sorts" pitchFamily="2" charset="2"/>
                    <a:buChar char="§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50000"/>
                    <a:buFont typeface="Monotype Sorts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0"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cxnSp>
            <p:nvCxnSpPr>
              <p:cNvPr id="45" name="Straight Connector 44"/>
              <p:cNvCxnSpPr>
                <a:endCxn id="16" idx="4"/>
              </p:cNvCxnSpPr>
              <p:nvPr/>
            </p:nvCxnSpPr>
            <p:spPr>
              <a:xfrm flipV="1">
                <a:off x="3450431" y="2341801"/>
                <a:ext cx="1029" cy="5728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/>
            <p:cNvCxnSpPr>
              <a:stCxn id="29" idx="0"/>
            </p:cNvCxnSpPr>
            <p:nvPr/>
          </p:nvCxnSpPr>
          <p:spPr>
            <a:xfrm flipH="1" flipV="1">
              <a:off x="4208699" y="2341802"/>
              <a:ext cx="784266" cy="5660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 flipH="1" flipV="1">
            <a:off x="3369399" y="2369833"/>
            <a:ext cx="1615816" cy="5484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2688179" y="2360452"/>
            <a:ext cx="13865" cy="56723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8220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0.08195 0.126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7" y="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338138" y="728663"/>
            <a:ext cx="7916862" cy="495300"/>
          </a:xfrm>
        </p:spPr>
        <p:txBody>
          <a:bodyPr/>
          <a:lstStyle/>
          <a:p>
            <a:pPr marL="315913" indent="-315913">
              <a:defRPr/>
            </a:pPr>
            <a:r>
              <a:rPr sz="3600" dirty="0"/>
              <a:t>Dynamic Equivalence Relations</a:t>
            </a:r>
          </a:p>
        </p:txBody>
      </p:sp>
      <p:sp>
        <p:nvSpPr>
          <p:cNvPr id="63491" name="Content Placeholder 4"/>
          <p:cNvSpPr>
            <a:spLocks noGrp="1"/>
          </p:cNvSpPr>
          <p:nvPr>
            <p:ph sz="quarter" idx="17"/>
          </p:nvPr>
        </p:nvSpPr>
        <p:spPr>
          <a:xfrm>
            <a:off x="410328" y="1447800"/>
            <a:ext cx="8229600" cy="48006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An equivalence relation </a:t>
            </a:r>
            <a:r>
              <a:rPr lang="en-US" altLang="en-US" b="1" dirty="0">
                <a:solidFill>
                  <a:schemeClr val="tx1"/>
                </a:solidFill>
              </a:rPr>
              <a:t>R</a:t>
            </a:r>
            <a:r>
              <a:rPr lang="en-US" altLang="en-US" dirty="0">
                <a:solidFill>
                  <a:schemeClr val="tx1"/>
                </a:solidFill>
              </a:rPr>
              <a:t> on a set </a:t>
            </a:r>
            <a:r>
              <a:rPr lang="en-US" altLang="en-US" b="1" dirty="0">
                <a:solidFill>
                  <a:schemeClr val="tx1"/>
                </a:solidFill>
              </a:rPr>
              <a:t>S</a:t>
            </a:r>
            <a:r>
              <a:rPr lang="en-US" altLang="en-US" dirty="0">
                <a:solidFill>
                  <a:schemeClr val="tx1"/>
                </a:solidFill>
              </a:rPr>
              <a:t> is a binary relation, such that for every a, b, and c in </a:t>
            </a:r>
            <a:r>
              <a:rPr lang="en-US" altLang="en-US" b="1" dirty="0">
                <a:solidFill>
                  <a:schemeClr val="tx1"/>
                </a:solidFill>
              </a:rPr>
              <a:t>S</a:t>
            </a:r>
            <a:r>
              <a:rPr lang="en-US" altLang="en-US" dirty="0">
                <a:solidFill>
                  <a:schemeClr val="tx1"/>
                </a:solidFill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en-US" altLang="en-US" u="sng" dirty="0">
                <a:solidFill>
                  <a:schemeClr val="tx1"/>
                </a:solidFill>
              </a:rPr>
              <a:t>Reflexivity</a:t>
            </a:r>
            <a:r>
              <a:rPr lang="en-US" altLang="en-US" dirty="0"/>
              <a:t>: R(a</a:t>
            </a:r>
            <a:r>
              <a:rPr lang="en-US" altLang="en-US" dirty="0">
                <a:solidFill>
                  <a:schemeClr val="tx1"/>
                </a:solidFill>
              </a:rPr>
              <a:t>, a)</a:t>
            </a:r>
          </a:p>
          <a:p>
            <a:pPr lvl="1">
              <a:spcBef>
                <a:spcPts val="0"/>
              </a:spcBef>
            </a:pPr>
            <a:r>
              <a:rPr lang="en-US" altLang="en-US" u="sng" dirty="0">
                <a:solidFill>
                  <a:schemeClr val="tx1"/>
                </a:solidFill>
              </a:rPr>
              <a:t>Symmetry</a:t>
            </a:r>
            <a:r>
              <a:rPr lang="en-US" altLang="en-US" dirty="0">
                <a:solidFill>
                  <a:schemeClr val="tx1"/>
                </a:solidFill>
              </a:rPr>
              <a:t>: if R(a, b), then R(b, a)</a:t>
            </a:r>
          </a:p>
          <a:p>
            <a:pPr lvl="1">
              <a:spcBef>
                <a:spcPts val="0"/>
              </a:spcBef>
            </a:pPr>
            <a:r>
              <a:rPr lang="en-US" altLang="en-US" u="sng" dirty="0">
                <a:solidFill>
                  <a:schemeClr val="tx1"/>
                </a:solidFill>
              </a:rPr>
              <a:t>Transitivity</a:t>
            </a:r>
            <a:r>
              <a:rPr lang="en-US" altLang="en-US" dirty="0">
                <a:solidFill>
                  <a:schemeClr val="tx1"/>
                </a:solidFill>
              </a:rPr>
              <a:t>: if R(a, b) and R(b, c), then R(a, c)</a:t>
            </a:r>
          </a:p>
          <a:p>
            <a:pPr lvl="1">
              <a:spcBef>
                <a:spcPts val="0"/>
              </a:spcBef>
            </a:pP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Dynamic equivalence relation: the equivalence relation will change with a number of operations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Given a set of N objects in </a:t>
            </a:r>
            <a:r>
              <a:rPr lang="en-US" altLang="en-US" b="1" dirty="0">
                <a:solidFill>
                  <a:schemeClr val="tx1"/>
                </a:solidFill>
              </a:rPr>
              <a:t>S</a:t>
            </a:r>
            <a:r>
              <a:rPr lang="en-US" altLang="en-US" dirty="0">
                <a:solidFill>
                  <a:schemeClr val="tx1"/>
                </a:solidFill>
              </a:rPr>
              <a:t>, define three operations: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Initialize the objects</a:t>
            </a:r>
          </a:p>
          <a:p>
            <a:pPr lvl="1"/>
            <a:r>
              <a:rPr lang="en-US" altLang="en-US" dirty="0"/>
              <a:t>Connect two objects: add them into relation </a:t>
            </a:r>
            <a:r>
              <a:rPr lang="en-US" altLang="en-US" b="1" dirty="0"/>
              <a:t>R</a:t>
            </a:r>
          </a:p>
          <a:p>
            <a:pPr lvl="1"/>
            <a:r>
              <a:rPr lang="en-US" altLang="en-US" dirty="0"/>
              <a:t>Is there a path connecting two objects?</a:t>
            </a:r>
          </a:p>
          <a:p>
            <a:pPr lvl="1"/>
            <a:endParaRPr lang="en-US" alt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/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ontent Placeholder 40"/>
          <p:cNvGraphicFramePr>
            <a:graphicFrameLocks/>
          </p:cNvGraphicFramePr>
          <p:nvPr/>
        </p:nvGraphicFramePr>
        <p:xfrm>
          <a:off x="1902618" y="4892350"/>
          <a:ext cx="5354860" cy="50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01185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314" rtl="0" eaLnBrk="1" latinLnBrk="0" hangingPunct="1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/>
              <a:t>Weighted </a:t>
            </a:r>
            <a:r>
              <a:rPr lang="en-SG" dirty="0" err="1"/>
              <a:t>QuickUnion</a:t>
            </a:r>
            <a:r>
              <a:rPr lang="en-SG" dirty="0"/>
              <a:t> Demo</a:t>
            </a:r>
          </a:p>
        </p:txBody>
      </p:sp>
      <p:graphicFrame>
        <p:nvGraphicFramePr>
          <p:cNvPr id="41" name="Content Placeholder 40"/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3825158826"/>
              </p:ext>
            </p:extLst>
          </p:nvPr>
        </p:nvGraphicFramePr>
        <p:xfrm>
          <a:off x="1907379" y="5247153"/>
          <a:ext cx="5354860" cy="55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6">
                  <a:extLst>
                    <a:ext uri="{9D8B030D-6E8A-4147-A177-3AD203B41FA5}">
                      <a16:colId xmlns:a16="http://schemas.microsoft.com/office/drawing/2014/main" val="279907226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82205840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063303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338826224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2945182912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743641204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542502647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106836966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59842761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1518880144"/>
                    </a:ext>
                  </a:extLst>
                </a:gridCol>
              </a:tblGrid>
              <a:tr h="55085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197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529638" y="2865903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73617" y="1974630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22626" y="1974630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84006" y="1994199"/>
            <a:ext cx="331629" cy="400110"/>
            <a:chOff x="6377886" y="1635848"/>
            <a:chExt cx="331629" cy="400110"/>
          </a:xfrm>
        </p:grpSpPr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20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33220" y="2862474"/>
            <a:ext cx="370615" cy="400110"/>
            <a:chOff x="4920457" y="1627648"/>
            <a:chExt cx="370615" cy="400110"/>
          </a:xfrm>
        </p:grpSpPr>
        <p:sp>
          <p:nvSpPr>
            <p:cNvPr id="22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60079" y="1994199"/>
            <a:ext cx="329219" cy="400110"/>
            <a:chOff x="4968788" y="3037343"/>
            <a:chExt cx="329219" cy="40011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801168" y="2895313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9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300167" y="5300666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14388" y="1464466"/>
            <a:ext cx="196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 dirty="0"/>
              <a:t>union(5, 0)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07379" y="5249202"/>
            <a:ext cx="500063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SG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643563" y="2358590"/>
            <a:ext cx="8405" cy="5632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150049" y="2003679"/>
            <a:ext cx="1142987" cy="1286176"/>
            <a:chOff x="4021587" y="1989391"/>
            <a:chExt cx="1142987" cy="1286176"/>
          </a:xfrm>
        </p:grpSpPr>
        <p:grpSp>
          <p:nvGrpSpPr>
            <p:cNvPr id="27" name="Group 26"/>
            <p:cNvGrpSpPr/>
            <p:nvPr/>
          </p:nvGrpSpPr>
          <p:grpSpPr>
            <a:xfrm>
              <a:off x="4805853" y="2875457"/>
              <a:ext cx="358721" cy="400110"/>
              <a:chOff x="6350794" y="3056732"/>
              <a:chExt cx="358721" cy="400110"/>
            </a:xfrm>
          </p:grpSpPr>
          <p:sp>
            <p:nvSpPr>
              <p:cNvPr id="28" name="Text Box 63"/>
              <p:cNvSpPr txBox="1">
                <a:spLocks noChangeArrowheads="1"/>
              </p:cNvSpPr>
              <p:nvPr/>
            </p:nvSpPr>
            <p:spPr bwMode="auto">
              <a:xfrm>
                <a:off x="6350794" y="3056732"/>
                <a:ext cx="35872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000" dirty="0">
                    <a:latin typeface="+mn-lt"/>
                  </a:rPr>
                  <a:t>8</a:t>
                </a:r>
                <a:endParaRPr kumimoji="0" lang="en-US" altLang="en-US" sz="2400" dirty="0">
                  <a:latin typeface="+mn-lt"/>
                </a:endParaRPr>
              </a:p>
            </p:txBody>
          </p:sp>
          <p:sp>
            <p:nvSpPr>
              <p:cNvPr id="29" name="Oval 50"/>
              <p:cNvSpPr>
                <a:spLocks noChangeArrowheads="1"/>
              </p:cNvSpPr>
              <p:nvPr/>
            </p:nvSpPr>
            <p:spPr bwMode="auto">
              <a:xfrm>
                <a:off x="6377886" y="3089102"/>
                <a:ext cx="320040" cy="3200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021587" y="1989391"/>
              <a:ext cx="365443" cy="1282956"/>
              <a:chOff x="3264348" y="1989391"/>
              <a:chExt cx="365443" cy="1282956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264348" y="1989391"/>
                <a:ext cx="358721" cy="400110"/>
                <a:chOff x="6350794" y="3056732"/>
                <a:chExt cx="358721" cy="400110"/>
              </a:xfrm>
            </p:grpSpPr>
            <p:sp>
              <p:nvSpPr>
                <p:cNvPr id="15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6350794" y="3056732"/>
                  <a:ext cx="358721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Font typeface="Monotype Sorts" pitchFamily="2" charset="2"/>
                    <a:buChar char="§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50000"/>
                    <a:buFont typeface="Monotype Sorts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en-US" sz="2000" dirty="0">
                      <a:latin typeface="+mn-lt"/>
                    </a:rPr>
                    <a:t>4</a:t>
                  </a:r>
                  <a:endParaRPr kumimoji="0" lang="en-US" altLang="en-US" sz="2400" dirty="0">
                    <a:latin typeface="+mn-lt"/>
                  </a:endParaRPr>
                </a:p>
              </p:txBody>
            </p:sp>
            <p:sp>
              <p:nvSpPr>
                <p:cNvPr id="16" name="Oval 50"/>
                <p:cNvSpPr>
                  <a:spLocks noChangeArrowheads="1"/>
                </p:cNvSpPr>
                <p:nvPr/>
              </p:nvSpPr>
              <p:spPr bwMode="auto">
                <a:xfrm>
                  <a:off x="6377886" y="3089102"/>
                  <a:ext cx="320040" cy="32004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Font typeface="Monotype Sorts" pitchFamily="2" charset="2"/>
                    <a:buChar char="§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50000"/>
                    <a:buFont typeface="Monotype Sorts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0"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271070" y="2872237"/>
                <a:ext cx="358721" cy="400110"/>
                <a:chOff x="6350794" y="3056732"/>
                <a:chExt cx="358721" cy="400110"/>
              </a:xfrm>
            </p:grpSpPr>
            <p:sp>
              <p:nvSpPr>
                <p:cNvPr id="39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6350794" y="3056732"/>
                  <a:ext cx="358721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Font typeface="Monotype Sorts" pitchFamily="2" charset="2"/>
                    <a:buChar char="§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50000"/>
                    <a:buFont typeface="Monotype Sorts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en-US" sz="2000" dirty="0">
                      <a:latin typeface="+mn-lt"/>
                    </a:rPr>
                    <a:t>3</a:t>
                  </a:r>
                  <a:endParaRPr kumimoji="0" lang="en-US" altLang="en-US" sz="2400" dirty="0">
                    <a:latin typeface="+mn-lt"/>
                  </a:endParaRPr>
                </a:p>
              </p:txBody>
            </p:sp>
            <p:sp>
              <p:nvSpPr>
                <p:cNvPr id="40" name="Oval 50"/>
                <p:cNvSpPr>
                  <a:spLocks noChangeArrowheads="1"/>
                </p:cNvSpPr>
                <p:nvPr/>
              </p:nvSpPr>
              <p:spPr bwMode="auto">
                <a:xfrm>
                  <a:off x="6377886" y="3089102"/>
                  <a:ext cx="320040" cy="32004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Font typeface="Monotype Sorts" pitchFamily="2" charset="2"/>
                    <a:buChar char="§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50000"/>
                    <a:buFont typeface="Monotype Sorts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0"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cxnSp>
            <p:nvCxnSpPr>
              <p:cNvPr id="45" name="Straight Connector 44"/>
              <p:cNvCxnSpPr>
                <a:endCxn id="16" idx="4"/>
              </p:cNvCxnSpPr>
              <p:nvPr/>
            </p:nvCxnSpPr>
            <p:spPr>
              <a:xfrm flipV="1">
                <a:off x="3450431" y="2341801"/>
                <a:ext cx="1029" cy="5728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/>
            <p:cNvCxnSpPr>
              <a:stCxn id="29" idx="0"/>
            </p:cNvCxnSpPr>
            <p:nvPr/>
          </p:nvCxnSpPr>
          <p:spPr>
            <a:xfrm flipH="1" flipV="1">
              <a:off x="4208699" y="2341802"/>
              <a:ext cx="784266" cy="5660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 flipH="1" flipV="1">
            <a:off x="3369399" y="2369833"/>
            <a:ext cx="1615816" cy="5484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2688179" y="2360452"/>
            <a:ext cx="13865" cy="5672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20" idx="4"/>
          </p:cNvCxnSpPr>
          <p:nvPr/>
        </p:nvCxnSpPr>
        <p:spPr>
          <a:xfrm flipH="1" flipV="1">
            <a:off x="5644026" y="2354546"/>
            <a:ext cx="703770" cy="60177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607594" y="3571874"/>
            <a:ext cx="3649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b="0" dirty="0">
                <a:solidFill>
                  <a:srgbClr val="C00000"/>
                </a:solidFill>
              </a:rPr>
              <a:t>Weighting makes 0 point to 6</a:t>
            </a:r>
          </a:p>
        </p:txBody>
      </p:sp>
    </p:spTree>
    <p:extLst>
      <p:ext uri="{BB962C8B-B14F-4D97-AF65-F5344CB8AC3E}">
        <p14:creationId xmlns:p14="http://schemas.microsoft.com/office/powerpoint/2010/main" val="4818878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0.57326 0.137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63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QuickUnion</a:t>
            </a:r>
            <a:r>
              <a:rPr lang="en-US" dirty="0"/>
              <a:t> vs Weighted </a:t>
            </a:r>
            <a:r>
              <a:rPr lang="en-US" dirty="0" err="1"/>
              <a:t>QuickUnion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35" y="1971319"/>
            <a:ext cx="7340310" cy="2472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59" y="4596607"/>
            <a:ext cx="7815262" cy="10318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4388" y="1464466"/>
            <a:ext cx="6507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 dirty="0"/>
              <a:t>On 100 objects, 88 union operations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9529" y="3672351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QuickUnion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2963" y="5604215"/>
            <a:ext cx="339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Weighted </a:t>
            </a:r>
            <a:r>
              <a:rPr lang="en-US" dirty="0" err="1">
                <a:solidFill>
                  <a:srgbClr val="C00000"/>
                </a:solidFill>
              </a:rPr>
              <a:t>QuickUnion</a:t>
            </a:r>
            <a:endParaRPr lang="en-S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477954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/>
              <a:t>Weighted </a:t>
            </a:r>
            <a:r>
              <a:rPr lang="en-SG" dirty="0" err="1"/>
              <a:t>QuickUnion</a:t>
            </a:r>
            <a:r>
              <a:rPr lang="en-SG" dirty="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7"/>
          </p:nvPr>
        </p:nvSpPr>
        <p:spPr>
          <a:xfrm>
            <a:off x="469392" y="1688930"/>
            <a:ext cx="8229600" cy="3987800"/>
          </a:xfrm>
        </p:spPr>
        <p:txBody>
          <a:bodyPr/>
          <a:lstStyle/>
          <a:p>
            <a:r>
              <a:rPr lang="en-SG" dirty="0"/>
              <a:t>Data structure:</a:t>
            </a:r>
          </a:p>
          <a:p>
            <a:pPr lvl="1"/>
            <a:r>
              <a:rPr lang="en-US" dirty="0"/>
              <a:t>Extra array </a:t>
            </a:r>
            <a:r>
              <a:rPr lang="en-US" b="1" dirty="0" err="1">
                <a:solidFill>
                  <a:srgbClr val="0033CC"/>
                </a:solidFill>
              </a:rPr>
              <a:t>sz</a:t>
            </a:r>
            <a:r>
              <a:rPr lang="en-US" b="1" dirty="0">
                <a:solidFill>
                  <a:srgbClr val="0033CC"/>
                </a:solidFill>
              </a:rPr>
              <a:t>[</a:t>
            </a:r>
            <a:r>
              <a:rPr lang="en-US" b="1" dirty="0" err="1">
                <a:solidFill>
                  <a:srgbClr val="0033CC"/>
                </a:solidFill>
              </a:rPr>
              <a:t>i</a:t>
            </a:r>
            <a:r>
              <a:rPr lang="en-US" b="1" dirty="0">
                <a:solidFill>
                  <a:srgbClr val="0033CC"/>
                </a:solidFill>
              </a:rPr>
              <a:t>]</a:t>
            </a:r>
            <a:r>
              <a:rPr lang="en-US" dirty="0"/>
              <a:t> to count no. of objects in the tree rooted at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r>
              <a:rPr lang="en-US" dirty="0"/>
              <a:t>find() and connect()</a:t>
            </a:r>
          </a:p>
          <a:p>
            <a:pPr lvl="1"/>
            <a:r>
              <a:rPr lang="en-US" dirty="0"/>
              <a:t>Same as </a:t>
            </a:r>
            <a:r>
              <a:rPr lang="en-US" dirty="0" err="1"/>
              <a:t>QuickUnion</a:t>
            </a:r>
            <a:endParaRPr lang="en-US" dirty="0"/>
          </a:p>
          <a:p>
            <a:r>
              <a:rPr lang="en-US" dirty="0"/>
              <a:t>union(</a:t>
            </a:r>
            <a:r>
              <a:rPr lang="en-US" dirty="0" err="1"/>
              <a:t>p,q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Make smaller tree lower</a:t>
            </a:r>
          </a:p>
          <a:p>
            <a:pPr lvl="1"/>
            <a:r>
              <a:rPr lang="en-US" dirty="0"/>
              <a:t>Update the array </a:t>
            </a:r>
            <a:r>
              <a:rPr lang="en-US" dirty="0" err="1"/>
              <a:t>sz</a:t>
            </a:r>
            <a:r>
              <a:rPr lang="en-US" dirty="0"/>
              <a:t>[ ]</a:t>
            </a:r>
            <a:endParaRPr lang="en-SG" dirty="0"/>
          </a:p>
          <a:p>
            <a:pPr lvl="1"/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8" y="4552246"/>
            <a:ext cx="6298030" cy="158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0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sz="2800" dirty="0"/>
              <a:t>Weighted </a:t>
            </a:r>
            <a:r>
              <a:rPr lang="en-SG" sz="2800" dirty="0" err="1"/>
              <a:t>QuickUnion</a:t>
            </a:r>
            <a:r>
              <a:rPr lang="en-SG" sz="2800" dirty="0"/>
              <a:t> - 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07181" y="1496048"/>
            <a:ext cx="8484679" cy="4954758"/>
          </a:xfrm>
        </p:spPr>
        <p:txBody>
          <a:bodyPr/>
          <a:lstStyle/>
          <a:p>
            <a:r>
              <a:rPr lang="en-SG" dirty="0"/>
              <a:t>Running time depends on the depth of a node.</a:t>
            </a:r>
          </a:p>
          <a:p>
            <a:r>
              <a:rPr lang="en-US" b="1" dirty="0"/>
              <a:t>Proposition.</a:t>
            </a:r>
            <a:r>
              <a:rPr lang="en-US" dirty="0"/>
              <a:t> Depth of any node x is at most log</a:t>
            </a:r>
            <a:r>
              <a:rPr lang="en-US" baseline="-25000" dirty="0"/>
              <a:t>2</a:t>
            </a:r>
            <a:r>
              <a:rPr lang="en-US" i="1" dirty="0"/>
              <a:t>N</a:t>
            </a:r>
            <a:r>
              <a:rPr lang="en-US" dirty="0"/>
              <a:t>.</a:t>
            </a:r>
            <a:endParaRPr lang="en-SG" dirty="0"/>
          </a:p>
          <a:p>
            <a:r>
              <a:rPr lang="en-US" dirty="0"/>
              <a:t>Proof: </a:t>
            </a:r>
            <a:endParaRPr lang="en-SG" dirty="0"/>
          </a:p>
          <a:p>
            <a:pPr lvl="1"/>
            <a:r>
              <a:rPr lang="en-SG" dirty="0"/>
              <a:t>What causes the depth of a node x to increase?</a:t>
            </a:r>
          </a:p>
          <a:p>
            <a:pPr lvl="1"/>
            <a:r>
              <a:rPr lang="en-SG" dirty="0"/>
              <a:t>Increases by 1 when tree T</a:t>
            </a:r>
            <a:r>
              <a:rPr lang="en-SG" baseline="-25000" dirty="0"/>
              <a:t>1</a:t>
            </a:r>
            <a:r>
              <a:rPr lang="en-SG" dirty="0"/>
              <a:t> containing x is merged into another tree T</a:t>
            </a:r>
            <a:r>
              <a:rPr lang="en-SG" baseline="-25000" dirty="0"/>
              <a:t>2</a:t>
            </a:r>
          </a:p>
          <a:p>
            <a:pPr lvl="2"/>
            <a:r>
              <a:rPr lang="en-SG" dirty="0"/>
              <a:t>Size of the tree containing x at least doubles since |T</a:t>
            </a:r>
            <a:r>
              <a:rPr lang="en-SG" baseline="-25000" dirty="0"/>
              <a:t>2</a:t>
            </a:r>
            <a:r>
              <a:rPr lang="en-SG" dirty="0"/>
              <a:t>| ≥ |T</a:t>
            </a:r>
            <a:r>
              <a:rPr lang="en-SG" baseline="-25000" dirty="0"/>
              <a:t>1</a:t>
            </a:r>
            <a:r>
              <a:rPr lang="en-SG" dirty="0"/>
              <a:t>|</a:t>
            </a:r>
          </a:p>
          <a:p>
            <a:pPr lvl="2"/>
            <a:r>
              <a:rPr lang="en-SG" dirty="0"/>
              <a:t>Size of the tree containing x can double at most log</a:t>
            </a:r>
            <a:r>
              <a:rPr lang="en-US" baseline="-25000" dirty="0"/>
              <a:t>2</a:t>
            </a:r>
            <a:r>
              <a:rPr lang="en-SG" i="1" dirty="0"/>
              <a:t>N</a:t>
            </a:r>
            <a:r>
              <a:rPr lang="en-SG" dirty="0"/>
              <a:t> times. (?)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016" y="4686252"/>
            <a:ext cx="3033978" cy="15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98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sz="2800" dirty="0"/>
              <a:t>Weighted </a:t>
            </a:r>
            <a:r>
              <a:rPr lang="en-SG" sz="2800" dirty="0" err="1"/>
              <a:t>QuickUnion</a:t>
            </a:r>
            <a:r>
              <a:rPr lang="en-SG" sz="2800" dirty="0"/>
              <a:t> - 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07181" y="1496048"/>
            <a:ext cx="8484679" cy="4954758"/>
          </a:xfrm>
        </p:spPr>
        <p:txBody>
          <a:bodyPr/>
          <a:lstStyle/>
          <a:p>
            <a:r>
              <a:rPr lang="en-SG" dirty="0"/>
              <a:t>Running time depends on the depth of a node.</a:t>
            </a:r>
          </a:p>
          <a:p>
            <a:r>
              <a:rPr lang="en-US" b="1" dirty="0"/>
              <a:t>Proposition.</a:t>
            </a:r>
            <a:r>
              <a:rPr lang="en-US" dirty="0"/>
              <a:t> Depth of any node x is at most log</a:t>
            </a:r>
            <a:r>
              <a:rPr lang="en-US" baseline="-25000" dirty="0"/>
              <a:t>2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SG" dirty="0">
                <a:solidFill>
                  <a:srgbClr val="C00000"/>
                </a:solidFill>
              </a:rPr>
              <a:t>Stop here??</a:t>
            </a:r>
          </a:p>
          <a:p>
            <a:pPr lvl="1"/>
            <a:r>
              <a:rPr lang="en-SG" dirty="0">
                <a:solidFill>
                  <a:srgbClr val="C00000"/>
                </a:solidFill>
              </a:rPr>
              <a:t>No, easy to improve further.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399126"/>
              </p:ext>
            </p:extLst>
          </p:nvPr>
        </p:nvGraphicFramePr>
        <p:xfrm>
          <a:off x="907420" y="2583396"/>
          <a:ext cx="7300750" cy="1164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150">
                  <a:extLst>
                    <a:ext uri="{9D8B030D-6E8A-4147-A177-3AD203B41FA5}">
                      <a16:colId xmlns:a16="http://schemas.microsoft.com/office/drawing/2014/main" val="2419579899"/>
                    </a:ext>
                  </a:extLst>
                </a:gridCol>
                <a:gridCol w="1460150">
                  <a:extLst>
                    <a:ext uri="{9D8B030D-6E8A-4147-A177-3AD203B41FA5}">
                      <a16:colId xmlns:a16="http://schemas.microsoft.com/office/drawing/2014/main" val="1293316771"/>
                    </a:ext>
                  </a:extLst>
                </a:gridCol>
                <a:gridCol w="1460150">
                  <a:extLst>
                    <a:ext uri="{9D8B030D-6E8A-4147-A177-3AD203B41FA5}">
                      <a16:colId xmlns:a16="http://schemas.microsoft.com/office/drawing/2014/main" val="453507534"/>
                    </a:ext>
                  </a:extLst>
                </a:gridCol>
                <a:gridCol w="1460150">
                  <a:extLst>
                    <a:ext uri="{9D8B030D-6E8A-4147-A177-3AD203B41FA5}">
                      <a16:colId xmlns:a16="http://schemas.microsoft.com/office/drawing/2014/main" val="1949283119"/>
                    </a:ext>
                  </a:extLst>
                </a:gridCol>
                <a:gridCol w="1460150">
                  <a:extLst>
                    <a:ext uri="{9D8B030D-6E8A-4147-A177-3AD203B41FA5}">
                      <a16:colId xmlns:a16="http://schemas.microsoft.com/office/drawing/2014/main" val="1891831441"/>
                    </a:ext>
                  </a:extLst>
                </a:gridCol>
              </a:tblGrid>
              <a:tr h="582033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Initialization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connected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803914"/>
                  </a:ext>
                </a:extLst>
              </a:tr>
              <a:tr h="582033">
                <a:tc>
                  <a:txBody>
                    <a:bodyPr/>
                    <a:lstStyle/>
                    <a:p>
                      <a:pPr algn="ctr"/>
                      <a:r>
                        <a:rPr lang="en-SG" dirty="0" err="1">
                          <a:solidFill>
                            <a:schemeClr val="tx1"/>
                          </a:solidFill>
                        </a:rPr>
                        <a:t>QuickFind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0877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109574"/>
              </p:ext>
            </p:extLst>
          </p:nvPr>
        </p:nvGraphicFramePr>
        <p:xfrm>
          <a:off x="935834" y="3783358"/>
          <a:ext cx="7253125" cy="598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625">
                  <a:extLst>
                    <a:ext uri="{9D8B030D-6E8A-4147-A177-3AD203B41FA5}">
                      <a16:colId xmlns:a16="http://schemas.microsoft.com/office/drawing/2014/main" val="165720657"/>
                    </a:ext>
                  </a:extLst>
                </a:gridCol>
                <a:gridCol w="1450625">
                  <a:extLst>
                    <a:ext uri="{9D8B030D-6E8A-4147-A177-3AD203B41FA5}">
                      <a16:colId xmlns:a16="http://schemas.microsoft.com/office/drawing/2014/main" val="3336327155"/>
                    </a:ext>
                  </a:extLst>
                </a:gridCol>
                <a:gridCol w="1450625">
                  <a:extLst>
                    <a:ext uri="{9D8B030D-6E8A-4147-A177-3AD203B41FA5}">
                      <a16:colId xmlns:a16="http://schemas.microsoft.com/office/drawing/2014/main" val="1355659337"/>
                    </a:ext>
                  </a:extLst>
                </a:gridCol>
                <a:gridCol w="1450625">
                  <a:extLst>
                    <a:ext uri="{9D8B030D-6E8A-4147-A177-3AD203B41FA5}">
                      <a16:colId xmlns:a16="http://schemas.microsoft.com/office/drawing/2014/main" val="783706388"/>
                    </a:ext>
                  </a:extLst>
                </a:gridCol>
                <a:gridCol w="1450625">
                  <a:extLst>
                    <a:ext uri="{9D8B030D-6E8A-4147-A177-3AD203B41FA5}">
                      <a16:colId xmlns:a16="http://schemas.microsoft.com/office/drawing/2014/main" val="4261304655"/>
                    </a:ext>
                  </a:extLst>
                </a:gridCol>
              </a:tblGrid>
              <a:tr h="565364">
                <a:tc>
                  <a:txBody>
                    <a:bodyPr/>
                    <a:lstStyle/>
                    <a:p>
                      <a:pPr algn="ctr"/>
                      <a:r>
                        <a:rPr lang="en-SG" sz="1662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QuickUnion</a:t>
                      </a:r>
                      <a:endParaRPr lang="en-SG" sz="1662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</a:p>
                  </a:txBody>
                  <a:tcP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</a:p>
                    <a:p>
                      <a:pPr algn="ctr"/>
                      <a:endParaRPr lang="en-SG" sz="1662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</a:p>
                  </a:txBody>
                  <a:tcP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62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</a:p>
                  </a:txBody>
                  <a:tcP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7157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831420"/>
              </p:ext>
            </p:extLst>
          </p:nvPr>
        </p:nvGraphicFramePr>
        <p:xfrm>
          <a:off x="934673" y="4410410"/>
          <a:ext cx="7253125" cy="598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625">
                  <a:extLst>
                    <a:ext uri="{9D8B030D-6E8A-4147-A177-3AD203B41FA5}">
                      <a16:colId xmlns:a16="http://schemas.microsoft.com/office/drawing/2014/main" val="165720657"/>
                    </a:ext>
                  </a:extLst>
                </a:gridCol>
                <a:gridCol w="1450625">
                  <a:extLst>
                    <a:ext uri="{9D8B030D-6E8A-4147-A177-3AD203B41FA5}">
                      <a16:colId xmlns:a16="http://schemas.microsoft.com/office/drawing/2014/main" val="3336327155"/>
                    </a:ext>
                  </a:extLst>
                </a:gridCol>
                <a:gridCol w="1450625">
                  <a:extLst>
                    <a:ext uri="{9D8B030D-6E8A-4147-A177-3AD203B41FA5}">
                      <a16:colId xmlns:a16="http://schemas.microsoft.com/office/drawing/2014/main" val="1355659337"/>
                    </a:ext>
                  </a:extLst>
                </a:gridCol>
                <a:gridCol w="1450625">
                  <a:extLst>
                    <a:ext uri="{9D8B030D-6E8A-4147-A177-3AD203B41FA5}">
                      <a16:colId xmlns:a16="http://schemas.microsoft.com/office/drawing/2014/main" val="783706388"/>
                    </a:ext>
                  </a:extLst>
                </a:gridCol>
                <a:gridCol w="1450625">
                  <a:extLst>
                    <a:ext uri="{9D8B030D-6E8A-4147-A177-3AD203B41FA5}">
                      <a16:colId xmlns:a16="http://schemas.microsoft.com/office/drawing/2014/main" val="4261304655"/>
                    </a:ext>
                  </a:extLst>
                </a:gridCol>
              </a:tblGrid>
              <a:tr h="565364">
                <a:tc>
                  <a:txBody>
                    <a:bodyPr/>
                    <a:lstStyle/>
                    <a:p>
                      <a:pPr algn="ctr"/>
                      <a:r>
                        <a:rPr lang="en-SG" sz="1662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Weighted </a:t>
                      </a:r>
                      <a:r>
                        <a:rPr lang="en-SG" sz="1662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QuickUnion</a:t>
                      </a:r>
                      <a:endParaRPr lang="en-SG" sz="1662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62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</a:p>
                  </a:txBody>
                  <a:tcP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62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  <a:p>
                      <a:pPr algn="ctr"/>
                      <a:endParaRPr lang="en-SG" sz="1662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62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62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715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452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sz="2400" dirty="0"/>
              <a:t>2. Weighted </a:t>
            </a:r>
            <a:r>
              <a:rPr lang="en-SG" sz="2400" dirty="0" err="1"/>
              <a:t>QuickUnion</a:t>
            </a:r>
            <a:r>
              <a:rPr lang="en-SG" sz="2400" dirty="0"/>
              <a:t> with Path Compression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817" y="2699391"/>
            <a:ext cx="2915375" cy="357348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7"/>
          </p:nvPr>
        </p:nvSpPr>
        <p:spPr>
          <a:xfrm>
            <a:off x="307181" y="1496048"/>
            <a:ext cx="8484679" cy="3754608"/>
          </a:xfrm>
        </p:spPr>
        <p:txBody>
          <a:bodyPr/>
          <a:lstStyle/>
          <a:p>
            <a:r>
              <a:rPr lang="en-SG" dirty="0"/>
              <a:t>Idea: </a:t>
            </a:r>
          </a:p>
          <a:p>
            <a:pPr lvl="1"/>
            <a:r>
              <a:rPr lang="en-SG" dirty="0"/>
              <a:t>Right after computing the root of </a:t>
            </a:r>
            <a:r>
              <a:rPr lang="en-SG" i="1" dirty="0"/>
              <a:t>p</a:t>
            </a:r>
            <a:r>
              <a:rPr lang="en-SG" dirty="0"/>
              <a:t>, set the id[ ] of each node on the path to that root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4F93B43-A3F5-930B-8E36-35589710BFBE}"/>
              </a:ext>
            </a:extLst>
          </p:cNvPr>
          <p:cNvSpPr txBox="1"/>
          <p:nvPr/>
        </p:nvSpPr>
        <p:spPr>
          <a:xfrm>
            <a:off x="2438400" y="1477116"/>
            <a:ext cx="6034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solidFill>
                  <a:srgbClr val="0033CC"/>
                </a:solidFill>
              </a:rPr>
              <a:t>When performing </a:t>
            </a:r>
            <a:r>
              <a:rPr kumimoji="1" lang="en-US" altLang="zh-TW" sz="2000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kumimoji="1" lang="en-US" altLang="zh-TW" sz="2000" dirty="0">
                <a:solidFill>
                  <a:srgbClr val="0033CC"/>
                </a:solidFill>
              </a:rPr>
              <a:t>, compress the paths!!</a:t>
            </a:r>
            <a:endParaRPr kumimoji="1" lang="zh-TW" altLang="en-US" sz="20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866291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sz="2400" dirty="0"/>
              <a:t>2. Weighted </a:t>
            </a:r>
            <a:r>
              <a:rPr lang="en-SG" sz="2400" dirty="0" err="1"/>
              <a:t>QuickUnion</a:t>
            </a:r>
            <a:r>
              <a:rPr lang="en-SG" sz="2400" dirty="0"/>
              <a:t> with Path Compression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7"/>
          </p:nvPr>
        </p:nvSpPr>
        <p:spPr>
          <a:xfrm>
            <a:off x="307181" y="1496048"/>
            <a:ext cx="8484679" cy="3754608"/>
          </a:xfrm>
        </p:spPr>
        <p:txBody>
          <a:bodyPr/>
          <a:lstStyle/>
          <a:p>
            <a:r>
              <a:rPr lang="en-SG" dirty="0"/>
              <a:t>Idea: </a:t>
            </a:r>
          </a:p>
          <a:p>
            <a:pPr lvl="1"/>
            <a:r>
              <a:rPr lang="en-SG" dirty="0"/>
              <a:t>Right after computing the root of </a:t>
            </a:r>
            <a:r>
              <a:rPr lang="en-SG" i="1" dirty="0"/>
              <a:t>p</a:t>
            </a:r>
            <a:r>
              <a:rPr lang="en-SG" dirty="0"/>
              <a:t>, set the id[ ] of each node on the path to that root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40" y="2594453"/>
            <a:ext cx="4863932" cy="366193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92BD3B5-1826-8510-D590-9F26896B2172}"/>
              </a:ext>
            </a:extLst>
          </p:cNvPr>
          <p:cNvSpPr txBox="1"/>
          <p:nvPr/>
        </p:nvSpPr>
        <p:spPr>
          <a:xfrm>
            <a:off x="2438400" y="1477116"/>
            <a:ext cx="6034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solidFill>
                  <a:srgbClr val="0033CC"/>
                </a:solidFill>
              </a:rPr>
              <a:t>When performing </a:t>
            </a:r>
            <a:r>
              <a:rPr kumimoji="1" lang="en-US" altLang="zh-TW" sz="2000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kumimoji="1" lang="en-US" altLang="zh-TW" sz="2000" dirty="0">
                <a:solidFill>
                  <a:srgbClr val="0033CC"/>
                </a:solidFill>
              </a:rPr>
              <a:t>, compress the paths!!</a:t>
            </a:r>
            <a:endParaRPr kumimoji="1" lang="zh-TW" altLang="en-US" sz="20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945611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sz="2400" dirty="0"/>
              <a:t>2. Weighted </a:t>
            </a:r>
            <a:r>
              <a:rPr lang="en-SG" sz="2400" dirty="0" err="1"/>
              <a:t>QuickUnion</a:t>
            </a:r>
            <a:r>
              <a:rPr lang="en-SG" sz="2400" dirty="0"/>
              <a:t> with Path Compression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7"/>
          </p:nvPr>
        </p:nvSpPr>
        <p:spPr>
          <a:xfrm>
            <a:off x="307181" y="1496048"/>
            <a:ext cx="8484679" cy="3754608"/>
          </a:xfrm>
        </p:spPr>
        <p:txBody>
          <a:bodyPr/>
          <a:lstStyle/>
          <a:p>
            <a:r>
              <a:rPr lang="en-SG" dirty="0"/>
              <a:t>Idea: </a:t>
            </a:r>
          </a:p>
          <a:p>
            <a:pPr lvl="1"/>
            <a:r>
              <a:rPr lang="en-SG" dirty="0"/>
              <a:t>Right after computing the root of </a:t>
            </a:r>
            <a:r>
              <a:rPr lang="en-SG" i="1" dirty="0"/>
              <a:t>p</a:t>
            </a:r>
            <a:r>
              <a:rPr lang="en-SG" dirty="0"/>
              <a:t>, set the id[ ] of each node on the path to that root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055" y="2595640"/>
            <a:ext cx="5071010" cy="235575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EECD4C9-3A04-F0D0-8074-E5D6AC374A53}"/>
              </a:ext>
            </a:extLst>
          </p:cNvPr>
          <p:cNvSpPr txBox="1"/>
          <p:nvPr/>
        </p:nvSpPr>
        <p:spPr>
          <a:xfrm>
            <a:off x="2438400" y="1477116"/>
            <a:ext cx="6034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solidFill>
                  <a:srgbClr val="0033CC"/>
                </a:solidFill>
              </a:rPr>
              <a:t>When performing </a:t>
            </a:r>
            <a:r>
              <a:rPr kumimoji="1" lang="en-US" altLang="zh-TW" sz="2000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kumimoji="1" lang="en-US" altLang="zh-TW" sz="2000" dirty="0">
                <a:solidFill>
                  <a:srgbClr val="0033CC"/>
                </a:solidFill>
              </a:rPr>
              <a:t>, compress the paths!!</a:t>
            </a:r>
            <a:endParaRPr kumimoji="1" lang="zh-TW" altLang="en-US" sz="20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473328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sz="2400" dirty="0"/>
              <a:t>2. Weighted </a:t>
            </a:r>
            <a:r>
              <a:rPr lang="en-SG" sz="2400" dirty="0" err="1"/>
              <a:t>QuickUnion</a:t>
            </a:r>
            <a:r>
              <a:rPr lang="en-SG" sz="2400" dirty="0"/>
              <a:t> with Path Compression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7"/>
          </p:nvPr>
        </p:nvSpPr>
        <p:spPr>
          <a:xfrm>
            <a:off x="307181" y="1496048"/>
            <a:ext cx="8484679" cy="3754608"/>
          </a:xfrm>
        </p:spPr>
        <p:txBody>
          <a:bodyPr/>
          <a:lstStyle/>
          <a:p>
            <a:r>
              <a:rPr lang="en-SG" dirty="0"/>
              <a:t>Idea: </a:t>
            </a:r>
          </a:p>
          <a:p>
            <a:pPr lvl="1"/>
            <a:r>
              <a:rPr lang="en-SG" dirty="0"/>
              <a:t>Right after computing the root of </a:t>
            </a:r>
            <a:r>
              <a:rPr lang="en-SG" i="1" dirty="0"/>
              <a:t>p</a:t>
            </a:r>
            <a:r>
              <a:rPr lang="en-SG" dirty="0"/>
              <a:t>, set the id[ ] of each node on the path to that root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3" y="2700337"/>
            <a:ext cx="4807743" cy="224570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34B86BC-8EB2-34E1-3F85-D71262803BE9}"/>
              </a:ext>
            </a:extLst>
          </p:cNvPr>
          <p:cNvSpPr txBox="1"/>
          <p:nvPr/>
        </p:nvSpPr>
        <p:spPr>
          <a:xfrm>
            <a:off x="2438400" y="1477116"/>
            <a:ext cx="6034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solidFill>
                  <a:srgbClr val="0033CC"/>
                </a:solidFill>
              </a:rPr>
              <a:t>When performing </a:t>
            </a:r>
            <a:r>
              <a:rPr kumimoji="1" lang="en-US" altLang="zh-TW" sz="2000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kumimoji="1" lang="en-US" altLang="zh-TW" sz="2000" dirty="0">
                <a:solidFill>
                  <a:srgbClr val="0033CC"/>
                </a:solidFill>
              </a:rPr>
              <a:t>, compress the paths!!</a:t>
            </a:r>
            <a:endParaRPr kumimoji="1" lang="zh-TW" altLang="en-US" sz="20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898784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sz="2400" dirty="0"/>
              <a:t>2. Weighted </a:t>
            </a:r>
            <a:r>
              <a:rPr lang="en-SG" sz="2400" dirty="0" err="1"/>
              <a:t>QuickUnion</a:t>
            </a:r>
            <a:r>
              <a:rPr lang="en-SG" sz="2400" dirty="0"/>
              <a:t> with Path Compression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7"/>
          </p:nvPr>
        </p:nvSpPr>
        <p:spPr>
          <a:xfrm>
            <a:off x="307181" y="1496048"/>
            <a:ext cx="8484679" cy="3754608"/>
          </a:xfrm>
        </p:spPr>
        <p:txBody>
          <a:bodyPr/>
          <a:lstStyle/>
          <a:p>
            <a:r>
              <a:rPr lang="en-SG" dirty="0"/>
              <a:t>Idea: </a:t>
            </a:r>
          </a:p>
          <a:p>
            <a:pPr lvl="1"/>
            <a:r>
              <a:rPr lang="en-SG" dirty="0"/>
              <a:t>Right after computing the root of </a:t>
            </a:r>
            <a:r>
              <a:rPr lang="en-SG" i="1" dirty="0"/>
              <a:t>p</a:t>
            </a:r>
            <a:r>
              <a:rPr lang="en-SG" dirty="0"/>
              <a:t>, set the id[ ] of each node on the path to that root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3" y="2545690"/>
            <a:ext cx="4807742" cy="236486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BF3A15D-B47C-555C-4F8A-D7D175D930C4}"/>
              </a:ext>
            </a:extLst>
          </p:cNvPr>
          <p:cNvSpPr txBox="1"/>
          <p:nvPr/>
        </p:nvSpPr>
        <p:spPr>
          <a:xfrm>
            <a:off x="2438400" y="1477116"/>
            <a:ext cx="6034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solidFill>
                  <a:srgbClr val="0033CC"/>
                </a:solidFill>
              </a:rPr>
              <a:t>When performing </a:t>
            </a:r>
            <a:r>
              <a:rPr kumimoji="1" lang="en-US" altLang="zh-TW" sz="2000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kumimoji="1" lang="en-US" altLang="zh-TW" sz="2000" dirty="0">
                <a:solidFill>
                  <a:srgbClr val="0033CC"/>
                </a:solidFill>
              </a:rPr>
              <a:t>, compress the paths!!</a:t>
            </a:r>
            <a:endParaRPr kumimoji="1" lang="zh-TW" altLang="en-US" sz="20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03042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/>
              <a:t>Running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69392" y="1714499"/>
            <a:ext cx="4139144" cy="4664869"/>
          </a:xfrm>
        </p:spPr>
        <p:txBody>
          <a:bodyPr/>
          <a:lstStyle/>
          <a:p>
            <a:r>
              <a:rPr lang="en-SG" dirty="0"/>
              <a:t>Initialize 8 objects: 0, …, 7</a:t>
            </a:r>
          </a:p>
          <a:p>
            <a:r>
              <a:rPr lang="en-SG" dirty="0"/>
              <a:t>Connect 4 and 5</a:t>
            </a:r>
          </a:p>
          <a:p>
            <a:r>
              <a:rPr lang="en-SG" dirty="0"/>
              <a:t>Connect 1 and 2</a:t>
            </a:r>
          </a:p>
          <a:p>
            <a:r>
              <a:rPr lang="en-SG" dirty="0"/>
              <a:t>Connect 6 and 3</a:t>
            </a:r>
          </a:p>
          <a:p>
            <a:r>
              <a:rPr lang="en-SG" dirty="0"/>
              <a:t>Connect 0 and 4</a:t>
            </a:r>
          </a:p>
          <a:p>
            <a:r>
              <a:rPr lang="en-SG" dirty="0"/>
              <a:t>Are 1 and 7 connected? </a:t>
            </a:r>
            <a:endParaRPr lang="en-SG" dirty="0">
              <a:solidFill>
                <a:srgbClr val="FF0000"/>
              </a:solidFill>
            </a:endParaRPr>
          </a:p>
          <a:p>
            <a:r>
              <a:rPr lang="en-SG" dirty="0"/>
              <a:t>Are 0 and 5 connected? </a:t>
            </a:r>
            <a:endParaRPr lang="en-SG" dirty="0">
              <a:solidFill>
                <a:srgbClr val="FF0000"/>
              </a:solidFill>
            </a:endParaRPr>
          </a:p>
          <a:p>
            <a:r>
              <a:rPr lang="en-SG" dirty="0"/>
              <a:t>Connect 2 and 6</a:t>
            </a:r>
          </a:p>
          <a:p>
            <a:r>
              <a:rPr lang="en-SG" dirty="0"/>
              <a:t>Connect 3 and 7</a:t>
            </a:r>
          </a:p>
          <a:p>
            <a:r>
              <a:rPr lang="en-SG" dirty="0"/>
              <a:t>Are 1 and 7 connected? </a:t>
            </a:r>
            <a:endParaRPr lang="en-SG" dirty="0">
              <a:solidFill>
                <a:srgbClr val="FF0000"/>
              </a:solidFill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5913541" y="2921728"/>
            <a:ext cx="331629" cy="400110"/>
            <a:chOff x="6377886" y="1635848"/>
            <a:chExt cx="331629" cy="400110"/>
          </a:xfrm>
        </p:grpSpPr>
        <p:sp>
          <p:nvSpPr>
            <p:cNvPr id="7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11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27601" y="2913528"/>
            <a:ext cx="370615" cy="400110"/>
            <a:chOff x="4927601" y="1627648"/>
            <a:chExt cx="370615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94723" y="2911265"/>
            <a:ext cx="329219" cy="400110"/>
            <a:chOff x="4968788" y="3037343"/>
            <a:chExt cx="329219" cy="400110"/>
          </a:xfrm>
        </p:grpSpPr>
        <p:sp>
          <p:nvSpPr>
            <p:cNvPr id="14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157896" y="2913528"/>
            <a:ext cx="358721" cy="400110"/>
            <a:chOff x="6350794" y="3056732"/>
            <a:chExt cx="358721" cy="400110"/>
          </a:xfrm>
        </p:grpSpPr>
        <p:sp>
          <p:nvSpPr>
            <p:cNvPr id="1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3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1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43" name="Line 67"/>
          <p:cNvSpPr>
            <a:spLocks noChangeShapeType="1"/>
          </p:cNvSpPr>
          <p:nvPr/>
        </p:nvSpPr>
        <p:spPr bwMode="auto">
          <a:xfrm flipH="1" flipV="1">
            <a:off x="5328016" y="4125877"/>
            <a:ext cx="604890" cy="55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5944495" y="3931379"/>
            <a:ext cx="331629" cy="400110"/>
            <a:chOff x="6377886" y="1635848"/>
            <a:chExt cx="331629" cy="400110"/>
          </a:xfrm>
        </p:grpSpPr>
        <p:sp>
          <p:nvSpPr>
            <p:cNvPr id="45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5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46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51411" y="3923179"/>
            <a:ext cx="370615" cy="400110"/>
            <a:chOff x="4920457" y="1627648"/>
            <a:chExt cx="370615" cy="400110"/>
          </a:xfrm>
        </p:grpSpPr>
        <p:sp>
          <p:nvSpPr>
            <p:cNvPr id="48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49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4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990821" y="3931379"/>
            <a:ext cx="329219" cy="400110"/>
            <a:chOff x="4968788" y="3037343"/>
            <a:chExt cx="329219" cy="400110"/>
          </a:xfrm>
        </p:grpSpPr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2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188850" y="3923179"/>
            <a:ext cx="358721" cy="400110"/>
            <a:chOff x="6350794" y="3056732"/>
            <a:chExt cx="358721" cy="400110"/>
          </a:xfrm>
        </p:grpSpPr>
        <p:sp>
          <p:nvSpPr>
            <p:cNvPr id="54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55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56" name="Line 67"/>
          <p:cNvSpPr>
            <a:spLocks noChangeShapeType="1"/>
          </p:cNvSpPr>
          <p:nvPr/>
        </p:nvSpPr>
        <p:spPr bwMode="auto">
          <a:xfrm flipH="1" flipV="1">
            <a:off x="6233581" y="3093244"/>
            <a:ext cx="77098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67"/>
          <p:cNvSpPr>
            <a:spLocks noChangeShapeType="1"/>
          </p:cNvSpPr>
          <p:nvPr/>
        </p:nvSpPr>
        <p:spPr bwMode="auto">
          <a:xfrm flipH="1">
            <a:off x="7232374" y="3093245"/>
            <a:ext cx="971979" cy="8866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67"/>
          <p:cNvSpPr>
            <a:spLocks noChangeShapeType="1"/>
          </p:cNvSpPr>
          <p:nvPr/>
        </p:nvSpPr>
        <p:spPr bwMode="auto">
          <a:xfrm flipH="1">
            <a:off x="5131972" y="3265938"/>
            <a:ext cx="8697" cy="7139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67"/>
          <p:cNvSpPr>
            <a:spLocks noChangeShapeType="1"/>
          </p:cNvSpPr>
          <p:nvPr/>
        </p:nvSpPr>
        <p:spPr bwMode="auto">
          <a:xfrm>
            <a:off x="7133344" y="3279812"/>
            <a:ext cx="11587" cy="6918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67"/>
          <p:cNvSpPr>
            <a:spLocks noChangeShapeType="1"/>
          </p:cNvSpPr>
          <p:nvPr/>
        </p:nvSpPr>
        <p:spPr bwMode="auto">
          <a:xfrm flipH="1">
            <a:off x="8365330" y="3279812"/>
            <a:ext cx="1" cy="675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036219" y="3418284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4117558" y="3931379"/>
            <a:ext cx="78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SG" dirty="0"/>
          </a:p>
        </p:txBody>
      </p:sp>
      <p:sp>
        <p:nvSpPr>
          <p:cNvPr id="63" name="TextBox 62"/>
          <p:cNvSpPr txBox="1"/>
          <p:nvPr/>
        </p:nvSpPr>
        <p:spPr>
          <a:xfrm>
            <a:off x="4117558" y="4413170"/>
            <a:ext cx="78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n-SG" dirty="0"/>
          </a:p>
        </p:txBody>
      </p:sp>
      <p:sp>
        <p:nvSpPr>
          <p:cNvPr id="64" name="TextBox 63"/>
          <p:cNvSpPr txBox="1"/>
          <p:nvPr/>
        </p:nvSpPr>
        <p:spPr>
          <a:xfrm>
            <a:off x="4139806" y="5666750"/>
            <a:ext cx="78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81029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2" grpId="0"/>
      <p:bldP spid="63" grpId="0"/>
      <p:bldP spid="6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/>
              <a:t>WQUPC Implementation (Java)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SG" dirty="0"/>
              <a:t>Two-pass implementation</a:t>
            </a:r>
          </a:p>
          <a:p>
            <a:pPr lvl="1"/>
            <a:r>
              <a:rPr lang="en-SG" dirty="0"/>
              <a:t>Add second loop to find() to set the id[ ] of each examined node to the root. (As in previous example)</a:t>
            </a:r>
          </a:p>
          <a:p>
            <a:r>
              <a:rPr lang="en-SG" dirty="0"/>
              <a:t>Simpler one-pass variant (path halving)</a:t>
            </a:r>
          </a:p>
          <a:p>
            <a:pPr lvl="1"/>
            <a:r>
              <a:rPr lang="en-SG" dirty="0"/>
              <a:t>Make every other node in path point to its grandparent</a:t>
            </a:r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r>
              <a:rPr lang="en-SG" dirty="0"/>
              <a:t>In practice: keeps tree almost completely flat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650" y="3706484"/>
            <a:ext cx="5371187" cy="214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3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/>
              <a:t>WQUPC: 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69392" y="1688930"/>
            <a:ext cx="6874383" cy="3987800"/>
          </a:xfrm>
        </p:spPr>
        <p:txBody>
          <a:bodyPr/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sz="2000" dirty="0"/>
          </a:p>
          <a:p>
            <a:r>
              <a:rPr lang="en-SG" sz="2000" dirty="0"/>
              <a:t>[</a:t>
            </a:r>
            <a:r>
              <a:rPr lang="en-SG" sz="2000" dirty="0" err="1"/>
              <a:t>Fredman</a:t>
            </a:r>
            <a:r>
              <a:rPr lang="en-SG" sz="2000" dirty="0"/>
              <a:t>-Saks] No linear-time algorithm exists.</a:t>
            </a:r>
          </a:p>
          <a:p>
            <a:endParaRPr lang="en-SG" sz="2000" dirty="0"/>
          </a:p>
          <a:p>
            <a:r>
              <a:rPr lang="en-SG" sz="2000" dirty="0"/>
              <a:t>WQUPC: </a:t>
            </a:r>
          </a:p>
          <a:p>
            <a:pPr lvl="1"/>
            <a:r>
              <a:rPr lang="en-SG" dirty="0"/>
              <a:t>In theory: not quite linear</a:t>
            </a:r>
          </a:p>
          <a:p>
            <a:pPr lvl="1"/>
            <a:r>
              <a:rPr lang="en-SG" dirty="0"/>
              <a:t>In practice: linear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91" y="1688929"/>
            <a:ext cx="6260021" cy="1663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668" y="1633350"/>
            <a:ext cx="1523472" cy="25543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A28132A-196B-650D-8EC3-EC25CA9B6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41" y="4449183"/>
            <a:ext cx="3259959" cy="6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492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/>
              <a:t>Summary: Union-Find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69392" y="1446039"/>
            <a:ext cx="8229600" cy="3987800"/>
          </a:xfrm>
        </p:spPr>
        <p:txBody>
          <a:bodyPr/>
          <a:lstStyle/>
          <a:p>
            <a:r>
              <a:rPr lang="en-SG" sz="2200" dirty="0"/>
              <a:t>Weighted </a:t>
            </a:r>
            <a:r>
              <a:rPr lang="en-SG" sz="2200" dirty="0" err="1"/>
              <a:t>QuickUnion</a:t>
            </a:r>
            <a:r>
              <a:rPr lang="en-SG" sz="2200" dirty="0"/>
              <a:t> (w/wo path compression) makes it possible to solve problems that could not otherwise be addressed.</a:t>
            </a:r>
          </a:p>
          <a:p>
            <a:r>
              <a:rPr lang="en-SG" sz="2200" dirty="0"/>
              <a:t>Complexity for M union-find operations on N objects</a:t>
            </a:r>
          </a:p>
          <a:p>
            <a:endParaRPr lang="en-SG" sz="2200" dirty="0"/>
          </a:p>
          <a:p>
            <a:endParaRPr lang="en-SG" sz="2200" dirty="0"/>
          </a:p>
          <a:p>
            <a:endParaRPr lang="en-SG" sz="2200" dirty="0"/>
          </a:p>
          <a:p>
            <a:endParaRPr lang="en-SG" sz="2200" dirty="0"/>
          </a:p>
          <a:p>
            <a:endParaRPr lang="en-SG" sz="2200" dirty="0"/>
          </a:p>
          <a:p>
            <a:endParaRPr lang="en-SG" sz="1600" dirty="0"/>
          </a:p>
          <a:p>
            <a:r>
              <a:rPr lang="en-SG" sz="2200" dirty="0"/>
              <a:t>[10</a:t>
            </a:r>
            <a:r>
              <a:rPr lang="en-SG" sz="2200" baseline="30000" dirty="0"/>
              <a:t>11</a:t>
            </a:r>
            <a:r>
              <a:rPr lang="en-SG" sz="2200" dirty="0"/>
              <a:t> unions with 10</a:t>
            </a:r>
            <a:r>
              <a:rPr lang="en-SG" sz="2200" baseline="30000" dirty="0"/>
              <a:t>11</a:t>
            </a:r>
            <a:r>
              <a:rPr lang="en-SG" sz="2200" dirty="0"/>
              <a:t> objects]</a:t>
            </a:r>
          </a:p>
          <a:p>
            <a:pPr lvl="1"/>
            <a:r>
              <a:rPr lang="en-SG" sz="1800" dirty="0"/>
              <a:t>WQUPC reduces time from 3000 years to 6 seconds</a:t>
            </a:r>
          </a:p>
          <a:p>
            <a:pPr lvl="1"/>
            <a:r>
              <a:rPr lang="en-SG" sz="1800" dirty="0"/>
              <a:t>Supercomputer won’t help much; good algorithm makes it feasible!</a:t>
            </a:r>
          </a:p>
          <a:p>
            <a:pPr lvl="1"/>
            <a:endParaRPr lang="en-SG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058204"/>
              </p:ext>
            </p:extLst>
          </p:nvPr>
        </p:nvGraphicFramePr>
        <p:xfrm>
          <a:off x="1516854" y="3032916"/>
          <a:ext cx="6096000" cy="20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9409397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23702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Worst-Case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err="1">
                          <a:solidFill>
                            <a:schemeClr val="tx1"/>
                          </a:solidFill>
                        </a:rPr>
                        <a:t>QuickFind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9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err="1">
                          <a:solidFill>
                            <a:schemeClr val="tx1"/>
                          </a:solidFill>
                        </a:rPr>
                        <a:t>QuickUnion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4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Weighted </a:t>
                      </a:r>
                      <a:r>
                        <a:rPr lang="en-SG" dirty="0" err="1">
                          <a:solidFill>
                            <a:schemeClr val="tx1"/>
                          </a:solidFill>
                        </a:rPr>
                        <a:t>QuickUnion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N + M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dirty="0" err="1">
                          <a:solidFill>
                            <a:schemeClr val="tx1"/>
                          </a:solidFill>
                        </a:rPr>
                        <a:t>logN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71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Weighted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baseline="0" dirty="0" err="1">
                          <a:solidFill>
                            <a:schemeClr val="tx1"/>
                          </a:solidFill>
                        </a:rPr>
                        <a:t>QuickUnion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 with Path Compression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N + M log*N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50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9149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ubtitle 6"/>
          <p:cNvSpPr>
            <a:spLocks noGrp="1"/>
          </p:cNvSpPr>
          <p:nvPr>
            <p:ph type="subTitle" idx="1"/>
          </p:nvPr>
        </p:nvSpPr>
        <p:spPr>
          <a:xfrm>
            <a:off x="1455738" y="3730625"/>
            <a:ext cx="6400800" cy="593725"/>
          </a:xfrm>
        </p:spPr>
        <p:txBody>
          <a:bodyPr/>
          <a:lstStyle/>
          <a:p>
            <a:pPr marL="315913" indent="-315913" eaLnBrk="1" hangingPunct="1"/>
            <a:r>
              <a:rPr lang="en-US" altLang="en-US" sz="3600" dirty="0" err="1"/>
              <a:t>Kruskal’s</a:t>
            </a:r>
            <a:r>
              <a:rPr lang="en-US" altLang="en-US" sz="3600" dirty="0"/>
              <a:t> Algorithm</a:t>
            </a:r>
          </a:p>
          <a:p>
            <a:pPr marL="315913" indent="-315913" eaLnBrk="1" hangingPunct="1"/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55974260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Kruskal’s</a:t>
            </a:r>
            <a:r>
              <a:rPr lang="en-SG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SG" dirty="0"/>
              <a:t>To compute the minimum spanning tree (MST)</a:t>
            </a:r>
          </a:p>
          <a:p>
            <a:endParaRPr lang="en-SG" dirty="0"/>
          </a:p>
          <a:p>
            <a:r>
              <a:rPr lang="en-SG" dirty="0"/>
              <a:t>Uses the </a:t>
            </a:r>
            <a:r>
              <a:rPr lang="en-SG" b="1" dirty="0"/>
              <a:t>greedy</a:t>
            </a:r>
            <a:r>
              <a:rPr lang="en-SG" dirty="0"/>
              <a:t> strategy</a:t>
            </a:r>
          </a:p>
          <a:p>
            <a:endParaRPr lang="en-SG" dirty="0"/>
          </a:p>
          <a:p>
            <a:r>
              <a:rPr lang="en-SG" dirty="0"/>
              <a:t>Main Idea:</a:t>
            </a:r>
          </a:p>
          <a:p>
            <a:pPr lvl="1"/>
            <a:r>
              <a:rPr lang="en-SG" dirty="0"/>
              <a:t>Consider </a:t>
            </a:r>
            <a:r>
              <a:rPr lang="en-SG" dirty="0">
                <a:solidFill>
                  <a:srgbClr val="0033CC"/>
                </a:solidFill>
              </a:rPr>
              <a:t>edges</a:t>
            </a:r>
            <a:r>
              <a:rPr lang="en-SG" dirty="0"/>
              <a:t> in </a:t>
            </a:r>
            <a:r>
              <a:rPr lang="en-SG" dirty="0">
                <a:solidFill>
                  <a:srgbClr val="CC0099"/>
                </a:solidFill>
              </a:rPr>
              <a:t>increasing order </a:t>
            </a:r>
            <a:r>
              <a:rPr lang="en-SG" dirty="0"/>
              <a:t>of weight</a:t>
            </a:r>
          </a:p>
          <a:p>
            <a:pPr lvl="1"/>
            <a:r>
              <a:rPr lang="en-SG" dirty="0"/>
              <a:t>Add next edge to tree </a:t>
            </a:r>
            <a:r>
              <a:rPr lang="en-SG" i="1" dirty="0"/>
              <a:t>T</a:t>
            </a:r>
            <a:r>
              <a:rPr lang="en-SG" dirty="0"/>
              <a:t> unless it would create a cycle</a:t>
            </a:r>
            <a:endParaRPr lang="en-S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58852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Kruskal’s</a:t>
            </a:r>
            <a:r>
              <a:rPr lang="en-SG" dirty="0"/>
              <a:t> Algorithm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65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81898" y="2488943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2990" y="3971813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91107" y="3507348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68442" y="4500916"/>
            <a:ext cx="331629" cy="400110"/>
            <a:chOff x="6377886" y="1635848"/>
            <a:chExt cx="331629" cy="400110"/>
          </a:xfrm>
        </p:grpSpPr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3317" y="3019211"/>
            <a:ext cx="370615" cy="400110"/>
            <a:chOff x="4920457" y="1627648"/>
            <a:chExt cx="370615" cy="400110"/>
          </a:xfrm>
        </p:grpSpPr>
        <p:sp>
          <p:nvSpPr>
            <p:cNvPr id="18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05393" y="3538911"/>
            <a:ext cx="329219" cy="400110"/>
            <a:chOff x="4968788" y="3037343"/>
            <a:chExt cx="329219" cy="400110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2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8176" y="4378136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4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20326" y="2529250"/>
            <a:ext cx="358721" cy="400110"/>
            <a:chOff x="6350794" y="3056732"/>
            <a:chExt cx="358721" cy="400110"/>
          </a:xfrm>
        </p:grpSpPr>
        <p:sp>
          <p:nvSpPr>
            <p:cNvPr id="34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3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5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cxnSp>
        <p:nvCxnSpPr>
          <p:cNvPr id="33" name="Straight Connector 32"/>
          <p:cNvCxnSpPr>
            <a:endCxn id="37" idx="0"/>
          </p:cNvCxnSpPr>
          <p:nvPr/>
        </p:nvCxnSpPr>
        <p:spPr>
          <a:xfrm flipH="1">
            <a:off x="1885288" y="3875895"/>
            <a:ext cx="720105" cy="5346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2"/>
            <a:endCxn id="37" idx="0"/>
          </p:cNvCxnSpPr>
          <p:nvPr/>
        </p:nvCxnSpPr>
        <p:spPr>
          <a:xfrm>
            <a:off x="1658625" y="3419321"/>
            <a:ext cx="226663" cy="9911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2" idx="1"/>
          </p:cNvCxnSpPr>
          <p:nvPr/>
        </p:nvCxnSpPr>
        <p:spPr>
          <a:xfrm>
            <a:off x="1820067" y="3343341"/>
            <a:ext cx="787212" cy="39562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0" idx="1"/>
          </p:cNvCxnSpPr>
          <p:nvPr/>
        </p:nvCxnSpPr>
        <p:spPr>
          <a:xfrm>
            <a:off x="2925433" y="3875895"/>
            <a:ext cx="567557" cy="29597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37" idx="7"/>
          </p:cNvCxnSpPr>
          <p:nvPr/>
        </p:nvCxnSpPr>
        <p:spPr>
          <a:xfrm flipH="1">
            <a:off x="1998439" y="4260664"/>
            <a:ext cx="1576925" cy="1967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5" idx="1"/>
          </p:cNvCxnSpPr>
          <p:nvPr/>
        </p:nvCxnSpPr>
        <p:spPr>
          <a:xfrm flipH="1" flipV="1">
            <a:off x="2037689" y="4562906"/>
            <a:ext cx="3435048" cy="13806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6" idx="1"/>
          </p:cNvCxnSpPr>
          <p:nvPr/>
        </p:nvCxnSpPr>
        <p:spPr>
          <a:xfrm>
            <a:off x="3848535" y="4256518"/>
            <a:ext cx="1666776" cy="3315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4681923" y="3842036"/>
            <a:ext cx="833388" cy="68400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0"/>
            <a:endCxn id="35" idx="5"/>
          </p:cNvCxnSpPr>
          <p:nvPr/>
        </p:nvCxnSpPr>
        <p:spPr>
          <a:xfrm flipH="1" flipV="1">
            <a:off x="5020589" y="2834791"/>
            <a:ext cx="607873" cy="170643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3" idx="0"/>
            <a:endCxn id="35" idx="3"/>
          </p:cNvCxnSpPr>
          <p:nvPr/>
        </p:nvCxnSpPr>
        <p:spPr>
          <a:xfrm flipV="1">
            <a:off x="4556660" y="2834791"/>
            <a:ext cx="237627" cy="67255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5" idx="2"/>
            <a:endCxn id="6" idx="3"/>
          </p:cNvCxnSpPr>
          <p:nvPr/>
        </p:nvCxnSpPr>
        <p:spPr>
          <a:xfrm flipH="1" flipV="1">
            <a:off x="3213527" y="2688998"/>
            <a:ext cx="1533891" cy="3264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7" idx="5"/>
          </p:cNvCxnSpPr>
          <p:nvPr/>
        </p:nvCxnSpPr>
        <p:spPr>
          <a:xfrm flipH="1" flipV="1">
            <a:off x="3155069" y="2802421"/>
            <a:ext cx="1277163" cy="75918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2" idx="2"/>
          </p:cNvCxnSpPr>
          <p:nvPr/>
        </p:nvCxnSpPr>
        <p:spPr>
          <a:xfrm flipH="1">
            <a:off x="2925433" y="3715875"/>
            <a:ext cx="1465674" cy="31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10" idx="3"/>
          </p:cNvCxnSpPr>
          <p:nvPr/>
        </p:nvCxnSpPr>
        <p:spPr>
          <a:xfrm flipH="1">
            <a:off x="3863605" y="3853293"/>
            <a:ext cx="547174" cy="3185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2" idx="0"/>
          </p:cNvCxnSpPr>
          <p:nvPr/>
        </p:nvCxnSpPr>
        <p:spPr>
          <a:xfrm flipV="1">
            <a:off x="2770946" y="2813468"/>
            <a:ext cx="194813" cy="72544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" idx="2"/>
            <a:endCxn id="19" idx="3"/>
          </p:cNvCxnSpPr>
          <p:nvPr/>
        </p:nvCxnSpPr>
        <p:spPr>
          <a:xfrm flipH="1">
            <a:off x="1843932" y="2689270"/>
            <a:ext cx="1037966" cy="52999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631147" y="1724102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0-7    0.16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629986" y="1995162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2-3    0.17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636966" y="2260411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1-7    0.19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43946" y="2553578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0-2    0.26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642785" y="2824638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5-7    0.28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649765" y="308988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1-3    0.29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650925" y="339120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1-5    0.32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649764" y="366226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2-7    0.34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56744" y="392750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4-5    0.35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657907" y="421485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1-2    0.36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656746" y="448591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4-7    0.37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663726" y="4751166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0-4    0.38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664887" y="501758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6-2    0.40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663726" y="528864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3-6    0.52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670706" y="555388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6-0    0.58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676526" y="580400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6-4    0.93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899686" y="1352470"/>
            <a:ext cx="14424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Graph edges in weight increasing order</a:t>
            </a:r>
            <a:endParaRPr lang="en-SG" sz="1600" dirty="0">
              <a:solidFill>
                <a:srgbClr val="C0000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8E6DD15-3604-7B81-2DF5-13A6C0CC478F}"/>
              </a:ext>
            </a:extLst>
          </p:cNvPr>
          <p:cNvGrpSpPr/>
          <p:nvPr/>
        </p:nvGrpSpPr>
        <p:grpSpPr>
          <a:xfrm>
            <a:off x="6501972" y="1403933"/>
            <a:ext cx="1455648" cy="345166"/>
            <a:chOff x="6501972" y="1403933"/>
            <a:chExt cx="1455648" cy="345166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618EA5A-E129-0EAE-F94D-29D37826C3A4}"/>
                </a:ext>
              </a:extLst>
            </p:cNvPr>
            <p:cNvSpPr txBox="1"/>
            <p:nvPr/>
          </p:nvSpPr>
          <p:spPr>
            <a:xfrm>
              <a:off x="6501972" y="1403933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0033CC"/>
                  </a:solidFill>
                </a:rPr>
                <a:t>edge</a:t>
              </a:r>
              <a:endParaRPr kumimoji="1" lang="zh-TW" altLang="en-US" sz="1600" dirty="0">
                <a:solidFill>
                  <a:srgbClr val="0033CC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54F78B5-3657-6BF0-5591-A1FF3B105AAD}"/>
                </a:ext>
              </a:extLst>
            </p:cNvPr>
            <p:cNvSpPr txBox="1"/>
            <p:nvPr/>
          </p:nvSpPr>
          <p:spPr>
            <a:xfrm>
              <a:off x="7122135" y="1410545"/>
              <a:ext cx="8354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0033CC"/>
                  </a:solidFill>
                </a:rPr>
                <a:t>weight</a:t>
              </a:r>
              <a:endParaRPr kumimoji="1" lang="zh-TW" altLang="en-US" sz="1600" dirty="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250645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Kruskal’s</a:t>
            </a:r>
            <a:r>
              <a:rPr lang="en-SG" dirty="0"/>
              <a:t> Algorithm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66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81898" y="2488943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2990" y="3971813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91107" y="3507348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68442" y="4500916"/>
            <a:ext cx="331629" cy="400110"/>
            <a:chOff x="6377886" y="1635848"/>
            <a:chExt cx="331629" cy="400110"/>
          </a:xfrm>
        </p:grpSpPr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3317" y="3019211"/>
            <a:ext cx="370615" cy="400110"/>
            <a:chOff x="4920457" y="1627648"/>
            <a:chExt cx="370615" cy="400110"/>
          </a:xfrm>
        </p:grpSpPr>
        <p:sp>
          <p:nvSpPr>
            <p:cNvPr id="18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05393" y="3538911"/>
            <a:ext cx="329219" cy="400110"/>
            <a:chOff x="4968788" y="3037343"/>
            <a:chExt cx="329219" cy="400110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2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8176" y="4378136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4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20326" y="2529250"/>
            <a:ext cx="358721" cy="400110"/>
            <a:chOff x="6350794" y="3056732"/>
            <a:chExt cx="358721" cy="400110"/>
          </a:xfrm>
        </p:grpSpPr>
        <p:sp>
          <p:nvSpPr>
            <p:cNvPr id="34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3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5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cxnSp>
        <p:nvCxnSpPr>
          <p:cNvPr id="33" name="Straight Connector 32"/>
          <p:cNvCxnSpPr>
            <a:endCxn id="37" idx="0"/>
          </p:cNvCxnSpPr>
          <p:nvPr/>
        </p:nvCxnSpPr>
        <p:spPr>
          <a:xfrm flipH="1">
            <a:off x="1885288" y="3875895"/>
            <a:ext cx="720105" cy="5346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2"/>
            <a:endCxn id="37" idx="0"/>
          </p:cNvCxnSpPr>
          <p:nvPr/>
        </p:nvCxnSpPr>
        <p:spPr>
          <a:xfrm>
            <a:off x="1658625" y="3419321"/>
            <a:ext cx="226663" cy="9911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2" idx="1"/>
          </p:cNvCxnSpPr>
          <p:nvPr/>
        </p:nvCxnSpPr>
        <p:spPr>
          <a:xfrm>
            <a:off x="1820067" y="3343341"/>
            <a:ext cx="787212" cy="39562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0" idx="1"/>
          </p:cNvCxnSpPr>
          <p:nvPr/>
        </p:nvCxnSpPr>
        <p:spPr>
          <a:xfrm>
            <a:off x="2925433" y="3875895"/>
            <a:ext cx="567557" cy="29597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37" idx="7"/>
          </p:cNvCxnSpPr>
          <p:nvPr/>
        </p:nvCxnSpPr>
        <p:spPr>
          <a:xfrm flipH="1">
            <a:off x="1998439" y="4260664"/>
            <a:ext cx="1576925" cy="1967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5" idx="1"/>
          </p:cNvCxnSpPr>
          <p:nvPr/>
        </p:nvCxnSpPr>
        <p:spPr>
          <a:xfrm flipH="1" flipV="1">
            <a:off x="2037689" y="4562906"/>
            <a:ext cx="3435048" cy="13806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6" idx="1"/>
          </p:cNvCxnSpPr>
          <p:nvPr/>
        </p:nvCxnSpPr>
        <p:spPr>
          <a:xfrm>
            <a:off x="3848535" y="4256518"/>
            <a:ext cx="1666776" cy="3315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4681923" y="3842036"/>
            <a:ext cx="833388" cy="68400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0"/>
            <a:endCxn id="35" idx="5"/>
          </p:cNvCxnSpPr>
          <p:nvPr/>
        </p:nvCxnSpPr>
        <p:spPr>
          <a:xfrm flipH="1" flipV="1">
            <a:off x="5020589" y="2834791"/>
            <a:ext cx="607873" cy="170643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3" idx="0"/>
            <a:endCxn id="35" idx="3"/>
          </p:cNvCxnSpPr>
          <p:nvPr/>
        </p:nvCxnSpPr>
        <p:spPr>
          <a:xfrm flipV="1">
            <a:off x="4556660" y="2834791"/>
            <a:ext cx="237627" cy="67255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5" idx="2"/>
            <a:endCxn id="6" idx="3"/>
          </p:cNvCxnSpPr>
          <p:nvPr/>
        </p:nvCxnSpPr>
        <p:spPr>
          <a:xfrm flipH="1" flipV="1">
            <a:off x="3213527" y="2688998"/>
            <a:ext cx="1533891" cy="3264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7" idx="5"/>
          </p:cNvCxnSpPr>
          <p:nvPr/>
        </p:nvCxnSpPr>
        <p:spPr>
          <a:xfrm flipH="1" flipV="1">
            <a:off x="3155069" y="2802421"/>
            <a:ext cx="1277163" cy="75918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2" idx="2"/>
          </p:cNvCxnSpPr>
          <p:nvPr/>
        </p:nvCxnSpPr>
        <p:spPr>
          <a:xfrm flipH="1">
            <a:off x="2925433" y="3715875"/>
            <a:ext cx="1465674" cy="31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10" idx="3"/>
          </p:cNvCxnSpPr>
          <p:nvPr/>
        </p:nvCxnSpPr>
        <p:spPr>
          <a:xfrm flipH="1">
            <a:off x="3863605" y="3853293"/>
            <a:ext cx="547174" cy="3185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2" idx="0"/>
          </p:cNvCxnSpPr>
          <p:nvPr/>
        </p:nvCxnSpPr>
        <p:spPr>
          <a:xfrm flipV="1">
            <a:off x="2770946" y="2813468"/>
            <a:ext cx="194813" cy="72544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" idx="2"/>
            <a:endCxn id="19" idx="3"/>
          </p:cNvCxnSpPr>
          <p:nvPr/>
        </p:nvCxnSpPr>
        <p:spPr>
          <a:xfrm flipH="1">
            <a:off x="1843932" y="2689270"/>
            <a:ext cx="1037966" cy="52999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631147" y="1724102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0-7    0.16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629986" y="1995162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2-3    0.17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636966" y="2260411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1-7    0.19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43946" y="2553578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0-2    0.26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642785" y="2824638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5-7    0.28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649765" y="308988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1-3    0.29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650925" y="339120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1-5    0.32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649764" y="366226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2-7    0.34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56744" y="392750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4-5    0.35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657907" y="421485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1-2    0.36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656746" y="448591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4-7    0.37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663726" y="4751166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0-4    0.38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664887" y="501758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6-2    0.40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663726" y="528864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3-6    0.52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670706" y="555388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6-0    0.58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676526" y="580400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6-4    0.93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942013" y="1352470"/>
            <a:ext cx="14424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Graph edges in weight increasing order</a:t>
            </a:r>
            <a:endParaRPr lang="en-SG" sz="1600" dirty="0">
              <a:solidFill>
                <a:srgbClr val="C0000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D65E23F-4B8B-8F04-18A3-0C2FE92F758D}"/>
              </a:ext>
            </a:extLst>
          </p:cNvPr>
          <p:cNvGrpSpPr/>
          <p:nvPr/>
        </p:nvGrpSpPr>
        <p:grpSpPr>
          <a:xfrm>
            <a:off x="6501972" y="1403933"/>
            <a:ext cx="1455648" cy="345166"/>
            <a:chOff x="6501972" y="1403933"/>
            <a:chExt cx="1455648" cy="345166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5D7587D-08C8-A354-0931-20F3302C4C27}"/>
                </a:ext>
              </a:extLst>
            </p:cNvPr>
            <p:cNvSpPr txBox="1"/>
            <p:nvPr/>
          </p:nvSpPr>
          <p:spPr>
            <a:xfrm>
              <a:off x="6501972" y="1403933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0033CC"/>
                  </a:solidFill>
                </a:rPr>
                <a:t>edge</a:t>
              </a:r>
              <a:endParaRPr kumimoji="1" lang="zh-TW" altLang="en-US" sz="1600" dirty="0">
                <a:solidFill>
                  <a:srgbClr val="0033CC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D460BE3-6172-0A87-EA92-C3A89FBC810A}"/>
                </a:ext>
              </a:extLst>
            </p:cNvPr>
            <p:cNvSpPr txBox="1"/>
            <p:nvPr/>
          </p:nvSpPr>
          <p:spPr>
            <a:xfrm>
              <a:off x="7122135" y="1410545"/>
              <a:ext cx="8354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0033CC"/>
                  </a:solidFill>
                </a:rPr>
                <a:t>weight</a:t>
              </a:r>
              <a:endParaRPr kumimoji="1" lang="zh-TW" altLang="en-US" sz="1600" dirty="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387697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Kruskal’s</a:t>
            </a:r>
            <a:r>
              <a:rPr lang="en-SG" dirty="0"/>
              <a:t> Algorithm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81898" y="2488943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2990" y="3971813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91107" y="3507348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68442" y="4500916"/>
            <a:ext cx="331629" cy="400110"/>
            <a:chOff x="6377886" y="1635848"/>
            <a:chExt cx="331629" cy="400110"/>
          </a:xfrm>
        </p:grpSpPr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3317" y="3019211"/>
            <a:ext cx="370615" cy="400110"/>
            <a:chOff x="4920457" y="1627648"/>
            <a:chExt cx="370615" cy="400110"/>
          </a:xfrm>
        </p:grpSpPr>
        <p:sp>
          <p:nvSpPr>
            <p:cNvPr id="18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05393" y="3538911"/>
            <a:ext cx="329219" cy="400110"/>
            <a:chOff x="4968788" y="3037343"/>
            <a:chExt cx="329219" cy="400110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2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8176" y="4378136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4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20326" y="2529250"/>
            <a:ext cx="358721" cy="400110"/>
            <a:chOff x="6350794" y="3056732"/>
            <a:chExt cx="358721" cy="400110"/>
          </a:xfrm>
        </p:grpSpPr>
        <p:sp>
          <p:nvSpPr>
            <p:cNvPr id="34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3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5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cxnSp>
        <p:nvCxnSpPr>
          <p:cNvPr id="33" name="Straight Connector 32"/>
          <p:cNvCxnSpPr>
            <a:endCxn id="37" idx="0"/>
          </p:cNvCxnSpPr>
          <p:nvPr/>
        </p:nvCxnSpPr>
        <p:spPr>
          <a:xfrm flipH="1">
            <a:off x="1885288" y="3875895"/>
            <a:ext cx="720105" cy="5346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2"/>
            <a:endCxn id="37" idx="0"/>
          </p:cNvCxnSpPr>
          <p:nvPr/>
        </p:nvCxnSpPr>
        <p:spPr>
          <a:xfrm>
            <a:off x="1658625" y="3419321"/>
            <a:ext cx="226663" cy="9911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2" idx="1"/>
          </p:cNvCxnSpPr>
          <p:nvPr/>
        </p:nvCxnSpPr>
        <p:spPr>
          <a:xfrm>
            <a:off x="1820067" y="3343341"/>
            <a:ext cx="787212" cy="39562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0" idx="1"/>
          </p:cNvCxnSpPr>
          <p:nvPr/>
        </p:nvCxnSpPr>
        <p:spPr>
          <a:xfrm>
            <a:off x="2925433" y="3875895"/>
            <a:ext cx="567557" cy="2959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37" idx="7"/>
          </p:cNvCxnSpPr>
          <p:nvPr/>
        </p:nvCxnSpPr>
        <p:spPr>
          <a:xfrm flipH="1">
            <a:off x="1998439" y="4260664"/>
            <a:ext cx="1576925" cy="1967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5" idx="1"/>
          </p:cNvCxnSpPr>
          <p:nvPr/>
        </p:nvCxnSpPr>
        <p:spPr>
          <a:xfrm flipH="1" flipV="1">
            <a:off x="2037689" y="4562906"/>
            <a:ext cx="3435048" cy="13806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6" idx="1"/>
          </p:cNvCxnSpPr>
          <p:nvPr/>
        </p:nvCxnSpPr>
        <p:spPr>
          <a:xfrm>
            <a:off x="3848535" y="4256518"/>
            <a:ext cx="1666776" cy="3315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4681923" y="3842036"/>
            <a:ext cx="833388" cy="68400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0"/>
            <a:endCxn id="35" idx="5"/>
          </p:cNvCxnSpPr>
          <p:nvPr/>
        </p:nvCxnSpPr>
        <p:spPr>
          <a:xfrm flipH="1" flipV="1">
            <a:off x="5020589" y="2834791"/>
            <a:ext cx="607873" cy="170643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3" idx="0"/>
            <a:endCxn id="35" idx="3"/>
          </p:cNvCxnSpPr>
          <p:nvPr/>
        </p:nvCxnSpPr>
        <p:spPr>
          <a:xfrm flipV="1">
            <a:off x="4556660" y="2834791"/>
            <a:ext cx="237627" cy="67255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5" idx="2"/>
            <a:endCxn id="6" idx="3"/>
          </p:cNvCxnSpPr>
          <p:nvPr/>
        </p:nvCxnSpPr>
        <p:spPr>
          <a:xfrm flipH="1" flipV="1">
            <a:off x="3213527" y="2688998"/>
            <a:ext cx="1533891" cy="3264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7" idx="5"/>
          </p:cNvCxnSpPr>
          <p:nvPr/>
        </p:nvCxnSpPr>
        <p:spPr>
          <a:xfrm flipH="1" flipV="1">
            <a:off x="3155069" y="2802421"/>
            <a:ext cx="1277163" cy="75918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2" idx="2"/>
          </p:cNvCxnSpPr>
          <p:nvPr/>
        </p:nvCxnSpPr>
        <p:spPr>
          <a:xfrm flipH="1">
            <a:off x="2925433" y="3715875"/>
            <a:ext cx="1465674" cy="31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10" idx="3"/>
          </p:cNvCxnSpPr>
          <p:nvPr/>
        </p:nvCxnSpPr>
        <p:spPr>
          <a:xfrm flipH="1">
            <a:off x="3863605" y="3853293"/>
            <a:ext cx="547174" cy="3185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2" idx="0"/>
          </p:cNvCxnSpPr>
          <p:nvPr/>
        </p:nvCxnSpPr>
        <p:spPr>
          <a:xfrm flipV="1">
            <a:off x="2770946" y="2813468"/>
            <a:ext cx="194813" cy="72544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" idx="2"/>
            <a:endCxn id="19" idx="3"/>
          </p:cNvCxnSpPr>
          <p:nvPr/>
        </p:nvCxnSpPr>
        <p:spPr>
          <a:xfrm flipH="1">
            <a:off x="1843932" y="2689270"/>
            <a:ext cx="1037966" cy="52999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631147" y="1724102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0-7    0.16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629986" y="1995162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2-3    0.17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636966" y="2260411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1-7    0.19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43946" y="2553578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0-2    0.26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642785" y="2824638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5-7    0.28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649765" y="308988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1-3    0.29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650925" y="339120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1-5    0.32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649764" y="366226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2-7    0.34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56744" y="392750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4-5    0.35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657907" y="421485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1-2    0.36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656746" y="448591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4-7    0.37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663726" y="4751166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0-4    0.38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664887" y="501758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6-2    0.40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663726" y="528864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3-6    0.52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670706" y="555388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6-0    0.58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676526" y="580400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6-4    0.93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907438" y="1321127"/>
            <a:ext cx="14424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Graph edges in weight increasing order</a:t>
            </a:r>
            <a:endParaRPr lang="en-SG" sz="1600" dirty="0">
              <a:solidFill>
                <a:srgbClr val="C0000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8411FEFB-CD20-66DA-88CB-9542B662F521}"/>
              </a:ext>
            </a:extLst>
          </p:cNvPr>
          <p:cNvGrpSpPr/>
          <p:nvPr/>
        </p:nvGrpSpPr>
        <p:grpSpPr>
          <a:xfrm>
            <a:off x="6501972" y="1403933"/>
            <a:ext cx="1455648" cy="345166"/>
            <a:chOff x="6501972" y="1403933"/>
            <a:chExt cx="1455648" cy="345166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7C9C2F36-C9A7-12F2-77C2-C560B440D0DF}"/>
                </a:ext>
              </a:extLst>
            </p:cNvPr>
            <p:cNvSpPr txBox="1"/>
            <p:nvPr/>
          </p:nvSpPr>
          <p:spPr>
            <a:xfrm>
              <a:off x="6501972" y="1403933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0033CC"/>
                  </a:solidFill>
                </a:rPr>
                <a:t>edge</a:t>
              </a:r>
              <a:endParaRPr kumimoji="1" lang="zh-TW" altLang="en-US" sz="1600" dirty="0">
                <a:solidFill>
                  <a:srgbClr val="0033CC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CAB0C18-F1F7-736A-6801-FA82E530F3EC}"/>
                </a:ext>
              </a:extLst>
            </p:cNvPr>
            <p:cNvSpPr txBox="1"/>
            <p:nvPr/>
          </p:nvSpPr>
          <p:spPr>
            <a:xfrm>
              <a:off x="7122135" y="1410545"/>
              <a:ext cx="8354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0033CC"/>
                  </a:solidFill>
                </a:rPr>
                <a:t>weight</a:t>
              </a:r>
              <a:endParaRPr kumimoji="1" lang="zh-TW" altLang="en-US" sz="1600" dirty="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430226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Kruskal’s</a:t>
            </a:r>
            <a:r>
              <a:rPr lang="en-SG" dirty="0"/>
              <a:t> Algorithm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68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81898" y="2488943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2990" y="3971813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91107" y="3507348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68442" y="4500916"/>
            <a:ext cx="331629" cy="400110"/>
            <a:chOff x="6377886" y="1635848"/>
            <a:chExt cx="331629" cy="400110"/>
          </a:xfrm>
        </p:grpSpPr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3317" y="3019211"/>
            <a:ext cx="370615" cy="400110"/>
            <a:chOff x="4920457" y="1627648"/>
            <a:chExt cx="370615" cy="400110"/>
          </a:xfrm>
        </p:grpSpPr>
        <p:sp>
          <p:nvSpPr>
            <p:cNvPr id="18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05393" y="3538911"/>
            <a:ext cx="329219" cy="400110"/>
            <a:chOff x="4968788" y="3037343"/>
            <a:chExt cx="329219" cy="400110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2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8176" y="4378136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4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20326" y="2529250"/>
            <a:ext cx="358721" cy="400110"/>
            <a:chOff x="6350794" y="3056732"/>
            <a:chExt cx="358721" cy="400110"/>
          </a:xfrm>
        </p:grpSpPr>
        <p:sp>
          <p:nvSpPr>
            <p:cNvPr id="34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3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5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cxnSp>
        <p:nvCxnSpPr>
          <p:cNvPr id="33" name="Straight Connector 32"/>
          <p:cNvCxnSpPr>
            <a:endCxn id="37" idx="0"/>
          </p:cNvCxnSpPr>
          <p:nvPr/>
        </p:nvCxnSpPr>
        <p:spPr>
          <a:xfrm flipH="1">
            <a:off x="1885288" y="3875895"/>
            <a:ext cx="720105" cy="5346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2"/>
            <a:endCxn id="37" idx="0"/>
          </p:cNvCxnSpPr>
          <p:nvPr/>
        </p:nvCxnSpPr>
        <p:spPr>
          <a:xfrm>
            <a:off x="1658625" y="3419321"/>
            <a:ext cx="226663" cy="9911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2" idx="1"/>
          </p:cNvCxnSpPr>
          <p:nvPr/>
        </p:nvCxnSpPr>
        <p:spPr>
          <a:xfrm>
            <a:off x="1820067" y="3343341"/>
            <a:ext cx="787212" cy="39562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0" idx="1"/>
          </p:cNvCxnSpPr>
          <p:nvPr/>
        </p:nvCxnSpPr>
        <p:spPr>
          <a:xfrm>
            <a:off x="2925433" y="3875895"/>
            <a:ext cx="567557" cy="2959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37" idx="7"/>
          </p:cNvCxnSpPr>
          <p:nvPr/>
        </p:nvCxnSpPr>
        <p:spPr>
          <a:xfrm flipH="1">
            <a:off x="1998439" y="4260664"/>
            <a:ext cx="1576925" cy="1967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5" idx="1"/>
          </p:cNvCxnSpPr>
          <p:nvPr/>
        </p:nvCxnSpPr>
        <p:spPr>
          <a:xfrm flipH="1" flipV="1">
            <a:off x="2037689" y="4562906"/>
            <a:ext cx="3435048" cy="13806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6" idx="1"/>
          </p:cNvCxnSpPr>
          <p:nvPr/>
        </p:nvCxnSpPr>
        <p:spPr>
          <a:xfrm>
            <a:off x="3848535" y="4256518"/>
            <a:ext cx="1666776" cy="3315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4681923" y="3842036"/>
            <a:ext cx="833388" cy="68400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0"/>
            <a:endCxn id="35" idx="5"/>
          </p:cNvCxnSpPr>
          <p:nvPr/>
        </p:nvCxnSpPr>
        <p:spPr>
          <a:xfrm flipH="1" flipV="1">
            <a:off x="5020589" y="2834791"/>
            <a:ext cx="607873" cy="170643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3" idx="0"/>
            <a:endCxn id="35" idx="3"/>
          </p:cNvCxnSpPr>
          <p:nvPr/>
        </p:nvCxnSpPr>
        <p:spPr>
          <a:xfrm flipV="1">
            <a:off x="4556660" y="2834791"/>
            <a:ext cx="237627" cy="6725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5" idx="2"/>
            <a:endCxn id="6" idx="3"/>
          </p:cNvCxnSpPr>
          <p:nvPr/>
        </p:nvCxnSpPr>
        <p:spPr>
          <a:xfrm flipH="1" flipV="1">
            <a:off x="3213527" y="2688998"/>
            <a:ext cx="1533891" cy="3264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7" idx="5"/>
          </p:cNvCxnSpPr>
          <p:nvPr/>
        </p:nvCxnSpPr>
        <p:spPr>
          <a:xfrm flipH="1" flipV="1">
            <a:off x="3155069" y="2802421"/>
            <a:ext cx="1277163" cy="75918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2" idx="2"/>
          </p:cNvCxnSpPr>
          <p:nvPr/>
        </p:nvCxnSpPr>
        <p:spPr>
          <a:xfrm flipH="1">
            <a:off x="2925433" y="3715875"/>
            <a:ext cx="1465674" cy="31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10" idx="3"/>
          </p:cNvCxnSpPr>
          <p:nvPr/>
        </p:nvCxnSpPr>
        <p:spPr>
          <a:xfrm flipH="1">
            <a:off x="3863605" y="3853293"/>
            <a:ext cx="547174" cy="3185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2" idx="0"/>
          </p:cNvCxnSpPr>
          <p:nvPr/>
        </p:nvCxnSpPr>
        <p:spPr>
          <a:xfrm flipV="1">
            <a:off x="2770946" y="2813468"/>
            <a:ext cx="194813" cy="72544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" idx="2"/>
            <a:endCxn id="19" idx="3"/>
          </p:cNvCxnSpPr>
          <p:nvPr/>
        </p:nvCxnSpPr>
        <p:spPr>
          <a:xfrm flipH="1">
            <a:off x="1843932" y="2689270"/>
            <a:ext cx="1037966" cy="52999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631147" y="1724102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0-7    0.16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629986" y="1995162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2-3    0.17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636966" y="2260411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1-7    0.19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43946" y="2553578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0-2    0.26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642785" y="2824638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5-7    0.28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649765" y="308988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1-3    0.29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650925" y="339120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1-5    0.32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649764" y="366226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2-7    0.34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56744" y="392750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4-5    0.35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657907" y="421485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1-2    0.36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656746" y="448591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4-7    0.37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663726" y="4751166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0-4    0.38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664887" y="501758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6-2    0.40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663726" y="528864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3-6    0.52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670706" y="555388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6-0    0.58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676526" y="580400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6-4    0.93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948993" y="1329833"/>
            <a:ext cx="14424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Graph edges in weight increasing order</a:t>
            </a:r>
            <a:endParaRPr lang="en-SG" sz="1600" dirty="0">
              <a:solidFill>
                <a:srgbClr val="C0000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8393FF8D-F7C5-B68A-A193-CE6C1297E5D0}"/>
              </a:ext>
            </a:extLst>
          </p:cNvPr>
          <p:cNvGrpSpPr/>
          <p:nvPr/>
        </p:nvGrpSpPr>
        <p:grpSpPr>
          <a:xfrm>
            <a:off x="6501972" y="1403933"/>
            <a:ext cx="1455648" cy="345166"/>
            <a:chOff x="6501972" y="1403933"/>
            <a:chExt cx="1455648" cy="345166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F942861-A959-001A-4B04-8CC575F5B233}"/>
                </a:ext>
              </a:extLst>
            </p:cNvPr>
            <p:cNvSpPr txBox="1"/>
            <p:nvPr/>
          </p:nvSpPr>
          <p:spPr>
            <a:xfrm>
              <a:off x="6501972" y="1403933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0033CC"/>
                  </a:solidFill>
                </a:rPr>
                <a:t>edge</a:t>
              </a:r>
              <a:endParaRPr kumimoji="1" lang="zh-TW" altLang="en-US" sz="1600" dirty="0">
                <a:solidFill>
                  <a:srgbClr val="0033CC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40698299-3E1B-C5B2-8EC9-E8484AA87BCB}"/>
                </a:ext>
              </a:extLst>
            </p:cNvPr>
            <p:cNvSpPr txBox="1"/>
            <p:nvPr/>
          </p:nvSpPr>
          <p:spPr>
            <a:xfrm>
              <a:off x="7122135" y="1410545"/>
              <a:ext cx="8354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0033CC"/>
                  </a:solidFill>
                </a:rPr>
                <a:t>weight</a:t>
              </a:r>
              <a:endParaRPr kumimoji="1" lang="zh-TW" altLang="en-US" sz="1600" dirty="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616852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Kruskal’s</a:t>
            </a:r>
            <a:r>
              <a:rPr lang="en-SG" dirty="0"/>
              <a:t> Algorithm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69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81898" y="2488943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2990" y="3971813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91107" y="3507348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68442" y="4500916"/>
            <a:ext cx="331629" cy="400110"/>
            <a:chOff x="6377886" y="1635848"/>
            <a:chExt cx="331629" cy="400110"/>
          </a:xfrm>
        </p:grpSpPr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3317" y="3019211"/>
            <a:ext cx="370615" cy="400110"/>
            <a:chOff x="4920457" y="1627648"/>
            <a:chExt cx="370615" cy="400110"/>
          </a:xfrm>
        </p:grpSpPr>
        <p:sp>
          <p:nvSpPr>
            <p:cNvPr id="18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05393" y="3538911"/>
            <a:ext cx="329219" cy="400110"/>
            <a:chOff x="4968788" y="3037343"/>
            <a:chExt cx="329219" cy="400110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2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8176" y="4378136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4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20326" y="2529250"/>
            <a:ext cx="358721" cy="400110"/>
            <a:chOff x="6350794" y="3056732"/>
            <a:chExt cx="358721" cy="400110"/>
          </a:xfrm>
        </p:grpSpPr>
        <p:sp>
          <p:nvSpPr>
            <p:cNvPr id="34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3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5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cxnSp>
        <p:nvCxnSpPr>
          <p:cNvPr id="33" name="Straight Connector 32"/>
          <p:cNvCxnSpPr>
            <a:endCxn id="37" idx="0"/>
          </p:cNvCxnSpPr>
          <p:nvPr/>
        </p:nvCxnSpPr>
        <p:spPr>
          <a:xfrm flipH="1">
            <a:off x="1885288" y="3875895"/>
            <a:ext cx="720105" cy="5346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2"/>
            <a:endCxn id="37" idx="0"/>
          </p:cNvCxnSpPr>
          <p:nvPr/>
        </p:nvCxnSpPr>
        <p:spPr>
          <a:xfrm>
            <a:off x="1658625" y="3419321"/>
            <a:ext cx="226663" cy="9911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2" idx="1"/>
          </p:cNvCxnSpPr>
          <p:nvPr/>
        </p:nvCxnSpPr>
        <p:spPr>
          <a:xfrm>
            <a:off x="1820067" y="3343341"/>
            <a:ext cx="787212" cy="39562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0" idx="1"/>
          </p:cNvCxnSpPr>
          <p:nvPr/>
        </p:nvCxnSpPr>
        <p:spPr>
          <a:xfrm>
            <a:off x="2925433" y="3875895"/>
            <a:ext cx="567557" cy="2959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37" idx="7"/>
          </p:cNvCxnSpPr>
          <p:nvPr/>
        </p:nvCxnSpPr>
        <p:spPr>
          <a:xfrm flipH="1">
            <a:off x="1998439" y="4260664"/>
            <a:ext cx="1576925" cy="1967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5" idx="1"/>
          </p:cNvCxnSpPr>
          <p:nvPr/>
        </p:nvCxnSpPr>
        <p:spPr>
          <a:xfrm flipH="1" flipV="1">
            <a:off x="2037689" y="4562906"/>
            <a:ext cx="3435048" cy="13806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6" idx="1"/>
          </p:cNvCxnSpPr>
          <p:nvPr/>
        </p:nvCxnSpPr>
        <p:spPr>
          <a:xfrm>
            <a:off x="3848535" y="4256518"/>
            <a:ext cx="1666776" cy="3315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4681923" y="3842036"/>
            <a:ext cx="833388" cy="68400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0"/>
            <a:endCxn id="35" idx="5"/>
          </p:cNvCxnSpPr>
          <p:nvPr/>
        </p:nvCxnSpPr>
        <p:spPr>
          <a:xfrm flipH="1" flipV="1">
            <a:off x="5020589" y="2834791"/>
            <a:ext cx="607873" cy="170643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3" idx="0"/>
            <a:endCxn id="35" idx="3"/>
          </p:cNvCxnSpPr>
          <p:nvPr/>
        </p:nvCxnSpPr>
        <p:spPr>
          <a:xfrm flipV="1">
            <a:off x="4556660" y="2834791"/>
            <a:ext cx="237627" cy="6725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5" idx="2"/>
            <a:endCxn id="6" idx="3"/>
          </p:cNvCxnSpPr>
          <p:nvPr/>
        </p:nvCxnSpPr>
        <p:spPr>
          <a:xfrm flipH="1" flipV="1">
            <a:off x="3213527" y="2688998"/>
            <a:ext cx="1533891" cy="3264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7" idx="5"/>
          </p:cNvCxnSpPr>
          <p:nvPr/>
        </p:nvCxnSpPr>
        <p:spPr>
          <a:xfrm flipH="1" flipV="1">
            <a:off x="3155069" y="2802421"/>
            <a:ext cx="1277163" cy="75918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2" idx="2"/>
          </p:cNvCxnSpPr>
          <p:nvPr/>
        </p:nvCxnSpPr>
        <p:spPr>
          <a:xfrm flipH="1">
            <a:off x="2925433" y="3715875"/>
            <a:ext cx="1465674" cy="31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10" idx="3"/>
          </p:cNvCxnSpPr>
          <p:nvPr/>
        </p:nvCxnSpPr>
        <p:spPr>
          <a:xfrm flipH="1">
            <a:off x="3863605" y="3853293"/>
            <a:ext cx="547174" cy="31857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2" idx="0"/>
          </p:cNvCxnSpPr>
          <p:nvPr/>
        </p:nvCxnSpPr>
        <p:spPr>
          <a:xfrm flipV="1">
            <a:off x="2770946" y="2813468"/>
            <a:ext cx="194813" cy="7254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" idx="2"/>
            <a:endCxn id="19" idx="3"/>
          </p:cNvCxnSpPr>
          <p:nvPr/>
        </p:nvCxnSpPr>
        <p:spPr>
          <a:xfrm flipH="1">
            <a:off x="1843932" y="2689270"/>
            <a:ext cx="1037966" cy="52999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631147" y="1724102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0-7    0.16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629986" y="1995162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2-3    0.17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636966" y="2260411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1-7    0.19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43946" y="2553578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0-2    0.26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642785" y="2824638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5-7    0.28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649765" y="308988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1-3    0.29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650925" y="339120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1-5    0.32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649764" y="366226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2-7    0.34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56744" y="392750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4-5    0.35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657907" y="421485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1-2    0.36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656746" y="448591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4-7    0.37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663726" y="4751166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0-4    0.38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664887" y="501758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6-2    0.40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663726" y="528864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3-6    0.52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670706" y="555388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6-0    0.58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676526" y="580400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6-4    0.93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001773" y="1352470"/>
            <a:ext cx="14424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Graph edges in weight increasing order</a:t>
            </a:r>
            <a:endParaRPr lang="en-SG" sz="1600" dirty="0">
              <a:solidFill>
                <a:srgbClr val="C0000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1352BB26-8528-0098-D31B-0D7EBC644832}"/>
              </a:ext>
            </a:extLst>
          </p:cNvPr>
          <p:cNvGrpSpPr/>
          <p:nvPr/>
        </p:nvGrpSpPr>
        <p:grpSpPr>
          <a:xfrm>
            <a:off x="6501972" y="1403933"/>
            <a:ext cx="1455648" cy="345166"/>
            <a:chOff x="6501972" y="1403933"/>
            <a:chExt cx="1455648" cy="345166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07B352E3-2ABF-921D-B487-D0B7F0276098}"/>
                </a:ext>
              </a:extLst>
            </p:cNvPr>
            <p:cNvSpPr txBox="1"/>
            <p:nvPr/>
          </p:nvSpPr>
          <p:spPr>
            <a:xfrm>
              <a:off x="6501972" y="1403933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0033CC"/>
                  </a:solidFill>
                </a:rPr>
                <a:t>edge</a:t>
              </a:r>
              <a:endParaRPr kumimoji="1" lang="zh-TW" altLang="en-US" sz="1600" dirty="0">
                <a:solidFill>
                  <a:srgbClr val="0033CC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021438B-4CEF-6980-1A77-A6F14F282EF6}"/>
                </a:ext>
              </a:extLst>
            </p:cNvPr>
            <p:cNvSpPr txBox="1"/>
            <p:nvPr/>
          </p:nvSpPr>
          <p:spPr>
            <a:xfrm>
              <a:off x="7122135" y="1410545"/>
              <a:ext cx="8354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0033CC"/>
                  </a:solidFill>
                </a:rPr>
                <a:t>weight</a:t>
              </a:r>
              <a:endParaRPr kumimoji="1" lang="zh-TW" altLang="en-US" sz="1600" dirty="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18765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/>
              <a:t>A Larger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97746" y="1688930"/>
            <a:ext cx="3338227" cy="3987800"/>
          </a:xfrm>
        </p:spPr>
        <p:txBody>
          <a:bodyPr/>
          <a:lstStyle/>
          <a:p>
            <a:r>
              <a:rPr lang="en-SG" dirty="0"/>
              <a:t>Are the two big dots connected?</a:t>
            </a:r>
          </a:p>
          <a:p>
            <a:r>
              <a:rPr lang="en-SG" dirty="0"/>
              <a:t>Yes</a:t>
            </a:r>
          </a:p>
          <a:p>
            <a:r>
              <a:rPr lang="en-SG" dirty="0"/>
              <a:t>63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184" y="1699410"/>
            <a:ext cx="4521201" cy="441723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783" y="1690959"/>
            <a:ext cx="4597401" cy="444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461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Kruskal’s</a:t>
            </a:r>
            <a:r>
              <a:rPr lang="en-SG" dirty="0"/>
              <a:t> Algorithm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70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81898" y="2488943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2990" y="3971813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91107" y="3507348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68442" y="4500916"/>
            <a:ext cx="331629" cy="400110"/>
            <a:chOff x="6377886" y="1635848"/>
            <a:chExt cx="331629" cy="400110"/>
          </a:xfrm>
        </p:grpSpPr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3317" y="3019211"/>
            <a:ext cx="370615" cy="400110"/>
            <a:chOff x="4920457" y="1627648"/>
            <a:chExt cx="370615" cy="400110"/>
          </a:xfrm>
        </p:grpSpPr>
        <p:sp>
          <p:nvSpPr>
            <p:cNvPr id="18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05393" y="3538911"/>
            <a:ext cx="329219" cy="400110"/>
            <a:chOff x="4968788" y="3037343"/>
            <a:chExt cx="329219" cy="400110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2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8176" y="4378136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4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20326" y="2529250"/>
            <a:ext cx="358721" cy="400110"/>
            <a:chOff x="6350794" y="3056732"/>
            <a:chExt cx="358721" cy="400110"/>
          </a:xfrm>
        </p:grpSpPr>
        <p:sp>
          <p:nvSpPr>
            <p:cNvPr id="34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3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5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cxnSp>
        <p:nvCxnSpPr>
          <p:cNvPr id="33" name="Straight Connector 32"/>
          <p:cNvCxnSpPr>
            <a:endCxn id="37" idx="0"/>
          </p:cNvCxnSpPr>
          <p:nvPr/>
        </p:nvCxnSpPr>
        <p:spPr>
          <a:xfrm flipH="1">
            <a:off x="1885288" y="3875895"/>
            <a:ext cx="720105" cy="5346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2"/>
            <a:endCxn id="37" idx="0"/>
          </p:cNvCxnSpPr>
          <p:nvPr/>
        </p:nvCxnSpPr>
        <p:spPr>
          <a:xfrm>
            <a:off x="1658625" y="3419321"/>
            <a:ext cx="226663" cy="9911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2" idx="1"/>
          </p:cNvCxnSpPr>
          <p:nvPr/>
        </p:nvCxnSpPr>
        <p:spPr>
          <a:xfrm>
            <a:off x="1820067" y="3343341"/>
            <a:ext cx="787212" cy="39562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0" idx="1"/>
          </p:cNvCxnSpPr>
          <p:nvPr/>
        </p:nvCxnSpPr>
        <p:spPr>
          <a:xfrm>
            <a:off x="2925433" y="3875895"/>
            <a:ext cx="567557" cy="2959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37" idx="7"/>
          </p:cNvCxnSpPr>
          <p:nvPr/>
        </p:nvCxnSpPr>
        <p:spPr>
          <a:xfrm flipH="1">
            <a:off x="1998439" y="4260664"/>
            <a:ext cx="1576925" cy="1967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5" idx="1"/>
          </p:cNvCxnSpPr>
          <p:nvPr/>
        </p:nvCxnSpPr>
        <p:spPr>
          <a:xfrm flipH="1" flipV="1">
            <a:off x="2037689" y="4562906"/>
            <a:ext cx="3435048" cy="13806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6" idx="1"/>
          </p:cNvCxnSpPr>
          <p:nvPr/>
        </p:nvCxnSpPr>
        <p:spPr>
          <a:xfrm>
            <a:off x="3848535" y="4256518"/>
            <a:ext cx="1666776" cy="3315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4681923" y="3842036"/>
            <a:ext cx="833388" cy="68400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0"/>
            <a:endCxn id="35" idx="5"/>
          </p:cNvCxnSpPr>
          <p:nvPr/>
        </p:nvCxnSpPr>
        <p:spPr>
          <a:xfrm flipH="1" flipV="1">
            <a:off x="5020589" y="2834791"/>
            <a:ext cx="607873" cy="170643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3" idx="0"/>
            <a:endCxn id="35" idx="3"/>
          </p:cNvCxnSpPr>
          <p:nvPr/>
        </p:nvCxnSpPr>
        <p:spPr>
          <a:xfrm flipV="1">
            <a:off x="4556660" y="2834791"/>
            <a:ext cx="237627" cy="6725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5" idx="2"/>
            <a:endCxn id="6" idx="3"/>
          </p:cNvCxnSpPr>
          <p:nvPr/>
        </p:nvCxnSpPr>
        <p:spPr>
          <a:xfrm flipH="1" flipV="1">
            <a:off x="3213527" y="2688998"/>
            <a:ext cx="1533891" cy="3264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7" idx="5"/>
          </p:cNvCxnSpPr>
          <p:nvPr/>
        </p:nvCxnSpPr>
        <p:spPr>
          <a:xfrm flipH="1" flipV="1">
            <a:off x="3155069" y="2802421"/>
            <a:ext cx="1277163" cy="75918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2" idx="2"/>
          </p:cNvCxnSpPr>
          <p:nvPr/>
        </p:nvCxnSpPr>
        <p:spPr>
          <a:xfrm flipH="1">
            <a:off x="2925433" y="3715875"/>
            <a:ext cx="1465674" cy="31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10" idx="3"/>
          </p:cNvCxnSpPr>
          <p:nvPr/>
        </p:nvCxnSpPr>
        <p:spPr>
          <a:xfrm flipH="1">
            <a:off x="3863605" y="3853293"/>
            <a:ext cx="547174" cy="3185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2" idx="0"/>
          </p:cNvCxnSpPr>
          <p:nvPr/>
        </p:nvCxnSpPr>
        <p:spPr>
          <a:xfrm flipV="1">
            <a:off x="2770946" y="2813468"/>
            <a:ext cx="194813" cy="7254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" idx="2"/>
            <a:endCxn id="19" idx="3"/>
          </p:cNvCxnSpPr>
          <p:nvPr/>
        </p:nvCxnSpPr>
        <p:spPr>
          <a:xfrm flipH="1">
            <a:off x="1843932" y="2689270"/>
            <a:ext cx="1037966" cy="52999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631147" y="1724102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0-7    0.16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629986" y="1995162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2-3    0.17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636966" y="2260411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1-7    0.19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43946" y="2553578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0-2    0.26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642785" y="2824638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5-7    0.28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649765" y="308988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1-3    0.29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650925" y="339120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1-5    0.32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649764" y="366226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2-7    0.34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56744" y="392750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4-5    0.35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657907" y="421485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1-2    0.36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656746" y="448591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4-7    0.37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663726" y="4751166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0-4    0.38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664887" y="501758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6-2    0.40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663726" y="528864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3-6    0.52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670706" y="555388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6-0    0.58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676526" y="580400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6-4    0.93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884405" y="1329833"/>
            <a:ext cx="14424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Graph edges in weight increasing order</a:t>
            </a:r>
            <a:endParaRPr lang="en-SG" sz="1600" dirty="0">
              <a:solidFill>
                <a:srgbClr val="C0000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595A0A03-9330-DB2D-76D1-8AA5A6B35205}"/>
              </a:ext>
            </a:extLst>
          </p:cNvPr>
          <p:cNvGrpSpPr/>
          <p:nvPr/>
        </p:nvGrpSpPr>
        <p:grpSpPr>
          <a:xfrm>
            <a:off x="6501972" y="1403933"/>
            <a:ext cx="1455648" cy="345166"/>
            <a:chOff x="6501972" y="1403933"/>
            <a:chExt cx="1455648" cy="345166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5334DF11-AB40-C503-B858-FD98F7A46006}"/>
                </a:ext>
              </a:extLst>
            </p:cNvPr>
            <p:cNvSpPr txBox="1"/>
            <p:nvPr/>
          </p:nvSpPr>
          <p:spPr>
            <a:xfrm>
              <a:off x="6501972" y="1403933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0033CC"/>
                  </a:solidFill>
                </a:rPr>
                <a:t>edge</a:t>
              </a:r>
              <a:endParaRPr kumimoji="1" lang="zh-TW" altLang="en-US" sz="1600" dirty="0">
                <a:solidFill>
                  <a:srgbClr val="0033CC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9572216-3C65-1B85-8E94-FED662B12A2F}"/>
                </a:ext>
              </a:extLst>
            </p:cNvPr>
            <p:cNvSpPr txBox="1"/>
            <p:nvPr/>
          </p:nvSpPr>
          <p:spPr>
            <a:xfrm>
              <a:off x="7122135" y="1410545"/>
              <a:ext cx="8354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0033CC"/>
                  </a:solidFill>
                </a:rPr>
                <a:t>weight</a:t>
              </a:r>
              <a:endParaRPr kumimoji="1" lang="zh-TW" altLang="en-US" sz="1600" dirty="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56316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Kruskal’s</a:t>
            </a:r>
            <a:r>
              <a:rPr lang="en-SG" dirty="0"/>
              <a:t> Algorithm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71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81898" y="2488943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2990" y="3971813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91107" y="3507348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68442" y="4500916"/>
            <a:ext cx="331629" cy="400110"/>
            <a:chOff x="6377886" y="1635848"/>
            <a:chExt cx="331629" cy="400110"/>
          </a:xfrm>
        </p:grpSpPr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3317" y="3019211"/>
            <a:ext cx="370615" cy="400110"/>
            <a:chOff x="4920457" y="1627648"/>
            <a:chExt cx="370615" cy="400110"/>
          </a:xfrm>
        </p:grpSpPr>
        <p:sp>
          <p:nvSpPr>
            <p:cNvPr id="18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05393" y="3538911"/>
            <a:ext cx="329219" cy="400110"/>
            <a:chOff x="4968788" y="3037343"/>
            <a:chExt cx="329219" cy="400110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2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8176" y="4378136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4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20326" y="2529250"/>
            <a:ext cx="358721" cy="400110"/>
            <a:chOff x="6350794" y="3056732"/>
            <a:chExt cx="358721" cy="400110"/>
          </a:xfrm>
        </p:grpSpPr>
        <p:sp>
          <p:nvSpPr>
            <p:cNvPr id="34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3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5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cxnSp>
        <p:nvCxnSpPr>
          <p:cNvPr id="33" name="Straight Connector 32"/>
          <p:cNvCxnSpPr>
            <a:endCxn id="37" idx="0"/>
          </p:cNvCxnSpPr>
          <p:nvPr/>
        </p:nvCxnSpPr>
        <p:spPr>
          <a:xfrm flipH="1">
            <a:off x="1885288" y="3875895"/>
            <a:ext cx="720105" cy="5346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2"/>
            <a:endCxn id="37" idx="0"/>
          </p:cNvCxnSpPr>
          <p:nvPr/>
        </p:nvCxnSpPr>
        <p:spPr>
          <a:xfrm>
            <a:off x="1658625" y="3419321"/>
            <a:ext cx="226663" cy="9911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2" idx="1"/>
          </p:cNvCxnSpPr>
          <p:nvPr/>
        </p:nvCxnSpPr>
        <p:spPr>
          <a:xfrm>
            <a:off x="1820067" y="3343341"/>
            <a:ext cx="787212" cy="3956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0" idx="1"/>
          </p:cNvCxnSpPr>
          <p:nvPr/>
        </p:nvCxnSpPr>
        <p:spPr>
          <a:xfrm>
            <a:off x="2925433" y="3875895"/>
            <a:ext cx="567557" cy="2959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37" idx="7"/>
          </p:cNvCxnSpPr>
          <p:nvPr/>
        </p:nvCxnSpPr>
        <p:spPr>
          <a:xfrm flipH="1">
            <a:off x="1998439" y="4260664"/>
            <a:ext cx="1576925" cy="1967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5" idx="1"/>
          </p:cNvCxnSpPr>
          <p:nvPr/>
        </p:nvCxnSpPr>
        <p:spPr>
          <a:xfrm flipH="1" flipV="1">
            <a:off x="2037689" y="4562906"/>
            <a:ext cx="3435048" cy="13806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6" idx="1"/>
          </p:cNvCxnSpPr>
          <p:nvPr/>
        </p:nvCxnSpPr>
        <p:spPr>
          <a:xfrm>
            <a:off x="3848535" y="4256518"/>
            <a:ext cx="1666776" cy="3315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4681923" y="3842036"/>
            <a:ext cx="833388" cy="68400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0"/>
            <a:endCxn id="35" idx="5"/>
          </p:cNvCxnSpPr>
          <p:nvPr/>
        </p:nvCxnSpPr>
        <p:spPr>
          <a:xfrm flipH="1" flipV="1">
            <a:off x="5020589" y="2834791"/>
            <a:ext cx="607873" cy="170643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3" idx="0"/>
            <a:endCxn id="35" idx="3"/>
          </p:cNvCxnSpPr>
          <p:nvPr/>
        </p:nvCxnSpPr>
        <p:spPr>
          <a:xfrm flipV="1">
            <a:off x="4556660" y="2834791"/>
            <a:ext cx="237627" cy="6725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5" idx="2"/>
            <a:endCxn id="6" idx="3"/>
          </p:cNvCxnSpPr>
          <p:nvPr/>
        </p:nvCxnSpPr>
        <p:spPr>
          <a:xfrm flipH="1" flipV="1">
            <a:off x="3213527" y="2688998"/>
            <a:ext cx="1533891" cy="3264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7" idx="5"/>
          </p:cNvCxnSpPr>
          <p:nvPr/>
        </p:nvCxnSpPr>
        <p:spPr>
          <a:xfrm flipH="1" flipV="1">
            <a:off x="3155069" y="2802421"/>
            <a:ext cx="1277163" cy="75918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2" idx="2"/>
          </p:cNvCxnSpPr>
          <p:nvPr/>
        </p:nvCxnSpPr>
        <p:spPr>
          <a:xfrm flipH="1">
            <a:off x="2925433" y="3715875"/>
            <a:ext cx="1465674" cy="31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10" idx="3"/>
          </p:cNvCxnSpPr>
          <p:nvPr/>
        </p:nvCxnSpPr>
        <p:spPr>
          <a:xfrm flipH="1">
            <a:off x="3863605" y="3853293"/>
            <a:ext cx="547174" cy="3185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2" idx="0"/>
          </p:cNvCxnSpPr>
          <p:nvPr/>
        </p:nvCxnSpPr>
        <p:spPr>
          <a:xfrm flipV="1">
            <a:off x="2770946" y="2813468"/>
            <a:ext cx="194813" cy="7254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" idx="2"/>
            <a:endCxn id="19" idx="3"/>
          </p:cNvCxnSpPr>
          <p:nvPr/>
        </p:nvCxnSpPr>
        <p:spPr>
          <a:xfrm flipH="1">
            <a:off x="1843932" y="2689270"/>
            <a:ext cx="1037966" cy="52999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631147" y="1724102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0-7    0.16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629986" y="1995162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2-3    0.17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636966" y="2260411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1-7    0.19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43946" y="2553578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0-2    0.26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642785" y="2824638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5-7    0.28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649765" y="308988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1-3    0.29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650925" y="339120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1-5    0.32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649764" y="366226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2-7    0.34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56744" y="392750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4-5    0.35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657907" y="421485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1-2    0.36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656746" y="448591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4-7    0.37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663726" y="4751166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0-4    0.38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664887" y="501758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6-2    0.40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663726" y="528864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3-6    0.52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670706" y="555388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6-0    0.58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676526" y="580400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6-4    0.93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877425" y="1308942"/>
            <a:ext cx="14424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Graph edges in weight increasing order</a:t>
            </a:r>
            <a:endParaRPr lang="en-SG" sz="1600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22497" y="2191683"/>
            <a:ext cx="1513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  <a:sym typeface="Wingdings" panose="05000000000000000000" pitchFamily="2" charset="2"/>
              </a:rPr>
              <a:t>, cycle</a:t>
            </a:r>
            <a:endParaRPr lang="en-SG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FE388FA-E528-2134-20BF-BA85FD38EDAD}"/>
              </a:ext>
            </a:extLst>
          </p:cNvPr>
          <p:cNvGrpSpPr/>
          <p:nvPr/>
        </p:nvGrpSpPr>
        <p:grpSpPr>
          <a:xfrm>
            <a:off x="6501972" y="1403933"/>
            <a:ext cx="1455648" cy="345166"/>
            <a:chOff x="6501972" y="1403933"/>
            <a:chExt cx="1455648" cy="345166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473F96A-18BC-F49D-1ABC-6144F2C0079B}"/>
                </a:ext>
              </a:extLst>
            </p:cNvPr>
            <p:cNvSpPr txBox="1"/>
            <p:nvPr/>
          </p:nvSpPr>
          <p:spPr>
            <a:xfrm>
              <a:off x="6501972" y="1403933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0033CC"/>
                  </a:solidFill>
                </a:rPr>
                <a:t>edge</a:t>
              </a:r>
              <a:endParaRPr kumimoji="1" lang="zh-TW" altLang="en-US" sz="1600" dirty="0">
                <a:solidFill>
                  <a:srgbClr val="0033CC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7D7FDDB-1912-2A9C-0BBD-FEF2013DFFE1}"/>
                </a:ext>
              </a:extLst>
            </p:cNvPr>
            <p:cNvSpPr txBox="1"/>
            <p:nvPr/>
          </p:nvSpPr>
          <p:spPr>
            <a:xfrm>
              <a:off x="7122135" y="1410545"/>
              <a:ext cx="8354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0033CC"/>
                  </a:solidFill>
                </a:rPr>
                <a:t>weight</a:t>
              </a:r>
              <a:endParaRPr kumimoji="1" lang="zh-TW" altLang="en-US" sz="1600" dirty="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8223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Kruskal’s</a:t>
            </a:r>
            <a:r>
              <a:rPr lang="en-SG" dirty="0"/>
              <a:t> Algorithm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72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81898" y="2488943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2990" y="3971813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91107" y="3507348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68442" y="4500916"/>
            <a:ext cx="331629" cy="400110"/>
            <a:chOff x="6377886" y="1635848"/>
            <a:chExt cx="331629" cy="400110"/>
          </a:xfrm>
        </p:grpSpPr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3317" y="3019211"/>
            <a:ext cx="370615" cy="400110"/>
            <a:chOff x="4920457" y="1627648"/>
            <a:chExt cx="370615" cy="400110"/>
          </a:xfrm>
        </p:grpSpPr>
        <p:sp>
          <p:nvSpPr>
            <p:cNvPr id="18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05393" y="3538911"/>
            <a:ext cx="329219" cy="400110"/>
            <a:chOff x="4968788" y="3037343"/>
            <a:chExt cx="329219" cy="400110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2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8176" y="4378136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4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20326" y="2529250"/>
            <a:ext cx="358721" cy="400110"/>
            <a:chOff x="6350794" y="3056732"/>
            <a:chExt cx="358721" cy="400110"/>
          </a:xfrm>
        </p:grpSpPr>
        <p:sp>
          <p:nvSpPr>
            <p:cNvPr id="34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3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5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cxnSp>
        <p:nvCxnSpPr>
          <p:cNvPr id="33" name="Straight Connector 32"/>
          <p:cNvCxnSpPr>
            <a:endCxn id="37" idx="0"/>
          </p:cNvCxnSpPr>
          <p:nvPr/>
        </p:nvCxnSpPr>
        <p:spPr>
          <a:xfrm flipH="1">
            <a:off x="1885288" y="3875895"/>
            <a:ext cx="720105" cy="5346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2"/>
            <a:endCxn id="37" idx="0"/>
          </p:cNvCxnSpPr>
          <p:nvPr/>
        </p:nvCxnSpPr>
        <p:spPr>
          <a:xfrm>
            <a:off x="1658625" y="3419321"/>
            <a:ext cx="226663" cy="9911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2" idx="1"/>
          </p:cNvCxnSpPr>
          <p:nvPr/>
        </p:nvCxnSpPr>
        <p:spPr>
          <a:xfrm>
            <a:off x="1820067" y="3343341"/>
            <a:ext cx="787212" cy="3956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0" idx="1"/>
          </p:cNvCxnSpPr>
          <p:nvPr/>
        </p:nvCxnSpPr>
        <p:spPr>
          <a:xfrm>
            <a:off x="2925433" y="3875895"/>
            <a:ext cx="567557" cy="2959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37" idx="7"/>
          </p:cNvCxnSpPr>
          <p:nvPr/>
        </p:nvCxnSpPr>
        <p:spPr>
          <a:xfrm flipH="1">
            <a:off x="1998439" y="4260664"/>
            <a:ext cx="1576925" cy="1967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5" idx="1"/>
          </p:cNvCxnSpPr>
          <p:nvPr/>
        </p:nvCxnSpPr>
        <p:spPr>
          <a:xfrm flipH="1" flipV="1">
            <a:off x="2037689" y="4562906"/>
            <a:ext cx="3435048" cy="13806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6" idx="1"/>
          </p:cNvCxnSpPr>
          <p:nvPr/>
        </p:nvCxnSpPr>
        <p:spPr>
          <a:xfrm>
            <a:off x="3848535" y="4256518"/>
            <a:ext cx="1666776" cy="3315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4681923" y="3842036"/>
            <a:ext cx="833388" cy="68400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0"/>
            <a:endCxn id="35" idx="5"/>
          </p:cNvCxnSpPr>
          <p:nvPr/>
        </p:nvCxnSpPr>
        <p:spPr>
          <a:xfrm flipH="1" flipV="1">
            <a:off x="5020589" y="2834791"/>
            <a:ext cx="607873" cy="170643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3" idx="0"/>
            <a:endCxn id="35" idx="3"/>
          </p:cNvCxnSpPr>
          <p:nvPr/>
        </p:nvCxnSpPr>
        <p:spPr>
          <a:xfrm flipV="1">
            <a:off x="4556660" y="2834791"/>
            <a:ext cx="237627" cy="6725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5" idx="2"/>
            <a:endCxn id="6" idx="3"/>
          </p:cNvCxnSpPr>
          <p:nvPr/>
        </p:nvCxnSpPr>
        <p:spPr>
          <a:xfrm flipH="1" flipV="1">
            <a:off x="3213527" y="2688998"/>
            <a:ext cx="1533891" cy="3264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7" idx="5"/>
          </p:cNvCxnSpPr>
          <p:nvPr/>
        </p:nvCxnSpPr>
        <p:spPr>
          <a:xfrm flipH="1" flipV="1">
            <a:off x="3155069" y="2802421"/>
            <a:ext cx="1277163" cy="75918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2" idx="2"/>
          </p:cNvCxnSpPr>
          <p:nvPr/>
        </p:nvCxnSpPr>
        <p:spPr>
          <a:xfrm flipH="1">
            <a:off x="2925433" y="3715875"/>
            <a:ext cx="1465674" cy="31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10" idx="3"/>
          </p:cNvCxnSpPr>
          <p:nvPr/>
        </p:nvCxnSpPr>
        <p:spPr>
          <a:xfrm flipH="1">
            <a:off x="3863605" y="3853293"/>
            <a:ext cx="547174" cy="3185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2" idx="0"/>
          </p:cNvCxnSpPr>
          <p:nvPr/>
        </p:nvCxnSpPr>
        <p:spPr>
          <a:xfrm flipV="1">
            <a:off x="2770946" y="2813468"/>
            <a:ext cx="194813" cy="7254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" idx="2"/>
            <a:endCxn id="19" idx="3"/>
          </p:cNvCxnSpPr>
          <p:nvPr/>
        </p:nvCxnSpPr>
        <p:spPr>
          <a:xfrm flipH="1">
            <a:off x="1843932" y="2689270"/>
            <a:ext cx="1037966" cy="52999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631147" y="1724102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0-7    0.16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629986" y="1995162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2-3    0.17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636966" y="2260411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1-7    0.19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43946" y="2553578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0-2    0.26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642785" y="2824638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5-7    0.28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649765" y="308988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1-3    0.29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650925" y="339120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1-5    0.32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649764" y="366226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2-7    0.34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56744" y="392750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4-5    0.35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657907" y="421485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1-2    0.36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656746" y="448591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4-7    0.37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663726" y="4751166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0-4    0.38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664887" y="501758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6-2    0.40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663726" y="528864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3-6    0.52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670706" y="555388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6-0    0.58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676526" y="580400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6-4    0.93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987445" y="1341312"/>
            <a:ext cx="14424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Graph edges in weight increasing order</a:t>
            </a:r>
            <a:endParaRPr lang="en-SG" sz="1600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21648" y="2310529"/>
            <a:ext cx="1513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  <a:sym typeface="Wingdings" panose="05000000000000000000" pitchFamily="2" charset="2"/>
              </a:rPr>
              <a:t>, cycle</a:t>
            </a:r>
            <a:endParaRPr lang="en-SG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1151E997-EC45-E036-BF24-C28519ED0170}"/>
              </a:ext>
            </a:extLst>
          </p:cNvPr>
          <p:cNvGrpSpPr/>
          <p:nvPr/>
        </p:nvGrpSpPr>
        <p:grpSpPr>
          <a:xfrm>
            <a:off x="6501972" y="1403933"/>
            <a:ext cx="1455648" cy="345166"/>
            <a:chOff x="6501972" y="1403933"/>
            <a:chExt cx="1455648" cy="345166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5DD8133A-273F-EB10-BF97-63A365FB47B8}"/>
                </a:ext>
              </a:extLst>
            </p:cNvPr>
            <p:cNvSpPr txBox="1"/>
            <p:nvPr/>
          </p:nvSpPr>
          <p:spPr>
            <a:xfrm>
              <a:off x="6501972" y="1403933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0033CC"/>
                  </a:solidFill>
                </a:rPr>
                <a:t>edge</a:t>
              </a:r>
              <a:endParaRPr kumimoji="1" lang="zh-TW" altLang="en-US" sz="1600" dirty="0">
                <a:solidFill>
                  <a:srgbClr val="0033CC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3193E97-76D2-BF77-943E-AD8D0E812176}"/>
                </a:ext>
              </a:extLst>
            </p:cNvPr>
            <p:cNvSpPr txBox="1"/>
            <p:nvPr/>
          </p:nvSpPr>
          <p:spPr>
            <a:xfrm>
              <a:off x="7122135" y="1410545"/>
              <a:ext cx="8354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0033CC"/>
                  </a:solidFill>
                </a:rPr>
                <a:t>weight</a:t>
              </a:r>
              <a:endParaRPr kumimoji="1" lang="zh-TW" altLang="en-US" sz="1600" dirty="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9343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Kruskal’s</a:t>
            </a:r>
            <a:r>
              <a:rPr lang="en-SG" dirty="0"/>
              <a:t> Algorithm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73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81898" y="2488943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2990" y="3971813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91107" y="3507348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68442" y="4500916"/>
            <a:ext cx="331629" cy="400110"/>
            <a:chOff x="6377886" y="1635848"/>
            <a:chExt cx="331629" cy="400110"/>
          </a:xfrm>
        </p:grpSpPr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3317" y="3019211"/>
            <a:ext cx="370615" cy="400110"/>
            <a:chOff x="4920457" y="1627648"/>
            <a:chExt cx="370615" cy="400110"/>
          </a:xfrm>
        </p:grpSpPr>
        <p:sp>
          <p:nvSpPr>
            <p:cNvPr id="18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05393" y="3538911"/>
            <a:ext cx="329219" cy="400110"/>
            <a:chOff x="4968788" y="3037343"/>
            <a:chExt cx="329219" cy="400110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2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8176" y="4378136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4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20326" y="2529250"/>
            <a:ext cx="358721" cy="400110"/>
            <a:chOff x="6350794" y="3056732"/>
            <a:chExt cx="358721" cy="400110"/>
          </a:xfrm>
        </p:grpSpPr>
        <p:sp>
          <p:nvSpPr>
            <p:cNvPr id="34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3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5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cxnSp>
        <p:nvCxnSpPr>
          <p:cNvPr id="33" name="Straight Connector 32"/>
          <p:cNvCxnSpPr>
            <a:endCxn id="37" idx="0"/>
          </p:cNvCxnSpPr>
          <p:nvPr/>
        </p:nvCxnSpPr>
        <p:spPr>
          <a:xfrm flipH="1">
            <a:off x="1885288" y="3875895"/>
            <a:ext cx="720105" cy="5346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2"/>
            <a:endCxn id="37" idx="0"/>
          </p:cNvCxnSpPr>
          <p:nvPr/>
        </p:nvCxnSpPr>
        <p:spPr>
          <a:xfrm>
            <a:off x="1658625" y="3419321"/>
            <a:ext cx="226663" cy="9911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2" idx="1"/>
          </p:cNvCxnSpPr>
          <p:nvPr/>
        </p:nvCxnSpPr>
        <p:spPr>
          <a:xfrm>
            <a:off x="1820067" y="3343341"/>
            <a:ext cx="787212" cy="3956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0" idx="1"/>
          </p:cNvCxnSpPr>
          <p:nvPr/>
        </p:nvCxnSpPr>
        <p:spPr>
          <a:xfrm>
            <a:off x="2925433" y="3875895"/>
            <a:ext cx="567557" cy="2959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37" idx="7"/>
          </p:cNvCxnSpPr>
          <p:nvPr/>
        </p:nvCxnSpPr>
        <p:spPr>
          <a:xfrm flipH="1">
            <a:off x="1998439" y="4260664"/>
            <a:ext cx="1576925" cy="1967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5" idx="1"/>
          </p:cNvCxnSpPr>
          <p:nvPr/>
        </p:nvCxnSpPr>
        <p:spPr>
          <a:xfrm flipH="1" flipV="1">
            <a:off x="2037689" y="4562906"/>
            <a:ext cx="3435048" cy="13806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6" idx="1"/>
          </p:cNvCxnSpPr>
          <p:nvPr/>
        </p:nvCxnSpPr>
        <p:spPr>
          <a:xfrm>
            <a:off x="3848535" y="4256518"/>
            <a:ext cx="1666776" cy="3315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4681923" y="3842036"/>
            <a:ext cx="833388" cy="68400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0"/>
            <a:endCxn id="35" idx="5"/>
          </p:cNvCxnSpPr>
          <p:nvPr/>
        </p:nvCxnSpPr>
        <p:spPr>
          <a:xfrm flipH="1" flipV="1">
            <a:off x="5020589" y="2834791"/>
            <a:ext cx="607873" cy="170643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3" idx="0"/>
            <a:endCxn id="35" idx="3"/>
          </p:cNvCxnSpPr>
          <p:nvPr/>
        </p:nvCxnSpPr>
        <p:spPr>
          <a:xfrm flipV="1">
            <a:off x="4556660" y="2834791"/>
            <a:ext cx="237627" cy="6725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5" idx="2"/>
            <a:endCxn id="6" idx="3"/>
          </p:cNvCxnSpPr>
          <p:nvPr/>
        </p:nvCxnSpPr>
        <p:spPr>
          <a:xfrm flipH="1" flipV="1">
            <a:off x="3213527" y="2688998"/>
            <a:ext cx="1533891" cy="3264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7" idx="5"/>
          </p:cNvCxnSpPr>
          <p:nvPr/>
        </p:nvCxnSpPr>
        <p:spPr>
          <a:xfrm flipH="1" flipV="1">
            <a:off x="3155069" y="2802421"/>
            <a:ext cx="1277163" cy="75918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2" idx="2"/>
          </p:cNvCxnSpPr>
          <p:nvPr/>
        </p:nvCxnSpPr>
        <p:spPr>
          <a:xfrm flipH="1">
            <a:off x="2925433" y="3715875"/>
            <a:ext cx="1465674" cy="3188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10" idx="3"/>
          </p:cNvCxnSpPr>
          <p:nvPr/>
        </p:nvCxnSpPr>
        <p:spPr>
          <a:xfrm flipH="1">
            <a:off x="3863605" y="3853293"/>
            <a:ext cx="547174" cy="3185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2" idx="0"/>
          </p:cNvCxnSpPr>
          <p:nvPr/>
        </p:nvCxnSpPr>
        <p:spPr>
          <a:xfrm flipV="1">
            <a:off x="2770946" y="2813468"/>
            <a:ext cx="194813" cy="7254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" idx="2"/>
            <a:endCxn id="19" idx="3"/>
          </p:cNvCxnSpPr>
          <p:nvPr/>
        </p:nvCxnSpPr>
        <p:spPr>
          <a:xfrm flipH="1">
            <a:off x="1843932" y="2689270"/>
            <a:ext cx="1037966" cy="52999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631147" y="1724102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0-7    0.16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629986" y="1995162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2-3    0.17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636966" y="2260411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1-7    0.19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43946" y="2553578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0-2    0.26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642785" y="2824638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5-7    0.28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649765" y="308988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1-3    0.29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650925" y="339120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1-5    0.32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649764" y="366226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2-7    0.34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56744" y="392750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4-5    0.35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657907" y="421485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1-2    0.36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656746" y="448591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4-7    0.37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663726" y="4751166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0-4    0.38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664887" y="501758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6-2    0.40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663726" y="528864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3-6    0.52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670706" y="555388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6-0    0.58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676526" y="580400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6-4    0.93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915164" y="1352470"/>
            <a:ext cx="14424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Graph edges in weight increasing order</a:t>
            </a:r>
            <a:endParaRPr lang="en-SG" sz="1600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88786" y="3252209"/>
            <a:ext cx="1513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  <a:sym typeface="Wingdings" panose="05000000000000000000" pitchFamily="2" charset="2"/>
              </a:rPr>
              <a:t>, cycle</a:t>
            </a:r>
            <a:endParaRPr lang="en-SG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2F0AA4C-4FAF-640F-C05F-630D9BC8E6EF}"/>
              </a:ext>
            </a:extLst>
          </p:cNvPr>
          <p:cNvGrpSpPr/>
          <p:nvPr/>
        </p:nvGrpSpPr>
        <p:grpSpPr>
          <a:xfrm>
            <a:off x="6501972" y="1403933"/>
            <a:ext cx="1455648" cy="345166"/>
            <a:chOff x="6501972" y="1403933"/>
            <a:chExt cx="1455648" cy="345166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9EEA640-8738-C59E-BE2F-6CAEE5716070}"/>
                </a:ext>
              </a:extLst>
            </p:cNvPr>
            <p:cNvSpPr txBox="1"/>
            <p:nvPr/>
          </p:nvSpPr>
          <p:spPr>
            <a:xfrm>
              <a:off x="6501972" y="1403933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0033CC"/>
                  </a:solidFill>
                </a:rPr>
                <a:t>edge</a:t>
              </a:r>
              <a:endParaRPr kumimoji="1" lang="zh-TW" altLang="en-US" sz="1600" dirty="0">
                <a:solidFill>
                  <a:srgbClr val="0033CC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6790A1D-2034-5DA7-E13A-6587A28C832D}"/>
                </a:ext>
              </a:extLst>
            </p:cNvPr>
            <p:cNvSpPr txBox="1"/>
            <p:nvPr/>
          </p:nvSpPr>
          <p:spPr>
            <a:xfrm>
              <a:off x="7122135" y="1410545"/>
              <a:ext cx="8354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0033CC"/>
                  </a:solidFill>
                </a:rPr>
                <a:t>weight</a:t>
              </a:r>
              <a:endParaRPr kumimoji="1" lang="zh-TW" altLang="en-US" sz="1600" dirty="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92428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Kruskal’s</a:t>
            </a:r>
            <a:r>
              <a:rPr lang="en-SG" dirty="0"/>
              <a:t> Algorithm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74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81898" y="2488943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2990" y="3971813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91107" y="3507348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68442" y="4500916"/>
            <a:ext cx="331629" cy="400110"/>
            <a:chOff x="6377886" y="1635848"/>
            <a:chExt cx="331629" cy="400110"/>
          </a:xfrm>
        </p:grpSpPr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3317" y="3019211"/>
            <a:ext cx="370615" cy="400110"/>
            <a:chOff x="4920457" y="1627648"/>
            <a:chExt cx="370615" cy="400110"/>
          </a:xfrm>
        </p:grpSpPr>
        <p:sp>
          <p:nvSpPr>
            <p:cNvPr id="18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05393" y="3538911"/>
            <a:ext cx="329219" cy="400110"/>
            <a:chOff x="4968788" y="3037343"/>
            <a:chExt cx="329219" cy="400110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2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8176" y="4378136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4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20326" y="2529250"/>
            <a:ext cx="358721" cy="400110"/>
            <a:chOff x="6350794" y="3056732"/>
            <a:chExt cx="358721" cy="400110"/>
          </a:xfrm>
        </p:grpSpPr>
        <p:sp>
          <p:nvSpPr>
            <p:cNvPr id="34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3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5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cxnSp>
        <p:nvCxnSpPr>
          <p:cNvPr id="33" name="Straight Connector 32"/>
          <p:cNvCxnSpPr>
            <a:endCxn id="37" idx="0"/>
          </p:cNvCxnSpPr>
          <p:nvPr/>
        </p:nvCxnSpPr>
        <p:spPr>
          <a:xfrm flipH="1">
            <a:off x="1885288" y="3875895"/>
            <a:ext cx="720105" cy="5346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2"/>
            <a:endCxn id="37" idx="0"/>
          </p:cNvCxnSpPr>
          <p:nvPr/>
        </p:nvCxnSpPr>
        <p:spPr>
          <a:xfrm>
            <a:off x="1658625" y="3419321"/>
            <a:ext cx="226663" cy="99118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2" idx="1"/>
          </p:cNvCxnSpPr>
          <p:nvPr/>
        </p:nvCxnSpPr>
        <p:spPr>
          <a:xfrm>
            <a:off x="1820067" y="3343341"/>
            <a:ext cx="787212" cy="3956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0" idx="1"/>
          </p:cNvCxnSpPr>
          <p:nvPr/>
        </p:nvCxnSpPr>
        <p:spPr>
          <a:xfrm>
            <a:off x="2925433" y="3875895"/>
            <a:ext cx="567557" cy="2959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37" idx="7"/>
          </p:cNvCxnSpPr>
          <p:nvPr/>
        </p:nvCxnSpPr>
        <p:spPr>
          <a:xfrm flipH="1">
            <a:off x="1998439" y="4260664"/>
            <a:ext cx="1576925" cy="1967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5" idx="1"/>
          </p:cNvCxnSpPr>
          <p:nvPr/>
        </p:nvCxnSpPr>
        <p:spPr>
          <a:xfrm flipH="1" flipV="1">
            <a:off x="2037689" y="4562906"/>
            <a:ext cx="3435048" cy="13806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6" idx="1"/>
          </p:cNvCxnSpPr>
          <p:nvPr/>
        </p:nvCxnSpPr>
        <p:spPr>
          <a:xfrm>
            <a:off x="3848535" y="4256518"/>
            <a:ext cx="1666776" cy="3315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4681923" y="3842036"/>
            <a:ext cx="833388" cy="68400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0"/>
            <a:endCxn id="35" idx="5"/>
          </p:cNvCxnSpPr>
          <p:nvPr/>
        </p:nvCxnSpPr>
        <p:spPr>
          <a:xfrm flipH="1" flipV="1">
            <a:off x="5020589" y="2834791"/>
            <a:ext cx="607873" cy="170643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3" idx="0"/>
            <a:endCxn id="35" idx="3"/>
          </p:cNvCxnSpPr>
          <p:nvPr/>
        </p:nvCxnSpPr>
        <p:spPr>
          <a:xfrm flipV="1">
            <a:off x="4556660" y="2834791"/>
            <a:ext cx="237627" cy="6725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5" idx="2"/>
            <a:endCxn id="6" idx="3"/>
          </p:cNvCxnSpPr>
          <p:nvPr/>
        </p:nvCxnSpPr>
        <p:spPr>
          <a:xfrm flipH="1" flipV="1">
            <a:off x="3213527" y="2688998"/>
            <a:ext cx="1533891" cy="3264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7" idx="5"/>
          </p:cNvCxnSpPr>
          <p:nvPr/>
        </p:nvCxnSpPr>
        <p:spPr>
          <a:xfrm flipH="1" flipV="1">
            <a:off x="3155069" y="2802421"/>
            <a:ext cx="1277163" cy="75918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2" idx="2"/>
          </p:cNvCxnSpPr>
          <p:nvPr/>
        </p:nvCxnSpPr>
        <p:spPr>
          <a:xfrm flipH="1">
            <a:off x="2925433" y="3715875"/>
            <a:ext cx="1465674" cy="31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10" idx="3"/>
          </p:cNvCxnSpPr>
          <p:nvPr/>
        </p:nvCxnSpPr>
        <p:spPr>
          <a:xfrm flipH="1">
            <a:off x="3863605" y="3853293"/>
            <a:ext cx="547174" cy="3185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2" idx="0"/>
          </p:cNvCxnSpPr>
          <p:nvPr/>
        </p:nvCxnSpPr>
        <p:spPr>
          <a:xfrm flipV="1">
            <a:off x="2770946" y="2813468"/>
            <a:ext cx="194813" cy="7254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" idx="2"/>
            <a:endCxn id="19" idx="3"/>
          </p:cNvCxnSpPr>
          <p:nvPr/>
        </p:nvCxnSpPr>
        <p:spPr>
          <a:xfrm flipH="1">
            <a:off x="1843932" y="2689270"/>
            <a:ext cx="1037966" cy="52999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631147" y="1724102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0-7    0.16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629986" y="1995162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2-3    0.17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636966" y="2260411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1-7    0.19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43946" y="2553578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0-2    0.26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642785" y="2824638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5-7    0.28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649765" y="308988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1-3    0.29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650925" y="339120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1-5    0.32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649764" y="366226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2-7    0.34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56744" y="392750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4-5    0.35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657907" y="421485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1-2    0.36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656746" y="448591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4-7    0.37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663726" y="4751166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0-4    0.38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664887" y="501758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6-2    0.40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663726" y="528864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3-6    0.52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670706" y="555388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6-0    0.58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676526" y="580400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6-4    0.93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942013" y="1373047"/>
            <a:ext cx="14424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Graph edges in weight increasing order</a:t>
            </a:r>
            <a:endParaRPr lang="en-SG" sz="1600" dirty="0">
              <a:solidFill>
                <a:srgbClr val="C0000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DA91452-B478-F586-1678-C58E631AF22B}"/>
              </a:ext>
            </a:extLst>
          </p:cNvPr>
          <p:cNvGrpSpPr/>
          <p:nvPr/>
        </p:nvGrpSpPr>
        <p:grpSpPr>
          <a:xfrm>
            <a:off x="6501972" y="1403933"/>
            <a:ext cx="1455648" cy="345166"/>
            <a:chOff x="6501972" y="1403933"/>
            <a:chExt cx="1455648" cy="345166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9364D4B-3EC1-5382-2223-C04DA4C8FE08}"/>
                </a:ext>
              </a:extLst>
            </p:cNvPr>
            <p:cNvSpPr txBox="1"/>
            <p:nvPr/>
          </p:nvSpPr>
          <p:spPr>
            <a:xfrm>
              <a:off x="6501972" y="1403933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0033CC"/>
                  </a:solidFill>
                </a:rPr>
                <a:t>edge</a:t>
              </a:r>
              <a:endParaRPr kumimoji="1" lang="zh-TW" altLang="en-US" sz="1600" dirty="0">
                <a:solidFill>
                  <a:srgbClr val="0033CC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F7316BC0-07C7-1341-F117-6683FF3473E4}"/>
                </a:ext>
              </a:extLst>
            </p:cNvPr>
            <p:cNvSpPr txBox="1"/>
            <p:nvPr/>
          </p:nvSpPr>
          <p:spPr>
            <a:xfrm>
              <a:off x="7122135" y="1410545"/>
              <a:ext cx="8354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0033CC"/>
                  </a:solidFill>
                </a:rPr>
                <a:t>weight</a:t>
              </a:r>
              <a:endParaRPr kumimoji="1" lang="zh-TW" altLang="en-US" sz="1600" dirty="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780008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Kruskal’s</a:t>
            </a:r>
            <a:r>
              <a:rPr lang="en-SG" dirty="0"/>
              <a:t> Algorithm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75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81898" y="2488943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2990" y="3971813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91107" y="3507348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68442" y="4500916"/>
            <a:ext cx="331629" cy="400110"/>
            <a:chOff x="6377886" y="1635848"/>
            <a:chExt cx="331629" cy="400110"/>
          </a:xfrm>
        </p:grpSpPr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3317" y="3019211"/>
            <a:ext cx="370615" cy="400110"/>
            <a:chOff x="4920457" y="1627648"/>
            <a:chExt cx="370615" cy="400110"/>
          </a:xfrm>
        </p:grpSpPr>
        <p:sp>
          <p:nvSpPr>
            <p:cNvPr id="18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05393" y="3538911"/>
            <a:ext cx="329219" cy="400110"/>
            <a:chOff x="4968788" y="3037343"/>
            <a:chExt cx="329219" cy="400110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2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8176" y="4378136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4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20326" y="2529250"/>
            <a:ext cx="358721" cy="400110"/>
            <a:chOff x="6350794" y="3056732"/>
            <a:chExt cx="358721" cy="400110"/>
          </a:xfrm>
        </p:grpSpPr>
        <p:sp>
          <p:nvSpPr>
            <p:cNvPr id="34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3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5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cxnSp>
        <p:nvCxnSpPr>
          <p:cNvPr id="33" name="Straight Connector 32"/>
          <p:cNvCxnSpPr>
            <a:endCxn id="37" idx="0"/>
          </p:cNvCxnSpPr>
          <p:nvPr/>
        </p:nvCxnSpPr>
        <p:spPr>
          <a:xfrm flipH="1">
            <a:off x="1885288" y="3875895"/>
            <a:ext cx="720105" cy="5346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2"/>
            <a:endCxn id="37" idx="0"/>
          </p:cNvCxnSpPr>
          <p:nvPr/>
        </p:nvCxnSpPr>
        <p:spPr>
          <a:xfrm>
            <a:off x="1658625" y="3419321"/>
            <a:ext cx="226663" cy="9911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2" idx="1"/>
          </p:cNvCxnSpPr>
          <p:nvPr/>
        </p:nvCxnSpPr>
        <p:spPr>
          <a:xfrm>
            <a:off x="1820067" y="3343341"/>
            <a:ext cx="787212" cy="3956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0" idx="1"/>
          </p:cNvCxnSpPr>
          <p:nvPr/>
        </p:nvCxnSpPr>
        <p:spPr>
          <a:xfrm>
            <a:off x="2925433" y="3875895"/>
            <a:ext cx="567557" cy="2959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37" idx="7"/>
          </p:cNvCxnSpPr>
          <p:nvPr/>
        </p:nvCxnSpPr>
        <p:spPr>
          <a:xfrm flipH="1">
            <a:off x="1998439" y="4260664"/>
            <a:ext cx="1576925" cy="1967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5" idx="1"/>
          </p:cNvCxnSpPr>
          <p:nvPr/>
        </p:nvCxnSpPr>
        <p:spPr>
          <a:xfrm flipH="1" flipV="1">
            <a:off x="2037689" y="4562906"/>
            <a:ext cx="3435048" cy="13806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6" idx="1"/>
          </p:cNvCxnSpPr>
          <p:nvPr/>
        </p:nvCxnSpPr>
        <p:spPr>
          <a:xfrm>
            <a:off x="3848535" y="4256518"/>
            <a:ext cx="1666776" cy="3315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4681923" y="3842036"/>
            <a:ext cx="833388" cy="68400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0"/>
            <a:endCxn id="35" idx="5"/>
          </p:cNvCxnSpPr>
          <p:nvPr/>
        </p:nvCxnSpPr>
        <p:spPr>
          <a:xfrm flipH="1" flipV="1">
            <a:off x="5020589" y="2834791"/>
            <a:ext cx="607873" cy="170643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3" idx="0"/>
            <a:endCxn id="35" idx="3"/>
          </p:cNvCxnSpPr>
          <p:nvPr/>
        </p:nvCxnSpPr>
        <p:spPr>
          <a:xfrm flipV="1">
            <a:off x="4556660" y="2834791"/>
            <a:ext cx="237627" cy="6725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5" idx="2"/>
            <a:endCxn id="6" idx="3"/>
          </p:cNvCxnSpPr>
          <p:nvPr/>
        </p:nvCxnSpPr>
        <p:spPr>
          <a:xfrm flipH="1" flipV="1">
            <a:off x="3213527" y="2688998"/>
            <a:ext cx="1533891" cy="3264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7" idx="5"/>
          </p:cNvCxnSpPr>
          <p:nvPr/>
        </p:nvCxnSpPr>
        <p:spPr>
          <a:xfrm flipH="1" flipV="1">
            <a:off x="3155069" y="2802421"/>
            <a:ext cx="1277163" cy="75918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2" idx="2"/>
          </p:cNvCxnSpPr>
          <p:nvPr/>
        </p:nvCxnSpPr>
        <p:spPr>
          <a:xfrm flipH="1">
            <a:off x="2925433" y="3715875"/>
            <a:ext cx="1465674" cy="31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10" idx="3"/>
          </p:cNvCxnSpPr>
          <p:nvPr/>
        </p:nvCxnSpPr>
        <p:spPr>
          <a:xfrm flipH="1">
            <a:off x="3863605" y="3853293"/>
            <a:ext cx="547174" cy="3185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2" idx="0"/>
          </p:cNvCxnSpPr>
          <p:nvPr/>
        </p:nvCxnSpPr>
        <p:spPr>
          <a:xfrm flipV="1">
            <a:off x="2770946" y="2813468"/>
            <a:ext cx="194813" cy="7254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" idx="2"/>
            <a:endCxn id="19" idx="3"/>
          </p:cNvCxnSpPr>
          <p:nvPr/>
        </p:nvCxnSpPr>
        <p:spPr>
          <a:xfrm flipH="1">
            <a:off x="1843932" y="2689270"/>
            <a:ext cx="1037966" cy="52999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631147" y="1724102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0-7    0.16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629986" y="1995162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2-3    0.17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636966" y="2260411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1-7    0.19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43946" y="2553578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0-2    0.26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642785" y="2824638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5-7    0.28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649765" y="308988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1-3    0.29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650925" y="339120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1-5    0.32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649764" y="366226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2-7    0.34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56744" y="392750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4-5    0.35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657907" y="421485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1-2    0.36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656746" y="448591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4-7    0.37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663726" y="4751166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0-4    0.38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664887" y="501758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6-2    0.40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663726" y="528864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3-6    0.52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670706" y="555388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6-0    0.58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676526" y="580400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6-4    0.93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899686" y="1322273"/>
            <a:ext cx="14424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Graph edges in weight increasing order</a:t>
            </a:r>
            <a:endParaRPr lang="en-SG" sz="1600" dirty="0">
              <a:solidFill>
                <a:srgbClr val="C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22395" y="2665615"/>
            <a:ext cx="1513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  <a:sym typeface="Wingdings" panose="05000000000000000000" pitchFamily="2" charset="2"/>
              </a:rPr>
              <a:t>, cycle</a:t>
            </a:r>
            <a:endParaRPr lang="en-SG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ADF836A9-05E3-4C9C-99E8-BF577D96DCEB}"/>
              </a:ext>
            </a:extLst>
          </p:cNvPr>
          <p:cNvGrpSpPr/>
          <p:nvPr/>
        </p:nvGrpSpPr>
        <p:grpSpPr>
          <a:xfrm>
            <a:off x="6501972" y="1403933"/>
            <a:ext cx="1455648" cy="345166"/>
            <a:chOff x="6501972" y="1403933"/>
            <a:chExt cx="1455648" cy="345166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D758CF92-804F-79A0-BBC2-E99E879E616F}"/>
                </a:ext>
              </a:extLst>
            </p:cNvPr>
            <p:cNvSpPr txBox="1"/>
            <p:nvPr/>
          </p:nvSpPr>
          <p:spPr>
            <a:xfrm>
              <a:off x="6501972" y="1403933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0033CC"/>
                  </a:solidFill>
                </a:rPr>
                <a:t>edge</a:t>
              </a:r>
              <a:endParaRPr kumimoji="1" lang="zh-TW" altLang="en-US" sz="1600" dirty="0">
                <a:solidFill>
                  <a:srgbClr val="0033CC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5FB60BC8-AF81-8990-B552-1C7FD63D29E7}"/>
                </a:ext>
              </a:extLst>
            </p:cNvPr>
            <p:cNvSpPr txBox="1"/>
            <p:nvPr/>
          </p:nvSpPr>
          <p:spPr>
            <a:xfrm>
              <a:off x="7122135" y="1410545"/>
              <a:ext cx="8354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0033CC"/>
                  </a:solidFill>
                </a:rPr>
                <a:t>weight</a:t>
              </a:r>
              <a:endParaRPr kumimoji="1" lang="zh-TW" altLang="en-US" sz="1600" dirty="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43090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Kruskal’s</a:t>
            </a:r>
            <a:r>
              <a:rPr lang="en-SG" dirty="0"/>
              <a:t> Algorithm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76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81898" y="2488943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2990" y="3971813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91107" y="3507348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68442" y="4500916"/>
            <a:ext cx="331629" cy="400110"/>
            <a:chOff x="6377886" y="1635848"/>
            <a:chExt cx="331629" cy="400110"/>
          </a:xfrm>
        </p:grpSpPr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3317" y="3019211"/>
            <a:ext cx="370615" cy="400110"/>
            <a:chOff x="4920457" y="1627648"/>
            <a:chExt cx="370615" cy="400110"/>
          </a:xfrm>
        </p:grpSpPr>
        <p:sp>
          <p:nvSpPr>
            <p:cNvPr id="18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05393" y="3538911"/>
            <a:ext cx="329219" cy="400110"/>
            <a:chOff x="4968788" y="3037343"/>
            <a:chExt cx="329219" cy="400110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2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8176" y="4378136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4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20326" y="2529250"/>
            <a:ext cx="358721" cy="400110"/>
            <a:chOff x="6350794" y="3056732"/>
            <a:chExt cx="358721" cy="400110"/>
          </a:xfrm>
        </p:grpSpPr>
        <p:sp>
          <p:nvSpPr>
            <p:cNvPr id="34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3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5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cxnSp>
        <p:nvCxnSpPr>
          <p:cNvPr id="33" name="Straight Connector 32"/>
          <p:cNvCxnSpPr>
            <a:endCxn id="37" idx="0"/>
          </p:cNvCxnSpPr>
          <p:nvPr/>
        </p:nvCxnSpPr>
        <p:spPr>
          <a:xfrm flipH="1">
            <a:off x="1885288" y="3875895"/>
            <a:ext cx="720105" cy="53461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2"/>
            <a:endCxn id="37" idx="0"/>
          </p:cNvCxnSpPr>
          <p:nvPr/>
        </p:nvCxnSpPr>
        <p:spPr>
          <a:xfrm>
            <a:off x="1658625" y="3419321"/>
            <a:ext cx="226663" cy="9911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2" idx="1"/>
          </p:cNvCxnSpPr>
          <p:nvPr/>
        </p:nvCxnSpPr>
        <p:spPr>
          <a:xfrm>
            <a:off x="1820067" y="3343341"/>
            <a:ext cx="787212" cy="3956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0" idx="1"/>
          </p:cNvCxnSpPr>
          <p:nvPr/>
        </p:nvCxnSpPr>
        <p:spPr>
          <a:xfrm>
            <a:off x="2925433" y="3875895"/>
            <a:ext cx="567557" cy="2959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37" idx="7"/>
          </p:cNvCxnSpPr>
          <p:nvPr/>
        </p:nvCxnSpPr>
        <p:spPr>
          <a:xfrm flipH="1">
            <a:off x="1998439" y="4260664"/>
            <a:ext cx="1576925" cy="1967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5" idx="1"/>
          </p:cNvCxnSpPr>
          <p:nvPr/>
        </p:nvCxnSpPr>
        <p:spPr>
          <a:xfrm flipH="1" flipV="1">
            <a:off x="2037689" y="4562906"/>
            <a:ext cx="3435048" cy="13806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6" idx="1"/>
          </p:cNvCxnSpPr>
          <p:nvPr/>
        </p:nvCxnSpPr>
        <p:spPr>
          <a:xfrm>
            <a:off x="3848535" y="4256518"/>
            <a:ext cx="1666776" cy="3315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4681923" y="3842036"/>
            <a:ext cx="833388" cy="68400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0"/>
            <a:endCxn id="35" idx="5"/>
          </p:cNvCxnSpPr>
          <p:nvPr/>
        </p:nvCxnSpPr>
        <p:spPr>
          <a:xfrm flipH="1" flipV="1">
            <a:off x="5020589" y="2834791"/>
            <a:ext cx="607873" cy="170643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3" idx="0"/>
            <a:endCxn id="35" idx="3"/>
          </p:cNvCxnSpPr>
          <p:nvPr/>
        </p:nvCxnSpPr>
        <p:spPr>
          <a:xfrm flipV="1">
            <a:off x="4556660" y="2834791"/>
            <a:ext cx="237627" cy="6725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5" idx="2"/>
            <a:endCxn id="6" idx="3"/>
          </p:cNvCxnSpPr>
          <p:nvPr/>
        </p:nvCxnSpPr>
        <p:spPr>
          <a:xfrm flipH="1" flipV="1">
            <a:off x="3213527" y="2688998"/>
            <a:ext cx="1533891" cy="3264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7" idx="5"/>
          </p:cNvCxnSpPr>
          <p:nvPr/>
        </p:nvCxnSpPr>
        <p:spPr>
          <a:xfrm flipH="1" flipV="1">
            <a:off x="3155069" y="2802421"/>
            <a:ext cx="1277163" cy="75918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2" idx="2"/>
          </p:cNvCxnSpPr>
          <p:nvPr/>
        </p:nvCxnSpPr>
        <p:spPr>
          <a:xfrm flipH="1">
            <a:off x="2925433" y="3715875"/>
            <a:ext cx="1465674" cy="31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10" idx="3"/>
          </p:cNvCxnSpPr>
          <p:nvPr/>
        </p:nvCxnSpPr>
        <p:spPr>
          <a:xfrm flipH="1">
            <a:off x="3863605" y="3853293"/>
            <a:ext cx="547174" cy="3185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2" idx="0"/>
          </p:cNvCxnSpPr>
          <p:nvPr/>
        </p:nvCxnSpPr>
        <p:spPr>
          <a:xfrm flipV="1">
            <a:off x="2770946" y="2813468"/>
            <a:ext cx="194813" cy="7254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" idx="2"/>
            <a:endCxn id="19" idx="3"/>
          </p:cNvCxnSpPr>
          <p:nvPr/>
        </p:nvCxnSpPr>
        <p:spPr>
          <a:xfrm flipH="1">
            <a:off x="1843932" y="2689270"/>
            <a:ext cx="1037966" cy="52999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631147" y="1724102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0-7    0.16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629986" y="1995162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2-3    0.17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636966" y="2260411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1-7    0.19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43946" y="2553578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0-2    0.26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642785" y="2824638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5-7    0.28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649765" y="308988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1-3    0.29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650925" y="339120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1-5    0.32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649764" y="366226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2-7    0.34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56744" y="392750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4-5    0.35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657907" y="421485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1-2    0.36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656746" y="448591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4-7    0.37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663726" y="4751166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0-4    0.38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664887" y="501758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6-2    0.40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663726" y="528864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3-6    0.52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670706" y="555388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6-0    0.58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676526" y="580400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6-4    0.93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94287" y="1329833"/>
            <a:ext cx="14424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Graph edges in weight increasing order</a:t>
            </a:r>
            <a:endParaRPr lang="en-SG" sz="1600" dirty="0">
              <a:solidFill>
                <a:srgbClr val="C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145956" y="3985711"/>
            <a:ext cx="1513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  <a:sym typeface="Wingdings" panose="05000000000000000000" pitchFamily="2" charset="2"/>
              </a:rPr>
              <a:t>, cycle</a:t>
            </a:r>
            <a:endParaRPr lang="en-SG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7FE59E7-6F16-A097-B102-A0A34F82E70F}"/>
              </a:ext>
            </a:extLst>
          </p:cNvPr>
          <p:cNvGrpSpPr/>
          <p:nvPr/>
        </p:nvGrpSpPr>
        <p:grpSpPr>
          <a:xfrm>
            <a:off x="6501972" y="1403933"/>
            <a:ext cx="1455648" cy="345166"/>
            <a:chOff x="6501972" y="1403933"/>
            <a:chExt cx="1455648" cy="345166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05A0239-7E60-1103-9D23-C01300679CDB}"/>
                </a:ext>
              </a:extLst>
            </p:cNvPr>
            <p:cNvSpPr txBox="1"/>
            <p:nvPr/>
          </p:nvSpPr>
          <p:spPr>
            <a:xfrm>
              <a:off x="6501972" y="1403933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0033CC"/>
                  </a:solidFill>
                </a:rPr>
                <a:t>edge</a:t>
              </a:r>
              <a:endParaRPr kumimoji="1" lang="zh-TW" altLang="en-US" sz="1600" dirty="0">
                <a:solidFill>
                  <a:srgbClr val="0033CC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C04CE3D-E65F-CAA4-08DA-5D9B991D8B56}"/>
                </a:ext>
              </a:extLst>
            </p:cNvPr>
            <p:cNvSpPr txBox="1"/>
            <p:nvPr/>
          </p:nvSpPr>
          <p:spPr>
            <a:xfrm>
              <a:off x="7122135" y="1410545"/>
              <a:ext cx="8354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0033CC"/>
                  </a:solidFill>
                </a:rPr>
                <a:t>weight</a:t>
              </a:r>
              <a:endParaRPr kumimoji="1" lang="zh-TW" altLang="en-US" sz="1600" dirty="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57496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Kruskal’s</a:t>
            </a:r>
            <a:r>
              <a:rPr lang="en-SG" dirty="0"/>
              <a:t> Algorithm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77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81898" y="2488943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2990" y="3971813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91107" y="3507348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68442" y="4500916"/>
            <a:ext cx="331629" cy="400110"/>
            <a:chOff x="6377886" y="1635848"/>
            <a:chExt cx="331629" cy="400110"/>
          </a:xfrm>
        </p:grpSpPr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3317" y="3019211"/>
            <a:ext cx="370615" cy="400110"/>
            <a:chOff x="4920457" y="1627648"/>
            <a:chExt cx="370615" cy="400110"/>
          </a:xfrm>
        </p:grpSpPr>
        <p:sp>
          <p:nvSpPr>
            <p:cNvPr id="18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05393" y="3538911"/>
            <a:ext cx="329219" cy="400110"/>
            <a:chOff x="4968788" y="3037343"/>
            <a:chExt cx="329219" cy="400110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2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8176" y="4378136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4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20326" y="2529250"/>
            <a:ext cx="358721" cy="400110"/>
            <a:chOff x="6350794" y="3056732"/>
            <a:chExt cx="358721" cy="400110"/>
          </a:xfrm>
        </p:grpSpPr>
        <p:sp>
          <p:nvSpPr>
            <p:cNvPr id="34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3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5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cxnSp>
        <p:nvCxnSpPr>
          <p:cNvPr id="33" name="Straight Connector 32"/>
          <p:cNvCxnSpPr>
            <a:endCxn id="37" idx="0"/>
          </p:cNvCxnSpPr>
          <p:nvPr/>
        </p:nvCxnSpPr>
        <p:spPr>
          <a:xfrm flipH="1">
            <a:off x="1885288" y="3875895"/>
            <a:ext cx="720105" cy="5346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2"/>
            <a:endCxn id="37" idx="0"/>
          </p:cNvCxnSpPr>
          <p:nvPr/>
        </p:nvCxnSpPr>
        <p:spPr>
          <a:xfrm>
            <a:off x="1658625" y="3419321"/>
            <a:ext cx="226663" cy="9911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2" idx="1"/>
          </p:cNvCxnSpPr>
          <p:nvPr/>
        </p:nvCxnSpPr>
        <p:spPr>
          <a:xfrm>
            <a:off x="1820067" y="3343341"/>
            <a:ext cx="787212" cy="3956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0" idx="1"/>
          </p:cNvCxnSpPr>
          <p:nvPr/>
        </p:nvCxnSpPr>
        <p:spPr>
          <a:xfrm>
            <a:off x="2925433" y="3875895"/>
            <a:ext cx="567557" cy="2959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37" idx="7"/>
          </p:cNvCxnSpPr>
          <p:nvPr/>
        </p:nvCxnSpPr>
        <p:spPr>
          <a:xfrm flipH="1">
            <a:off x="1998439" y="4260664"/>
            <a:ext cx="1576925" cy="19671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5" idx="1"/>
          </p:cNvCxnSpPr>
          <p:nvPr/>
        </p:nvCxnSpPr>
        <p:spPr>
          <a:xfrm flipH="1" flipV="1">
            <a:off x="2037689" y="4562906"/>
            <a:ext cx="3435048" cy="13806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6" idx="1"/>
          </p:cNvCxnSpPr>
          <p:nvPr/>
        </p:nvCxnSpPr>
        <p:spPr>
          <a:xfrm>
            <a:off x="3848535" y="4256518"/>
            <a:ext cx="1666776" cy="3315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4681923" y="3842036"/>
            <a:ext cx="833388" cy="68400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0"/>
            <a:endCxn id="35" idx="5"/>
          </p:cNvCxnSpPr>
          <p:nvPr/>
        </p:nvCxnSpPr>
        <p:spPr>
          <a:xfrm flipH="1" flipV="1">
            <a:off x="5020589" y="2834791"/>
            <a:ext cx="607873" cy="170643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3" idx="0"/>
            <a:endCxn id="35" idx="3"/>
          </p:cNvCxnSpPr>
          <p:nvPr/>
        </p:nvCxnSpPr>
        <p:spPr>
          <a:xfrm flipV="1">
            <a:off x="4556660" y="2834791"/>
            <a:ext cx="237627" cy="6725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5" idx="2"/>
            <a:endCxn id="6" idx="3"/>
          </p:cNvCxnSpPr>
          <p:nvPr/>
        </p:nvCxnSpPr>
        <p:spPr>
          <a:xfrm flipH="1" flipV="1">
            <a:off x="3213527" y="2688998"/>
            <a:ext cx="1533891" cy="3264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7" idx="5"/>
          </p:cNvCxnSpPr>
          <p:nvPr/>
        </p:nvCxnSpPr>
        <p:spPr>
          <a:xfrm flipH="1" flipV="1">
            <a:off x="3155069" y="2802421"/>
            <a:ext cx="1277163" cy="75918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2" idx="2"/>
          </p:cNvCxnSpPr>
          <p:nvPr/>
        </p:nvCxnSpPr>
        <p:spPr>
          <a:xfrm flipH="1">
            <a:off x="2925433" y="3715875"/>
            <a:ext cx="1465674" cy="31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10" idx="3"/>
          </p:cNvCxnSpPr>
          <p:nvPr/>
        </p:nvCxnSpPr>
        <p:spPr>
          <a:xfrm flipH="1">
            <a:off x="3863605" y="3853293"/>
            <a:ext cx="547174" cy="3185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2" idx="0"/>
          </p:cNvCxnSpPr>
          <p:nvPr/>
        </p:nvCxnSpPr>
        <p:spPr>
          <a:xfrm flipV="1">
            <a:off x="2770946" y="2813468"/>
            <a:ext cx="194813" cy="7254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" idx="2"/>
            <a:endCxn id="19" idx="3"/>
          </p:cNvCxnSpPr>
          <p:nvPr/>
        </p:nvCxnSpPr>
        <p:spPr>
          <a:xfrm flipH="1">
            <a:off x="1843932" y="2689270"/>
            <a:ext cx="1037966" cy="52999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631147" y="1724102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0-7    0.16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629986" y="1995162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2-3    0.17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636966" y="2260411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1-7    0.19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43946" y="2553578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0-2    0.26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642785" y="2824638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5-7    0.28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649765" y="308988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1-3    0.29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650925" y="339120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1-5    0.32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649764" y="366226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2-7    0.34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56744" y="392750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4-5    0.35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657907" y="421485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1-2    0.36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656746" y="448591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4-7    0.37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663726" y="4751166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0-4    0.38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664887" y="501758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6-2    0.40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663726" y="528864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3-6    0.52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670706" y="555388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6-0    0.58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676526" y="580400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6-4    0.93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94071" y="1329833"/>
            <a:ext cx="14424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Graph edges in weight increasing order</a:t>
            </a:r>
            <a:endParaRPr lang="en-SG" sz="1600" dirty="0">
              <a:solidFill>
                <a:srgbClr val="C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335031" y="4718057"/>
            <a:ext cx="1513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  <a:sym typeface="Wingdings" panose="05000000000000000000" pitchFamily="2" charset="2"/>
              </a:rPr>
              <a:t>, cycle</a:t>
            </a:r>
            <a:endParaRPr lang="en-SG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DF5E93D-0EBF-5FBA-9B83-5DB04F9FA8E2}"/>
              </a:ext>
            </a:extLst>
          </p:cNvPr>
          <p:cNvGrpSpPr/>
          <p:nvPr/>
        </p:nvGrpSpPr>
        <p:grpSpPr>
          <a:xfrm>
            <a:off x="6501972" y="1403933"/>
            <a:ext cx="1455648" cy="345166"/>
            <a:chOff x="6501972" y="1403933"/>
            <a:chExt cx="1455648" cy="345166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3656586-FDCB-7E01-C3B7-603802E73AC2}"/>
                </a:ext>
              </a:extLst>
            </p:cNvPr>
            <p:cNvSpPr txBox="1"/>
            <p:nvPr/>
          </p:nvSpPr>
          <p:spPr>
            <a:xfrm>
              <a:off x="6501972" y="1403933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0033CC"/>
                  </a:solidFill>
                </a:rPr>
                <a:t>edge</a:t>
              </a:r>
              <a:endParaRPr kumimoji="1" lang="zh-TW" altLang="en-US" sz="1600" dirty="0">
                <a:solidFill>
                  <a:srgbClr val="0033CC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39CC6C9-A89E-613F-7E50-DF8A4045743E}"/>
                </a:ext>
              </a:extLst>
            </p:cNvPr>
            <p:cNvSpPr txBox="1"/>
            <p:nvPr/>
          </p:nvSpPr>
          <p:spPr>
            <a:xfrm>
              <a:off x="7122135" y="1410545"/>
              <a:ext cx="8354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0033CC"/>
                  </a:solidFill>
                </a:rPr>
                <a:t>weight</a:t>
              </a:r>
              <a:endParaRPr kumimoji="1" lang="zh-TW" altLang="en-US" sz="1600" dirty="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94734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Kruskal’s</a:t>
            </a:r>
            <a:r>
              <a:rPr lang="en-SG" dirty="0"/>
              <a:t> Algorithm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78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81898" y="2488943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2990" y="3971813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91107" y="3507348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68442" y="4500916"/>
            <a:ext cx="331629" cy="400110"/>
            <a:chOff x="6377886" y="1635848"/>
            <a:chExt cx="331629" cy="400110"/>
          </a:xfrm>
        </p:grpSpPr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3317" y="3019211"/>
            <a:ext cx="370615" cy="400110"/>
            <a:chOff x="4920457" y="1627648"/>
            <a:chExt cx="370615" cy="400110"/>
          </a:xfrm>
        </p:grpSpPr>
        <p:sp>
          <p:nvSpPr>
            <p:cNvPr id="18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05393" y="3538911"/>
            <a:ext cx="329219" cy="400110"/>
            <a:chOff x="4968788" y="3037343"/>
            <a:chExt cx="329219" cy="400110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2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8176" y="4378136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4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20326" y="2529250"/>
            <a:ext cx="358721" cy="400110"/>
            <a:chOff x="6350794" y="3056732"/>
            <a:chExt cx="358721" cy="400110"/>
          </a:xfrm>
        </p:grpSpPr>
        <p:sp>
          <p:nvSpPr>
            <p:cNvPr id="34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3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5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cxnSp>
        <p:nvCxnSpPr>
          <p:cNvPr id="33" name="Straight Connector 32"/>
          <p:cNvCxnSpPr>
            <a:endCxn id="37" idx="0"/>
          </p:cNvCxnSpPr>
          <p:nvPr/>
        </p:nvCxnSpPr>
        <p:spPr>
          <a:xfrm flipH="1">
            <a:off x="1885288" y="3875895"/>
            <a:ext cx="720105" cy="5346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2"/>
            <a:endCxn id="37" idx="0"/>
          </p:cNvCxnSpPr>
          <p:nvPr/>
        </p:nvCxnSpPr>
        <p:spPr>
          <a:xfrm>
            <a:off x="1658625" y="3419321"/>
            <a:ext cx="226663" cy="9911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2" idx="1"/>
          </p:cNvCxnSpPr>
          <p:nvPr/>
        </p:nvCxnSpPr>
        <p:spPr>
          <a:xfrm>
            <a:off x="1820067" y="3343341"/>
            <a:ext cx="787212" cy="3956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0" idx="1"/>
          </p:cNvCxnSpPr>
          <p:nvPr/>
        </p:nvCxnSpPr>
        <p:spPr>
          <a:xfrm>
            <a:off x="2925433" y="3875895"/>
            <a:ext cx="567557" cy="2959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37" idx="7"/>
          </p:cNvCxnSpPr>
          <p:nvPr/>
        </p:nvCxnSpPr>
        <p:spPr>
          <a:xfrm flipH="1">
            <a:off x="1998439" y="4260664"/>
            <a:ext cx="1576925" cy="1967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5" idx="1"/>
          </p:cNvCxnSpPr>
          <p:nvPr/>
        </p:nvCxnSpPr>
        <p:spPr>
          <a:xfrm flipH="1" flipV="1">
            <a:off x="2037689" y="4562906"/>
            <a:ext cx="3435048" cy="13806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6" idx="1"/>
          </p:cNvCxnSpPr>
          <p:nvPr/>
        </p:nvCxnSpPr>
        <p:spPr>
          <a:xfrm>
            <a:off x="3848535" y="4256518"/>
            <a:ext cx="1666776" cy="3315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4681923" y="3842036"/>
            <a:ext cx="833388" cy="6840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0"/>
            <a:endCxn id="35" idx="5"/>
          </p:cNvCxnSpPr>
          <p:nvPr/>
        </p:nvCxnSpPr>
        <p:spPr>
          <a:xfrm flipH="1" flipV="1">
            <a:off x="5020589" y="2834791"/>
            <a:ext cx="607873" cy="170643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3" idx="0"/>
            <a:endCxn id="35" idx="3"/>
          </p:cNvCxnSpPr>
          <p:nvPr/>
        </p:nvCxnSpPr>
        <p:spPr>
          <a:xfrm flipV="1">
            <a:off x="4556660" y="2834791"/>
            <a:ext cx="237627" cy="6725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5" idx="2"/>
            <a:endCxn id="6" idx="3"/>
          </p:cNvCxnSpPr>
          <p:nvPr/>
        </p:nvCxnSpPr>
        <p:spPr>
          <a:xfrm flipH="1" flipV="1">
            <a:off x="3213527" y="2688998"/>
            <a:ext cx="1533891" cy="3264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7" idx="5"/>
          </p:cNvCxnSpPr>
          <p:nvPr/>
        </p:nvCxnSpPr>
        <p:spPr>
          <a:xfrm flipH="1" flipV="1">
            <a:off x="3155069" y="2802421"/>
            <a:ext cx="1277163" cy="75918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2" idx="2"/>
          </p:cNvCxnSpPr>
          <p:nvPr/>
        </p:nvCxnSpPr>
        <p:spPr>
          <a:xfrm flipH="1">
            <a:off x="2925433" y="3715875"/>
            <a:ext cx="1465674" cy="31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10" idx="3"/>
          </p:cNvCxnSpPr>
          <p:nvPr/>
        </p:nvCxnSpPr>
        <p:spPr>
          <a:xfrm flipH="1">
            <a:off x="3863605" y="3853293"/>
            <a:ext cx="547174" cy="3185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2" idx="0"/>
          </p:cNvCxnSpPr>
          <p:nvPr/>
        </p:nvCxnSpPr>
        <p:spPr>
          <a:xfrm flipV="1">
            <a:off x="2770946" y="2813468"/>
            <a:ext cx="194813" cy="7254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" idx="2"/>
            <a:endCxn id="19" idx="3"/>
          </p:cNvCxnSpPr>
          <p:nvPr/>
        </p:nvCxnSpPr>
        <p:spPr>
          <a:xfrm flipH="1">
            <a:off x="1843932" y="2689270"/>
            <a:ext cx="1037966" cy="52999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631147" y="1724102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0-7    0.16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629986" y="1995162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2-3    0.17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636966" y="2260411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1-7    0.19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43946" y="2553578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0-2    0.26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642785" y="2824638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5-7    0.28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649765" y="308988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1-3    0.29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650925" y="339120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1-5    0.32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649764" y="366226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2-7    0.34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56744" y="392750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4-5    0.35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657907" y="421485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1-2    0.36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656746" y="448591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4-7    0.37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663726" y="4751166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0-4    0.38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664887" y="501758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6-2    0.40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663726" y="528864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3-6    0.52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670706" y="555388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6-0    0.58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676526" y="580400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6-4    0.93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050206" y="1352470"/>
            <a:ext cx="14424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Graph edges in weight increasing order</a:t>
            </a:r>
            <a:endParaRPr lang="en-SG" sz="1600" dirty="0">
              <a:solidFill>
                <a:srgbClr val="C0000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833DEFB-6B51-DBC1-F508-B4E11F9C488E}"/>
              </a:ext>
            </a:extLst>
          </p:cNvPr>
          <p:cNvGrpSpPr/>
          <p:nvPr/>
        </p:nvGrpSpPr>
        <p:grpSpPr>
          <a:xfrm>
            <a:off x="6501972" y="1403933"/>
            <a:ext cx="1455648" cy="345166"/>
            <a:chOff x="6501972" y="1403933"/>
            <a:chExt cx="1455648" cy="345166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2718383-C9DB-9128-9DDD-57472E67EABF}"/>
                </a:ext>
              </a:extLst>
            </p:cNvPr>
            <p:cNvSpPr txBox="1"/>
            <p:nvPr/>
          </p:nvSpPr>
          <p:spPr>
            <a:xfrm>
              <a:off x="6501972" y="1403933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0033CC"/>
                  </a:solidFill>
                </a:rPr>
                <a:t>edge</a:t>
              </a:r>
              <a:endParaRPr kumimoji="1" lang="zh-TW" altLang="en-US" sz="1600" dirty="0">
                <a:solidFill>
                  <a:srgbClr val="0033CC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5386CAC9-9042-15F5-59DA-F7D0736C7EA9}"/>
                </a:ext>
              </a:extLst>
            </p:cNvPr>
            <p:cNvSpPr txBox="1"/>
            <p:nvPr/>
          </p:nvSpPr>
          <p:spPr>
            <a:xfrm>
              <a:off x="7122135" y="1410545"/>
              <a:ext cx="8354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0033CC"/>
                  </a:solidFill>
                </a:rPr>
                <a:t>weight</a:t>
              </a:r>
              <a:endParaRPr kumimoji="1" lang="zh-TW" altLang="en-US" sz="1600" dirty="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124024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Kruskal’s</a:t>
            </a:r>
            <a:r>
              <a:rPr lang="en-SG" dirty="0"/>
              <a:t> Algorithm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79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81898" y="2488943"/>
            <a:ext cx="331629" cy="400110"/>
            <a:chOff x="6377886" y="1635848"/>
            <a:chExt cx="331629" cy="40011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1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2990" y="3971813"/>
            <a:ext cx="370615" cy="400110"/>
            <a:chOff x="4927601" y="1627648"/>
            <a:chExt cx="370615" cy="400110"/>
          </a:xfrm>
        </p:grpSpPr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927601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0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91107" y="3507348"/>
            <a:ext cx="329219" cy="400110"/>
            <a:chOff x="4968788" y="3037343"/>
            <a:chExt cx="329219" cy="400110"/>
          </a:xfrm>
        </p:grpSpPr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2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68442" y="4500916"/>
            <a:ext cx="331629" cy="400110"/>
            <a:chOff x="6377886" y="1635848"/>
            <a:chExt cx="331629" cy="400110"/>
          </a:xfrm>
        </p:grpSpPr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6382181" y="163584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6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6377886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3317" y="3019211"/>
            <a:ext cx="370615" cy="400110"/>
            <a:chOff x="4920457" y="1627648"/>
            <a:chExt cx="370615" cy="400110"/>
          </a:xfrm>
        </p:grpSpPr>
        <p:sp>
          <p:nvSpPr>
            <p:cNvPr id="18" name="Oval 50"/>
            <p:cNvSpPr>
              <a:spLocks noChangeArrowheads="1"/>
            </p:cNvSpPr>
            <p:nvPr/>
          </p:nvSpPr>
          <p:spPr bwMode="auto">
            <a:xfrm>
              <a:off x="4968788" y="167615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4920457" y="1627648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5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05393" y="3538911"/>
            <a:ext cx="329219" cy="400110"/>
            <a:chOff x="4968788" y="3037343"/>
            <a:chExt cx="329219" cy="400110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4968788" y="308585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2" name="Text Box 63"/>
            <p:cNvSpPr txBox="1">
              <a:spLocks noChangeArrowheads="1"/>
            </p:cNvSpPr>
            <p:nvPr/>
          </p:nvSpPr>
          <p:spPr bwMode="auto">
            <a:xfrm>
              <a:off x="4970674" y="303734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7</a:t>
              </a:r>
              <a:endParaRPr kumimoji="0" lang="en-US" altLang="en-US" sz="2400" dirty="0">
                <a:latin typeface="+mn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8176" y="4378136"/>
            <a:ext cx="358721" cy="400110"/>
            <a:chOff x="6350794" y="3056732"/>
            <a:chExt cx="358721" cy="400110"/>
          </a:xfrm>
        </p:grpSpPr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4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20326" y="2529250"/>
            <a:ext cx="358721" cy="400110"/>
            <a:chOff x="6350794" y="3056732"/>
            <a:chExt cx="358721" cy="400110"/>
          </a:xfrm>
        </p:grpSpPr>
        <p:sp>
          <p:nvSpPr>
            <p:cNvPr id="34" name="Text Box 63"/>
            <p:cNvSpPr txBox="1">
              <a:spLocks noChangeArrowheads="1"/>
            </p:cNvSpPr>
            <p:nvPr/>
          </p:nvSpPr>
          <p:spPr bwMode="auto">
            <a:xfrm>
              <a:off x="6350794" y="3056732"/>
              <a:ext cx="3587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3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35" name="Oval 50"/>
            <p:cNvSpPr>
              <a:spLocks noChangeArrowheads="1"/>
            </p:cNvSpPr>
            <p:nvPr/>
          </p:nvSpPr>
          <p:spPr bwMode="auto">
            <a:xfrm>
              <a:off x="6377886" y="308910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</p:grpSp>
      <p:cxnSp>
        <p:nvCxnSpPr>
          <p:cNvPr id="33" name="Straight Connector 32"/>
          <p:cNvCxnSpPr>
            <a:endCxn id="37" idx="0"/>
          </p:cNvCxnSpPr>
          <p:nvPr/>
        </p:nvCxnSpPr>
        <p:spPr>
          <a:xfrm flipH="1">
            <a:off x="1885288" y="3875895"/>
            <a:ext cx="720105" cy="5346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2"/>
            <a:endCxn id="37" idx="0"/>
          </p:cNvCxnSpPr>
          <p:nvPr/>
        </p:nvCxnSpPr>
        <p:spPr>
          <a:xfrm>
            <a:off x="1658625" y="3419321"/>
            <a:ext cx="226663" cy="991185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2" idx="1"/>
          </p:cNvCxnSpPr>
          <p:nvPr/>
        </p:nvCxnSpPr>
        <p:spPr>
          <a:xfrm>
            <a:off x="1820067" y="3343341"/>
            <a:ext cx="787212" cy="395625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0" idx="1"/>
          </p:cNvCxnSpPr>
          <p:nvPr/>
        </p:nvCxnSpPr>
        <p:spPr>
          <a:xfrm>
            <a:off x="2925433" y="3875895"/>
            <a:ext cx="567557" cy="295973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37" idx="7"/>
          </p:cNvCxnSpPr>
          <p:nvPr/>
        </p:nvCxnSpPr>
        <p:spPr>
          <a:xfrm flipH="1">
            <a:off x="1998439" y="4260664"/>
            <a:ext cx="1576925" cy="1967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5" idx="1"/>
          </p:cNvCxnSpPr>
          <p:nvPr/>
        </p:nvCxnSpPr>
        <p:spPr>
          <a:xfrm flipH="1" flipV="1">
            <a:off x="2037689" y="4562906"/>
            <a:ext cx="3435048" cy="13806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6" idx="1"/>
          </p:cNvCxnSpPr>
          <p:nvPr/>
        </p:nvCxnSpPr>
        <p:spPr>
          <a:xfrm>
            <a:off x="3848535" y="4256518"/>
            <a:ext cx="1666776" cy="3315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4681923" y="3842036"/>
            <a:ext cx="833388" cy="68400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0"/>
            <a:endCxn id="35" idx="5"/>
          </p:cNvCxnSpPr>
          <p:nvPr/>
        </p:nvCxnSpPr>
        <p:spPr>
          <a:xfrm flipH="1" flipV="1">
            <a:off x="5020589" y="2834791"/>
            <a:ext cx="607873" cy="170643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3" idx="0"/>
            <a:endCxn id="35" idx="3"/>
          </p:cNvCxnSpPr>
          <p:nvPr/>
        </p:nvCxnSpPr>
        <p:spPr>
          <a:xfrm flipV="1">
            <a:off x="4556660" y="2834791"/>
            <a:ext cx="237627" cy="672557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5" idx="2"/>
            <a:endCxn id="6" idx="3"/>
          </p:cNvCxnSpPr>
          <p:nvPr/>
        </p:nvCxnSpPr>
        <p:spPr>
          <a:xfrm flipH="1" flipV="1">
            <a:off x="3213527" y="2688998"/>
            <a:ext cx="1533891" cy="3264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7" idx="5"/>
          </p:cNvCxnSpPr>
          <p:nvPr/>
        </p:nvCxnSpPr>
        <p:spPr>
          <a:xfrm flipH="1" flipV="1">
            <a:off x="3155069" y="2802421"/>
            <a:ext cx="1277163" cy="75918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2" idx="2"/>
          </p:cNvCxnSpPr>
          <p:nvPr/>
        </p:nvCxnSpPr>
        <p:spPr>
          <a:xfrm flipH="1">
            <a:off x="2925433" y="3715875"/>
            <a:ext cx="1465674" cy="31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10" idx="3"/>
          </p:cNvCxnSpPr>
          <p:nvPr/>
        </p:nvCxnSpPr>
        <p:spPr>
          <a:xfrm flipH="1">
            <a:off x="3863605" y="3853293"/>
            <a:ext cx="547174" cy="318575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2" idx="0"/>
          </p:cNvCxnSpPr>
          <p:nvPr/>
        </p:nvCxnSpPr>
        <p:spPr>
          <a:xfrm flipV="1">
            <a:off x="2770946" y="2813468"/>
            <a:ext cx="194813" cy="725443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" idx="2"/>
            <a:endCxn id="19" idx="3"/>
          </p:cNvCxnSpPr>
          <p:nvPr/>
        </p:nvCxnSpPr>
        <p:spPr>
          <a:xfrm flipH="1">
            <a:off x="1843932" y="2689270"/>
            <a:ext cx="1037966" cy="52999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631147" y="1724102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0-7    0.16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629986" y="1995162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2-3    0.17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636966" y="2260411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1-7    0.19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43946" y="2553578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0-2    0.26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642785" y="2824638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5-7    0.28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649765" y="308988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1-3    0.29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650925" y="339120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1-5    0.32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649764" y="366226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2-7    0.34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56744" y="392750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4-5    0.35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657907" y="421485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1-2    0.36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656746" y="4485917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4-7    0.37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663726" y="4751166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0-4    0.38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664887" y="501758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6-2    0.40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663726" y="5288640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3-6    0.52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670706" y="555388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6-0    0.58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676526" y="5804009"/>
            <a:ext cx="150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 dirty="0"/>
              <a:t>6-4    0.93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020589" y="1341312"/>
            <a:ext cx="14424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Graph edges in weight increasing order</a:t>
            </a:r>
            <a:endParaRPr lang="en-SG" sz="1600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35030" y="4934440"/>
            <a:ext cx="2516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  <a:sym typeface="Wingdings" panose="05000000000000000000" pitchFamily="2" charset="2"/>
              </a:rPr>
              <a:t>N-1 edges</a:t>
            </a:r>
          </a:p>
          <a:p>
            <a:r>
              <a:rPr lang="en-SG" dirty="0">
                <a:solidFill>
                  <a:srgbClr val="FF0000"/>
                </a:solidFill>
                <a:sym typeface="Wingdings" panose="05000000000000000000" pitchFamily="2" charset="2"/>
              </a:rPr>
              <a:t>Done!</a:t>
            </a:r>
            <a:endParaRPr lang="en-SG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5122273-78D3-17F9-5B9A-CD12E9179D92}"/>
              </a:ext>
            </a:extLst>
          </p:cNvPr>
          <p:cNvGrpSpPr/>
          <p:nvPr/>
        </p:nvGrpSpPr>
        <p:grpSpPr>
          <a:xfrm>
            <a:off x="6501972" y="1403933"/>
            <a:ext cx="1455648" cy="345166"/>
            <a:chOff x="6501972" y="1403933"/>
            <a:chExt cx="1455648" cy="345166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70F88B1-BC25-7A3F-3DC2-280D376FFB00}"/>
                </a:ext>
              </a:extLst>
            </p:cNvPr>
            <p:cNvSpPr txBox="1"/>
            <p:nvPr/>
          </p:nvSpPr>
          <p:spPr>
            <a:xfrm>
              <a:off x="6501972" y="1403933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0033CC"/>
                  </a:solidFill>
                </a:rPr>
                <a:t>edge</a:t>
              </a:r>
              <a:endParaRPr kumimoji="1" lang="zh-TW" altLang="en-US" sz="1600" dirty="0">
                <a:solidFill>
                  <a:srgbClr val="0033CC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4C63885-4393-6090-1E5E-2A3D4759051A}"/>
                </a:ext>
              </a:extLst>
            </p:cNvPr>
            <p:cNvSpPr txBox="1"/>
            <p:nvPr/>
          </p:nvSpPr>
          <p:spPr>
            <a:xfrm>
              <a:off x="7122135" y="1410545"/>
              <a:ext cx="8354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0033CC"/>
                  </a:solidFill>
                </a:rPr>
                <a:t>weight</a:t>
              </a:r>
              <a:endParaRPr kumimoji="1" lang="zh-TW" altLang="en-US" sz="1600" dirty="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7576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SG" dirty="0"/>
              <a:t>Friends in a social network</a:t>
            </a:r>
          </a:p>
          <a:p>
            <a:r>
              <a:rPr lang="en-SG" dirty="0"/>
              <a:t>Webpages on the Internet</a:t>
            </a:r>
          </a:p>
          <a:p>
            <a:r>
              <a:rPr lang="en-SG" dirty="0"/>
              <a:t>Statements in a Python program</a:t>
            </a:r>
          </a:p>
          <a:p>
            <a:r>
              <a:rPr lang="en-SG" dirty="0"/>
              <a:t>Computers in a computer network</a:t>
            </a:r>
          </a:p>
          <a:p>
            <a:r>
              <a:rPr lang="en-SG" dirty="0"/>
              <a:t>Transistors in a computer chip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1026" name="Picture 2" descr="Image result for hardware chi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926" y="3932335"/>
            <a:ext cx="2384679" cy="158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ocial netwo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944" y="1801203"/>
            <a:ext cx="2563662" cy="144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128897"/>
      </p:ext>
    </p:extLst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Kruskal’s</a:t>
            </a:r>
            <a:r>
              <a:rPr lang="en-SG" dirty="0"/>
              <a:t> Algorithm: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69392" y="1402744"/>
            <a:ext cx="8229600" cy="1047428"/>
          </a:xfrm>
        </p:spPr>
        <p:txBody>
          <a:bodyPr/>
          <a:lstStyle/>
          <a:p>
            <a:r>
              <a:rPr lang="en-SG" b="1" dirty="0"/>
              <a:t>Proposition. </a:t>
            </a:r>
            <a:r>
              <a:rPr lang="en-SG" dirty="0"/>
              <a:t>[</a:t>
            </a:r>
            <a:r>
              <a:rPr lang="en-SG" dirty="0" err="1"/>
              <a:t>Kruskal</a:t>
            </a:r>
            <a:r>
              <a:rPr lang="en-SG" dirty="0"/>
              <a:t> 1956] </a:t>
            </a:r>
            <a:r>
              <a:rPr lang="en-SG" dirty="0" err="1"/>
              <a:t>Kruskal’s</a:t>
            </a:r>
            <a:r>
              <a:rPr lang="en-SG" dirty="0"/>
              <a:t> algorithm correctly computes the MST.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80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6538043" y="2761081"/>
            <a:ext cx="1798582" cy="1772750"/>
            <a:chOff x="477726" y="4229375"/>
            <a:chExt cx="1798582" cy="1772750"/>
          </a:xfrm>
        </p:grpSpPr>
        <p:sp>
          <p:nvSpPr>
            <p:cNvPr id="6" name="Line 65"/>
            <p:cNvSpPr>
              <a:spLocks noChangeShapeType="1"/>
            </p:cNvSpPr>
            <p:nvPr/>
          </p:nvSpPr>
          <p:spPr bwMode="auto">
            <a:xfrm flipH="1">
              <a:off x="698121" y="4536650"/>
              <a:ext cx="0" cy="1092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1"/>
            <p:cNvSpPr>
              <a:spLocks noChangeShapeType="1"/>
            </p:cNvSpPr>
            <p:nvPr/>
          </p:nvSpPr>
          <p:spPr bwMode="auto">
            <a:xfrm rot="16200000" flipH="1">
              <a:off x="1408812" y="5236668"/>
              <a:ext cx="0" cy="1097280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prstDash val="sys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8" name="Oval 50"/>
            <p:cNvSpPr>
              <a:spLocks noChangeArrowheads="1"/>
            </p:cNvSpPr>
            <p:nvPr/>
          </p:nvSpPr>
          <p:spPr bwMode="auto">
            <a:xfrm>
              <a:off x="1944679" y="422937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" name="Oval 50"/>
            <p:cNvSpPr>
              <a:spLocks noChangeArrowheads="1"/>
            </p:cNvSpPr>
            <p:nvPr/>
          </p:nvSpPr>
          <p:spPr bwMode="auto">
            <a:xfrm>
              <a:off x="535581" y="4229375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" name="Oval 50"/>
            <p:cNvSpPr>
              <a:spLocks noChangeArrowheads="1"/>
            </p:cNvSpPr>
            <p:nvPr/>
          </p:nvSpPr>
          <p:spPr bwMode="auto">
            <a:xfrm>
              <a:off x="535581" y="5639070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1" name="Text Box 63"/>
            <p:cNvSpPr txBox="1">
              <a:spLocks noChangeArrowheads="1"/>
            </p:cNvSpPr>
            <p:nvPr/>
          </p:nvSpPr>
          <p:spPr bwMode="auto">
            <a:xfrm>
              <a:off x="477726" y="5577863"/>
              <a:ext cx="370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	u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12" name="Text Box 63"/>
            <p:cNvSpPr txBox="1">
              <a:spLocks noChangeArrowheads="1"/>
            </p:cNvSpPr>
            <p:nvPr/>
          </p:nvSpPr>
          <p:spPr bwMode="auto">
            <a:xfrm>
              <a:off x="1948974" y="5602015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latin typeface="+mn-lt"/>
                </a:rPr>
                <a:t>v</a:t>
              </a:r>
              <a:endParaRPr kumimoji="0" lang="en-US" altLang="en-US" sz="2400" dirty="0">
                <a:latin typeface="+mn-lt"/>
              </a:endParaRPr>
            </a:p>
          </p:txBody>
        </p:sp>
        <p:sp>
          <p:nvSpPr>
            <p:cNvPr id="13" name="Oval 50"/>
            <p:cNvSpPr>
              <a:spLocks noChangeArrowheads="1"/>
            </p:cNvSpPr>
            <p:nvPr/>
          </p:nvSpPr>
          <p:spPr bwMode="auto">
            <a:xfrm>
              <a:off x="1944679" y="5642322"/>
              <a:ext cx="320040" cy="32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4" name="Line 71"/>
            <p:cNvSpPr>
              <a:spLocks noChangeShapeType="1"/>
            </p:cNvSpPr>
            <p:nvPr/>
          </p:nvSpPr>
          <p:spPr bwMode="auto">
            <a:xfrm flipH="1">
              <a:off x="2103821" y="4549414"/>
              <a:ext cx="0" cy="10972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  <p:sp>
        <p:nvSpPr>
          <p:cNvPr id="15" name="Line 65"/>
          <p:cNvSpPr>
            <a:spLocks noChangeShapeType="1"/>
          </p:cNvSpPr>
          <p:nvPr/>
        </p:nvSpPr>
        <p:spPr bwMode="auto">
          <a:xfrm flipH="1">
            <a:off x="6898138" y="2915956"/>
            <a:ext cx="1079500" cy="12700"/>
          </a:xfrm>
          <a:prstGeom prst="line">
            <a:avLst/>
          </a:prstGeom>
          <a:noFill/>
          <a:ln w="28575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63"/>
          <p:cNvSpPr txBox="1">
            <a:spLocks noChangeArrowheads="1"/>
          </p:cNvSpPr>
          <p:nvPr/>
        </p:nvSpPr>
        <p:spPr bwMode="auto">
          <a:xfrm>
            <a:off x="6550743" y="2687169"/>
            <a:ext cx="3706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>
                <a:latin typeface="+mn-lt"/>
              </a:rPr>
              <a:t>	x</a:t>
            </a:r>
            <a:endParaRPr kumimoji="0" lang="en-US" altLang="en-US" sz="2400" dirty="0">
              <a:latin typeface="+mn-lt"/>
            </a:endParaRPr>
          </a:p>
        </p:txBody>
      </p:sp>
      <p:sp>
        <p:nvSpPr>
          <p:cNvPr id="17" name="Text Box 63"/>
          <p:cNvSpPr txBox="1">
            <a:spLocks noChangeArrowheads="1"/>
          </p:cNvSpPr>
          <p:nvPr/>
        </p:nvSpPr>
        <p:spPr bwMode="auto">
          <a:xfrm>
            <a:off x="7994784" y="2687169"/>
            <a:ext cx="3273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>
                <a:latin typeface="+mn-lt"/>
              </a:rPr>
              <a:t>y</a:t>
            </a:r>
            <a:endParaRPr kumimoji="0" lang="en-US" altLang="en-US" sz="24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4255" y="2255094"/>
            <a:ext cx="61262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913" lvl="0" indent="-315913">
              <a:spcBef>
                <a:spcPct val="20000"/>
              </a:spcBef>
              <a:buClr>
                <a:srgbClr val="808080"/>
              </a:buClr>
              <a:buFont typeface="Wingdings" panose="05000000000000000000" pitchFamily="2" charset="2"/>
              <a:buChar char="§"/>
            </a:pPr>
            <a:r>
              <a:rPr lang="en-SG" b="0" kern="0" dirty="0">
                <a:solidFill>
                  <a:srgbClr val="002060"/>
                </a:solidFill>
                <a:latin typeface="Arial"/>
                <a:cs typeface="+mn-cs"/>
              </a:rPr>
              <a:t>Proof by contradiction:</a:t>
            </a:r>
          </a:p>
          <a:p>
            <a:pPr marL="685800" lvl="1" indent="-263525">
              <a:spcBef>
                <a:spcPct val="20000"/>
              </a:spcBef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SG" sz="2000" b="0" kern="0" dirty="0">
                <a:solidFill>
                  <a:srgbClr val="000000"/>
                </a:solidFill>
                <a:latin typeface="Arial"/>
              </a:rPr>
              <a:t>Suppose the tree </a:t>
            </a:r>
            <a:r>
              <a:rPr lang="en-SG" sz="2000" b="0" i="1" kern="0" dirty="0">
                <a:solidFill>
                  <a:srgbClr val="000000"/>
                </a:solidFill>
                <a:latin typeface="Arial"/>
              </a:rPr>
              <a:t>T</a:t>
            </a:r>
            <a:r>
              <a:rPr lang="en-SG" sz="2000" b="0" kern="0" dirty="0">
                <a:solidFill>
                  <a:srgbClr val="000000"/>
                </a:solidFill>
                <a:latin typeface="Arial"/>
              </a:rPr>
              <a:t> produced by </a:t>
            </a:r>
            <a:r>
              <a:rPr lang="en-SG" sz="2000" b="0" kern="0" dirty="0" err="1">
                <a:solidFill>
                  <a:srgbClr val="000000"/>
                </a:solidFill>
                <a:latin typeface="Arial"/>
              </a:rPr>
              <a:t>Kruskal’s</a:t>
            </a:r>
            <a:r>
              <a:rPr lang="en-SG" sz="2000" b="0" kern="0" dirty="0">
                <a:solidFill>
                  <a:srgbClr val="000000"/>
                </a:solidFill>
                <a:latin typeface="Arial"/>
              </a:rPr>
              <a:t> is not an MST, i.e., it doesn’t satisfy the MST property.</a:t>
            </a:r>
          </a:p>
          <a:p>
            <a:pPr marL="685800" lvl="1" indent="-263525">
              <a:spcBef>
                <a:spcPct val="20000"/>
              </a:spcBef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US" altLang="en-US" sz="2000" b="0" kern="0" dirty="0">
                <a:solidFill>
                  <a:srgbClr val="000000"/>
                </a:solidFill>
                <a:latin typeface="Arial"/>
              </a:rPr>
              <a:t>There is some edge </a:t>
            </a:r>
            <a:r>
              <a:rPr lang="en-US" altLang="en-US" sz="2000" b="0" i="1" kern="0" dirty="0">
                <a:solidFill>
                  <a:srgbClr val="0070C0"/>
                </a:solidFill>
                <a:latin typeface="Arial"/>
              </a:rPr>
              <a:t>u-v</a:t>
            </a:r>
            <a:r>
              <a:rPr lang="en-US" altLang="en-US" sz="2000" b="0" kern="0" dirty="0">
                <a:solidFill>
                  <a:srgbClr val="000000"/>
                </a:solidFill>
                <a:latin typeface="Arial"/>
              </a:rPr>
              <a:t> not in </a:t>
            </a:r>
            <a:r>
              <a:rPr lang="en-US" altLang="en-US" sz="2000" b="0" i="1" kern="0" dirty="0">
                <a:solidFill>
                  <a:srgbClr val="000000"/>
                </a:solidFill>
                <a:latin typeface="Arial"/>
              </a:rPr>
              <a:t>T</a:t>
            </a:r>
            <a:r>
              <a:rPr lang="en-US" altLang="en-US" sz="2000" b="0" kern="0" dirty="0">
                <a:solidFill>
                  <a:srgbClr val="000000"/>
                </a:solidFill>
                <a:latin typeface="Arial"/>
              </a:rPr>
              <a:t> such that adding </a:t>
            </a:r>
            <a:r>
              <a:rPr lang="en-US" altLang="en-US" sz="2000" b="0" i="1" kern="0" dirty="0">
                <a:solidFill>
                  <a:srgbClr val="0070C0"/>
                </a:solidFill>
                <a:latin typeface="Arial"/>
              </a:rPr>
              <a:t>u-v</a:t>
            </a:r>
            <a:r>
              <a:rPr lang="en-US" altLang="en-US" sz="2000" b="0" kern="0" dirty="0">
                <a:solidFill>
                  <a:srgbClr val="000000"/>
                </a:solidFill>
                <a:latin typeface="Arial"/>
              </a:rPr>
              <a:t> creates a cycle, in which some other edge </a:t>
            </a:r>
            <a:r>
              <a:rPr lang="en-US" altLang="en-US" sz="2000" b="0" i="1" kern="0" dirty="0">
                <a:solidFill>
                  <a:srgbClr val="C00000"/>
                </a:solidFill>
                <a:latin typeface="Arial"/>
              </a:rPr>
              <a:t>x-y</a:t>
            </a:r>
            <a:r>
              <a:rPr lang="en-US" altLang="en-US" sz="2000" b="0" kern="0" dirty="0">
                <a:solidFill>
                  <a:srgbClr val="000000"/>
                </a:solidFill>
                <a:latin typeface="Arial"/>
              </a:rPr>
              <a:t> has weight W(</a:t>
            </a:r>
            <a:r>
              <a:rPr lang="en-US" altLang="en-US" sz="2000" b="0" i="1" kern="0" dirty="0">
                <a:solidFill>
                  <a:srgbClr val="C00000"/>
                </a:solidFill>
                <a:latin typeface="Arial"/>
              </a:rPr>
              <a:t>x-y</a:t>
            </a:r>
            <a:r>
              <a:rPr lang="en-US" altLang="en-US" sz="2000" b="0" kern="0" dirty="0">
                <a:solidFill>
                  <a:srgbClr val="000000"/>
                </a:solidFill>
                <a:latin typeface="Arial"/>
              </a:rPr>
              <a:t>) &gt; W(</a:t>
            </a:r>
            <a:r>
              <a:rPr lang="en-US" altLang="en-US" sz="2000" b="0" i="1" kern="0" dirty="0">
                <a:solidFill>
                  <a:srgbClr val="0070C0"/>
                </a:solidFill>
                <a:latin typeface="Arial"/>
              </a:rPr>
              <a:t>u-v</a:t>
            </a:r>
            <a:r>
              <a:rPr lang="en-US" altLang="en-US" sz="2000" b="0" kern="0" dirty="0">
                <a:solidFill>
                  <a:srgbClr val="000000"/>
                </a:solidFill>
                <a:latin typeface="Arial"/>
              </a:rPr>
              <a:t>).</a:t>
            </a:r>
          </a:p>
          <a:p>
            <a:pPr marL="685800" lvl="1" indent="-263525">
              <a:spcBef>
                <a:spcPct val="20000"/>
              </a:spcBef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US" sz="2000" b="0" kern="0" dirty="0">
                <a:solidFill>
                  <a:srgbClr val="000000"/>
                </a:solidFill>
                <a:latin typeface="Arial"/>
              </a:rPr>
              <a:t>As </a:t>
            </a:r>
            <a:r>
              <a:rPr lang="en-US" altLang="en-US" sz="2000" b="0" kern="0" dirty="0">
                <a:solidFill>
                  <a:srgbClr val="000000"/>
                </a:solidFill>
                <a:latin typeface="Arial"/>
              </a:rPr>
              <a:t>W(</a:t>
            </a:r>
            <a:r>
              <a:rPr lang="en-US" altLang="en-US" sz="2000" b="0" i="1" kern="0" dirty="0">
                <a:solidFill>
                  <a:srgbClr val="C00000"/>
                </a:solidFill>
                <a:latin typeface="Arial"/>
              </a:rPr>
              <a:t>x-y</a:t>
            </a:r>
            <a:r>
              <a:rPr lang="en-US" altLang="en-US" sz="2000" b="0" kern="0" dirty="0">
                <a:solidFill>
                  <a:srgbClr val="000000"/>
                </a:solidFill>
                <a:latin typeface="Arial"/>
              </a:rPr>
              <a:t>) &gt; W(</a:t>
            </a:r>
            <a:r>
              <a:rPr lang="en-US" altLang="en-US" sz="2000" b="0" i="1" kern="0" dirty="0">
                <a:solidFill>
                  <a:srgbClr val="0070C0"/>
                </a:solidFill>
                <a:latin typeface="Arial"/>
              </a:rPr>
              <a:t>u-v</a:t>
            </a:r>
            <a:r>
              <a:rPr lang="en-US" altLang="en-US" sz="2000" b="0" kern="0" dirty="0">
                <a:solidFill>
                  <a:srgbClr val="000000"/>
                </a:solidFill>
                <a:latin typeface="Arial"/>
              </a:rPr>
              <a:t>), edge</a:t>
            </a:r>
            <a:r>
              <a:rPr lang="en-US" altLang="en-US" sz="2000" b="0" i="1" kern="0" dirty="0">
                <a:solidFill>
                  <a:srgbClr val="C00000"/>
                </a:solidFill>
                <a:latin typeface="Arial"/>
              </a:rPr>
              <a:t> x-y </a:t>
            </a:r>
            <a:r>
              <a:rPr lang="en-US" altLang="en-US" sz="2000" b="0" kern="0" dirty="0">
                <a:solidFill>
                  <a:srgbClr val="000000"/>
                </a:solidFill>
                <a:latin typeface="Arial"/>
              </a:rPr>
              <a:t>must be processed after edge </a:t>
            </a:r>
            <a:r>
              <a:rPr lang="en-US" altLang="en-US" sz="2000" b="0" i="1" kern="0" dirty="0">
                <a:solidFill>
                  <a:srgbClr val="0070C0"/>
                </a:solidFill>
                <a:latin typeface="Arial"/>
              </a:rPr>
              <a:t>u-v </a:t>
            </a:r>
            <a:r>
              <a:rPr lang="en-US" altLang="en-US" sz="2000" b="0" kern="0" dirty="0">
                <a:solidFill>
                  <a:srgbClr val="000000"/>
                </a:solidFill>
                <a:latin typeface="Arial"/>
              </a:rPr>
              <a:t>in </a:t>
            </a:r>
            <a:r>
              <a:rPr lang="en-US" altLang="en-US" sz="2000" b="0" kern="0" dirty="0" err="1">
                <a:solidFill>
                  <a:srgbClr val="000000"/>
                </a:solidFill>
                <a:latin typeface="Arial"/>
              </a:rPr>
              <a:t>Kruskal’s</a:t>
            </a:r>
            <a:r>
              <a:rPr lang="en-US" altLang="en-US" sz="2000" b="0" kern="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685800" lvl="1" indent="-263525">
              <a:spcBef>
                <a:spcPct val="20000"/>
              </a:spcBef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US" sz="2000" b="0" kern="0" dirty="0">
                <a:solidFill>
                  <a:srgbClr val="000000"/>
                </a:solidFill>
                <a:latin typeface="Arial"/>
              </a:rPr>
              <a:t>At the time when </a:t>
            </a:r>
            <a:r>
              <a:rPr lang="en-US" sz="2000" b="0" i="1" kern="0" dirty="0">
                <a:solidFill>
                  <a:srgbClr val="0070C0"/>
                </a:solidFill>
                <a:latin typeface="Arial"/>
              </a:rPr>
              <a:t>u-v</a:t>
            </a:r>
            <a:r>
              <a:rPr lang="en-US" sz="2000" b="0" kern="0" dirty="0">
                <a:solidFill>
                  <a:srgbClr val="000000"/>
                </a:solidFill>
                <a:latin typeface="Arial"/>
              </a:rPr>
              <a:t> is processed, it must be added into </a:t>
            </a:r>
            <a:r>
              <a:rPr lang="en-US" sz="2000" b="0" i="1" kern="0" dirty="0">
                <a:solidFill>
                  <a:srgbClr val="000000"/>
                </a:solidFill>
                <a:latin typeface="Arial"/>
              </a:rPr>
              <a:t>T </a:t>
            </a:r>
            <a:r>
              <a:rPr lang="en-US" sz="2000" b="0" kern="0" dirty="0">
                <a:solidFill>
                  <a:srgbClr val="000000"/>
                </a:solidFill>
                <a:latin typeface="Arial"/>
              </a:rPr>
              <a:t> because it doesn’t form a cycle.</a:t>
            </a:r>
          </a:p>
          <a:p>
            <a:pPr marL="685800" lvl="1" indent="-263525">
              <a:spcBef>
                <a:spcPct val="20000"/>
              </a:spcBef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US" sz="2000" b="0" kern="0" dirty="0">
                <a:solidFill>
                  <a:srgbClr val="000000"/>
                </a:solidFill>
                <a:latin typeface="Arial"/>
              </a:rPr>
              <a:t>This contradicts that</a:t>
            </a:r>
            <a:r>
              <a:rPr lang="en-US" sz="2000" b="0" i="1" kern="0" dirty="0">
                <a:solidFill>
                  <a:srgbClr val="0070C0"/>
                </a:solidFill>
                <a:latin typeface="Arial"/>
              </a:rPr>
              <a:t> u-v </a:t>
            </a:r>
            <a:r>
              <a:rPr lang="en-US" sz="2000" b="0" kern="0" dirty="0">
                <a:solidFill>
                  <a:srgbClr val="000000"/>
                </a:solidFill>
                <a:latin typeface="Arial"/>
              </a:rPr>
              <a:t>is not in </a:t>
            </a:r>
            <a:r>
              <a:rPr lang="en-US" sz="2000" b="0" i="1" kern="0" dirty="0">
                <a:solidFill>
                  <a:srgbClr val="000000"/>
                </a:solidFill>
                <a:latin typeface="Arial"/>
              </a:rPr>
              <a:t>T.</a:t>
            </a:r>
            <a:r>
              <a:rPr lang="en-US" sz="2000" b="0" kern="0" dirty="0">
                <a:solidFill>
                  <a:srgbClr val="000000"/>
                </a:solidFill>
                <a:latin typeface="Arial"/>
              </a:rPr>
              <a:t> </a:t>
            </a:r>
            <a:endParaRPr lang="en-SG" sz="2000" b="0" i="1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77471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Kruskal’s</a:t>
            </a:r>
            <a:r>
              <a:rPr lang="en-SG" dirty="0"/>
              <a:t> Algorithm: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SG" dirty="0"/>
              <a:t>Challenge:</a:t>
            </a:r>
          </a:p>
          <a:p>
            <a:pPr lvl="1"/>
            <a:r>
              <a:rPr lang="en-SG" dirty="0"/>
              <a:t>How to check if adding an edge </a:t>
            </a:r>
            <a:r>
              <a:rPr lang="en-SG" b="1" i="1" dirty="0">
                <a:solidFill>
                  <a:srgbClr val="0033CC"/>
                </a:solidFill>
              </a:rPr>
              <a:t>v-w</a:t>
            </a:r>
            <a:r>
              <a:rPr lang="en-SG" dirty="0"/>
              <a:t> to tree </a:t>
            </a:r>
            <a:r>
              <a:rPr lang="en-SG" b="1" i="1" dirty="0">
                <a:solidFill>
                  <a:srgbClr val="7030A0"/>
                </a:solidFill>
              </a:rPr>
              <a:t>T</a:t>
            </a:r>
            <a:r>
              <a:rPr lang="en-SG" dirty="0"/>
              <a:t> will create a cycle?</a:t>
            </a:r>
          </a:p>
          <a:p>
            <a:r>
              <a:rPr lang="en-SG" dirty="0"/>
              <a:t>Possible solutions:</a:t>
            </a:r>
          </a:p>
          <a:p>
            <a:pPr lvl="1"/>
            <a:r>
              <a:rPr lang="en-SG" dirty="0"/>
              <a:t>DFS: run </a:t>
            </a:r>
            <a:r>
              <a:rPr lang="en-SG" dirty="0">
                <a:solidFill>
                  <a:srgbClr val="0033CC"/>
                </a:solidFill>
              </a:rPr>
              <a:t>DFS</a:t>
            </a:r>
            <a:r>
              <a:rPr lang="en-SG" dirty="0"/>
              <a:t> from </a:t>
            </a:r>
            <a:r>
              <a:rPr lang="en-SG" b="1" i="1" dirty="0">
                <a:solidFill>
                  <a:srgbClr val="0033CC"/>
                </a:solidFill>
              </a:rPr>
              <a:t>v</a:t>
            </a:r>
            <a:r>
              <a:rPr lang="en-SG" dirty="0"/>
              <a:t> to check if it could reach </a:t>
            </a:r>
            <a:r>
              <a:rPr lang="en-SG" b="1" i="1" dirty="0">
                <a:solidFill>
                  <a:srgbClr val="0033CC"/>
                </a:solidFill>
              </a:rPr>
              <a:t>w</a:t>
            </a:r>
            <a:r>
              <a:rPr lang="en-SG" i="1" dirty="0"/>
              <a:t> </a:t>
            </a:r>
            <a:r>
              <a:rPr lang="en-SG" dirty="0"/>
              <a:t>in </a:t>
            </a:r>
            <a:r>
              <a:rPr lang="en-SG" b="1" i="1" dirty="0">
                <a:solidFill>
                  <a:srgbClr val="7030A0"/>
                </a:solidFill>
              </a:rPr>
              <a:t>T</a:t>
            </a:r>
            <a:r>
              <a:rPr lang="en-SG" dirty="0"/>
              <a:t>. </a:t>
            </a:r>
          </a:p>
          <a:p>
            <a:pPr lvl="1"/>
            <a:r>
              <a:rPr lang="en-SG" dirty="0"/>
              <a:t>Union-find: </a:t>
            </a:r>
            <a:r>
              <a:rPr lang="en-SG" dirty="0">
                <a:solidFill>
                  <a:srgbClr val="CC0099"/>
                </a:solidFill>
              </a:rPr>
              <a:t>connected(</a:t>
            </a:r>
            <a:r>
              <a:rPr lang="en-SG" i="1" dirty="0">
                <a:solidFill>
                  <a:srgbClr val="CC0099"/>
                </a:solidFill>
              </a:rPr>
              <a:t>v</a:t>
            </a:r>
            <a:r>
              <a:rPr lang="en-SG" dirty="0">
                <a:solidFill>
                  <a:srgbClr val="CC0099"/>
                </a:solidFill>
              </a:rPr>
              <a:t>, </a:t>
            </a:r>
            <a:r>
              <a:rPr lang="en-SG" i="1" dirty="0">
                <a:solidFill>
                  <a:srgbClr val="CC0099"/>
                </a:solidFill>
              </a:rPr>
              <a:t>w</a:t>
            </a:r>
            <a:r>
              <a:rPr lang="en-SG" dirty="0">
                <a:solidFill>
                  <a:srgbClr val="CC0099"/>
                </a:solidFill>
              </a:rPr>
              <a:t>) </a:t>
            </a:r>
            <a:r>
              <a:rPr lang="en-SG" dirty="0"/>
              <a:t>=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81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33" y="4118287"/>
            <a:ext cx="6236027" cy="21891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11563" y="2937471"/>
            <a:ext cx="833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O(|V|)</a:t>
            </a:r>
            <a:endParaRPr lang="en-SG" sz="16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7869" y="3283333"/>
            <a:ext cx="144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O(log* |V|)</a:t>
            </a:r>
            <a:endParaRPr lang="en-SG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7352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 err="1"/>
              <a:t>Kruskal’s</a:t>
            </a:r>
            <a:r>
              <a:rPr lang="en-SG" dirty="0"/>
              <a:t> Algorithm: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SG" dirty="0"/>
              <a:t>Use the union-find data structure:</a:t>
            </a:r>
          </a:p>
          <a:p>
            <a:pPr lvl="1"/>
            <a:r>
              <a:rPr lang="en-SG" dirty="0"/>
              <a:t>Use the id array to keep track of connected components in </a:t>
            </a:r>
            <a:r>
              <a:rPr lang="en-SG" i="1" dirty="0"/>
              <a:t>T.</a:t>
            </a:r>
          </a:p>
          <a:p>
            <a:pPr lvl="1"/>
            <a:r>
              <a:rPr lang="en-SG" dirty="0"/>
              <a:t>If connected(</a:t>
            </a:r>
            <a:r>
              <a:rPr lang="en-SG" i="1" dirty="0"/>
              <a:t>v</a:t>
            </a:r>
            <a:r>
              <a:rPr lang="en-SG" dirty="0"/>
              <a:t>, </a:t>
            </a:r>
            <a:r>
              <a:rPr lang="en-SG" i="1" dirty="0"/>
              <a:t>w</a:t>
            </a:r>
            <a:r>
              <a:rPr lang="en-SG" dirty="0"/>
              <a:t>) = TRUE, then adding </a:t>
            </a:r>
            <a:r>
              <a:rPr lang="en-SG" i="1" dirty="0"/>
              <a:t>v-w</a:t>
            </a:r>
            <a:r>
              <a:rPr lang="en-SG" dirty="0"/>
              <a:t> will create a cycle.</a:t>
            </a:r>
          </a:p>
          <a:p>
            <a:pPr lvl="1"/>
            <a:r>
              <a:rPr lang="en-SG" dirty="0"/>
              <a:t>Else, add </a:t>
            </a:r>
            <a:r>
              <a:rPr lang="en-SG" i="1" dirty="0"/>
              <a:t>v-w</a:t>
            </a:r>
            <a:r>
              <a:rPr lang="en-SG" dirty="0"/>
              <a:t> to </a:t>
            </a:r>
            <a:r>
              <a:rPr lang="en-SG" i="1" dirty="0"/>
              <a:t>T</a:t>
            </a:r>
            <a:r>
              <a:rPr lang="en-SG" dirty="0"/>
              <a:t> by calling union(</a:t>
            </a:r>
            <a:r>
              <a:rPr lang="en-SG" i="1" dirty="0"/>
              <a:t>v</a:t>
            </a:r>
            <a:r>
              <a:rPr lang="en-SG" dirty="0"/>
              <a:t>, </a:t>
            </a:r>
            <a:r>
              <a:rPr lang="en-SG" i="1" dirty="0"/>
              <a:t>w</a:t>
            </a:r>
            <a:r>
              <a:rPr lang="en-SG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82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40" y="3471682"/>
            <a:ext cx="7476318" cy="260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18434"/>
      </p:ext>
    </p:extLst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58161" y="737408"/>
            <a:ext cx="7916281" cy="495300"/>
          </a:xfrm>
        </p:spPr>
        <p:txBody>
          <a:bodyPr/>
          <a:lstStyle/>
          <a:p>
            <a:r>
              <a:rPr lang="en-SG" sz="2800" dirty="0" err="1"/>
              <a:t>Kruskal’s</a:t>
            </a:r>
            <a:r>
              <a:rPr lang="en-SG" sz="2800" dirty="0"/>
              <a:t> Algorithm: Implementation (Java)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83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41" y="1396457"/>
            <a:ext cx="8072941" cy="49134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96867" y="2582208"/>
            <a:ext cx="144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O(|E|)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9453" y="3565812"/>
            <a:ext cx="144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O(|E| </a:t>
            </a:r>
            <a:r>
              <a:rPr lang="en-US" sz="1400" dirty="0" err="1">
                <a:solidFill>
                  <a:srgbClr val="C00000"/>
                </a:solidFill>
              </a:rPr>
              <a:t>log|E</a:t>
            </a:r>
            <a:r>
              <a:rPr lang="en-US" sz="1400" dirty="0">
                <a:solidFill>
                  <a:srgbClr val="C00000"/>
                </a:solidFill>
              </a:rPr>
              <a:t>|)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75608" y="4006151"/>
            <a:ext cx="1398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O(|E| log*|V|)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2251" y="4400701"/>
            <a:ext cx="1398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O(|V| log*|V|)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6866" y="2941880"/>
            <a:ext cx="144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O(|V|)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68070" y="4685721"/>
            <a:ext cx="1398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O(|V|)</a:t>
            </a:r>
            <a:endParaRPr lang="en-SG" sz="14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86365" y="5265169"/>
            <a:ext cx="3630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Overall: O(|E| </a:t>
            </a:r>
            <a:r>
              <a:rPr lang="en-US" sz="2000" dirty="0" err="1">
                <a:solidFill>
                  <a:srgbClr val="C00000"/>
                </a:solidFill>
              </a:rPr>
              <a:t>log|E</a:t>
            </a:r>
            <a:r>
              <a:rPr lang="en-US" sz="2000" dirty="0">
                <a:solidFill>
                  <a:srgbClr val="C00000"/>
                </a:solidFill>
              </a:rPr>
              <a:t>|)</a:t>
            </a:r>
            <a:endParaRPr lang="en-SG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966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 err="1"/>
              <a:t>Kruskal’s</a:t>
            </a:r>
            <a:r>
              <a:rPr lang="en-GB" dirty="0"/>
              <a:t> Algorithm: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56692" y="1574630"/>
            <a:ext cx="7861808" cy="398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dirty="0" err="1">
                <a:solidFill>
                  <a:schemeClr val="tx1"/>
                </a:solidFill>
              </a:rPr>
              <a:t>Kruskal’s</a:t>
            </a:r>
            <a:r>
              <a:rPr lang="en-GB" dirty="0">
                <a:solidFill>
                  <a:schemeClr val="tx1"/>
                </a:solidFill>
              </a:rPr>
              <a:t> algorithm finds the minimum spanning trees in weighted graphs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</a:rPr>
              <a:t>It is a greedy algorithm.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</a:rPr>
              <a:t>It uses the union-find data structure for efficient implementation.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</a:rPr>
              <a:t>Its time complexity is O(|E| </a:t>
            </a:r>
            <a:r>
              <a:rPr lang="en-GB" dirty="0" err="1">
                <a:solidFill>
                  <a:schemeClr val="tx1"/>
                </a:solidFill>
              </a:rPr>
              <a:t>log|E</a:t>
            </a:r>
            <a:r>
              <a:rPr lang="en-GB" dirty="0">
                <a:solidFill>
                  <a:schemeClr val="tx1"/>
                </a:solidFill>
              </a:rPr>
              <a:t>|).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84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44967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SG" dirty="0"/>
              <a:t>Dynamics:</a:t>
            </a:r>
          </a:p>
          <a:p>
            <a:pPr lvl="1"/>
            <a:r>
              <a:rPr lang="en-SG" dirty="0"/>
              <a:t>Operations may be intermixed. </a:t>
            </a:r>
          </a:p>
          <a:p>
            <a:r>
              <a:rPr lang="en-SG" dirty="0"/>
              <a:t>Number of operations M can be huge.</a:t>
            </a:r>
          </a:p>
          <a:p>
            <a:r>
              <a:rPr lang="en-SG" dirty="0"/>
              <a:t>Number of objects N can be huge.</a:t>
            </a:r>
          </a:p>
          <a:p>
            <a:endParaRPr lang="en-SG" dirty="0"/>
          </a:p>
          <a:p>
            <a:r>
              <a:rPr lang="en-SG" dirty="0">
                <a:solidFill>
                  <a:srgbClr val="C00000"/>
                </a:solidFill>
              </a:rPr>
              <a:t>Goal: design efficient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9EA8AC6B-18B7-411D-BC0A-DDF07DB1E0DE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40178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E2001-CZ2001_Theme">
  <a:themeElements>
    <a:clrScheme name="subtle_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ubtle_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ubtle_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btle_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btle_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btle_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btle_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btle_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btle_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btle_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btle_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btle_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btle_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btle_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2001-CZ2001_Theme" id="{9D087CD1-7B06-477F-8FB9-5AE6E799AF00}" vid="{868BC101-385A-4406-A488-EB90545E068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CE2001-CZ2001_Theme</Template>
  <TotalTime>98727</TotalTime>
  <Words>4101</Words>
  <Application>Microsoft Macintosh PowerPoint</Application>
  <PresentationFormat>On-screen Show (4:3)</PresentationFormat>
  <Paragraphs>1729</Paragraphs>
  <Slides>84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2" baseType="lpstr">
      <vt:lpstr>Arial</vt:lpstr>
      <vt:lpstr>Cambria Math</vt:lpstr>
      <vt:lpstr>Courier New</vt:lpstr>
      <vt:lpstr>Open Sans Extrabold</vt:lpstr>
      <vt:lpstr>Times New Roman</vt:lpstr>
      <vt:lpstr>Verdana</vt:lpstr>
      <vt:lpstr>Wingdings</vt:lpstr>
      <vt:lpstr>CE2001-CZ2001_Theme</vt:lpstr>
      <vt:lpstr>SC2001/CE2101/ CZ2101: Algorithm Design and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CE2001/ CZ2001: Algorithms</dc:title>
  <cp:lastModifiedBy>含望 张</cp:lastModifiedBy>
  <cp:revision>466</cp:revision>
  <cp:lastPrinted>2002-08-21T09:28:02Z</cp:lastPrinted>
  <dcterms:created xsi:type="dcterms:W3CDTF">2001-07-09T23:30:57Z</dcterms:created>
  <dcterms:modified xsi:type="dcterms:W3CDTF">2023-08-08T01:37:28Z</dcterms:modified>
</cp:coreProperties>
</file>