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C85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  <a:latin typeface="Poppins"/>
              </a:defRPr>
            </a:pPr>
            <a:r>
              <a:t>Photosynthesis: The Engine of Life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D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FFC107"/>
                </a:solidFill>
                <a:latin typeface="Poppins"/>
              </a:defRPr>
            </a:pPr>
            <a:r>
              <a:t>Slide 1: Introduction to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Photosynthesis is the fundamental process by which plants and some other organisms convert light energy into chemical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It’s the primary way life on Earth obtains energy, fueling nearly all ecosystems.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Without photosynthesis, most living organisms wouldn’t be able to survive.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The process fuels the food chain and supports atmospheric oxygen levels.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1: Introduction to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D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FFC107"/>
                </a:solidFill>
                <a:latin typeface="Poppins"/>
              </a:defRPr>
            </a:pPr>
            <a:r>
              <a:t>Slide 2: Key Stages of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The process occurs in two main stages: the light-dependent reactions and the light-independent reactions (Calvin cycle).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Light-dependent reactions occur within chloroplasts and utilize sunlight.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The Calvin cycle takes place in the stroma and utilizes ATP and NADPH (produced in the light-dependent reactions).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These stages occur simultaneously, creating a continuous cycle of energy transformation.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2: Key Stages of Photosynthesis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D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FFC107"/>
                </a:solidFill>
                <a:latin typeface="Poppins"/>
              </a:defRPr>
            </a:pPr>
            <a:r>
              <a:t>Slide 3: Chloroplast Structure and Location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Chloroplasts are specialized organelles found in plant cells and algae. They contain chlorophyll, a pigment that absorbs sunlight.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Chlorophyll absorbs blue and red light most effectively, reflecting green light, which is why plants appear green.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Chloroplasts are found primarily in leaves, but also in stems and other plant parts.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The large, fluid-filled space within the chloroplast is called the thylakoid membrane.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3: Chloroplast Structure and Location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D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FFC107"/>
                </a:solidFill>
                <a:latin typeface="Poppins"/>
              </a:defRPr>
            </a:pPr>
            <a:r>
              <a:t>Slide 4: Importance of Water and Sunlight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Water (H2O) is a crucial reactant in photosynthesis, absorbing sunlight and providing electrons.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Sunlight provides the energy to drive the reactions, initiating the entire process.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Plants are adapted to utilize water efficiently – roots absorb water, while leaves possess specialized structures to maximize sunlight capture.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Different plants have varying photosynthetic rates dependent on temperature and light intensity.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4: Importance of Water and Sunlight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D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FFC107"/>
                </a:solidFill>
                <a:latin typeface="Poppins"/>
              </a:defRPr>
            </a:pPr>
            <a:r>
              <a:t>Slide 5:  Photosynthesis and Global Carbon Cycle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Photosynthesis plays a critical role in the global carbon cycle, removing carbon dioxide from the atmosphere.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Plants act as 'carbon sinks', storing carbon in their biomass.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This process helps regulate atmospheric CO2 levels and counteracts climate change.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424242"/>
                </a:solidFill>
                <a:latin typeface="Poppins"/>
              </a:defRPr>
            </a:pPr>
            <a:r>
              <a:t>• Understanding photosynthesis's efficiency is vital for sustainable agriculture and environmental conservation.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5:  Photosynthesis and Global Carbon Cycle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