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C8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Poppins"/>
              </a:defRPr>
            </a:pPr>
            <a:r>
              <a:t>Photosynthesis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FFC107"/>
                </a:solidFill>
                <a:latin typeface="Poppins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Importance and relevance with examples or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FFC107"/>
                </a:solidFill>
                <a:latin typeface="Poppins"/>
              </a:defRPr>
            </a:pPr>
            <a:r>
              <a:t>Main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Third main concept with supporting data or case studies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FFC107"/>
                </a:solidFill>
                <a:latin typeface="Poppins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Call to action with a proposed next step or idea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