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Photosynthesis: The Engine of Life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Overview: Harnessing Sunlight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Photosynthesis is the fundamental process by which plants, algae, and some bacteria convert light energy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It's the primary way these organisms produce their own food, fueling nearly all life on Earth.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process uses carbon dioxide and water to create glucose (sugar) – their energy source.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Without photosynthesis, the Earth’s ecosystem would collapse, drastically altering the global environment.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Overview: Harnessing Sunlight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3357FF"/>
                </a:solidFill>
                <a:latin typeface="Montserrat"/>
              </a:defRPr>
            </a:pPr>
            <a:r>
              <a:t>Key Components: Chloroplasts &amp; Chlorophyll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Photosynthesis begins in specialized organelles called chloroplasts, primarily found within plant cells.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Chloroplasts contain chlorophyll, a green pigment that absorbs sunlight – this is why plants appear green.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Chlorophyll captures specific wavelengths of light, initiating the photosynthetic reaction.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process involves complex biochemical pathways within the chloroplasts.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Key Components: Chloroplasts &amp; Chlorophyll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The Light-Dependent Reactions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light-dependent reactions occur in the thylakoid membranes within the chloroplasts.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Sunlight energy is used to split water molecules (H₂O) into oxygen, protons (H⁺), and electrons.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Oxygen is released as a byproduct – this is the oxygen we breathe!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Energy from the sun is converted into chemical energy in the form of ATP and NADPH.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Light-Dependent Reactions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3357FF"/>
                </a:solidFill>
                <a:latin typeface="Montserrat"/>
              </a:defRPr>
            </a:pPr>
            <a:r>
              <a:t>The Light-Independent Reactions (Calvin Cycle)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Calvin cycle takes place in the stroma, the fluid-filled space surrounding the thylakoids.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It utilizes the ATP and NADPH generated in the light-dependent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Carbon dioxide (CO₂) is incorporated into organic molecules (glucose).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This is the process of carbon fixation – converting inorganic carbon into usable sugars.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Light-Independent Reactions (Calvin Cycle)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Importance &amp;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Photosynthesis is crucial for maintaining Earth’s atmospheric balance.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It plays a vital role in global food production - providing the base for agriculture.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Oxygen is essential for respiration in most living organisms.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Biotechnology uses photosynthesis for biofuel production and carbon capture.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Importance &amp; 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