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C8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Poppins"/>
              </a:defRPr>
            </a:pPr>
            <a:r>
              <a:t>Photosynthesis: The Engine of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1: Introduction - The Basics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Photosynthesis is the remarkable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It's fundamentally how these organisms produce their own food – glucose – using water and carbon dioxide.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This is the primary source of oxygen in our atmosphere, a critical element for respiration by animals and humans.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Without photosynthesis, the vast majority of life on Earth wouldn’t be possible.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-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2: The Key Players - Chlorophyll and the Light Spectrum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Photosynthesis relies heavily on chlorophyll, a green pigment found within chloroplasts, which captures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Chlorophyll absorbs primarily red and blue light, reflecting green light – that's why plants appear green.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Different types of chlorophyll exist (chlorophyll a and b), influencing the efficiency of the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 light spectrum – the range of wavelengths – dictates how effectively plants can absorb energy.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Key Players - Chlorophyll and the Light Spectrum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3: The Chemical Equation - Light, Water, and Oxygen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 simplified equation for photosynthesis is: 6CO₂ + 6H₂O + Light Energy → C₆H₁₂O₆ + 6O₂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This equation represents the transformation of carbon dioxide and water into glucose (sugar)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Each molecule of glucose provides the plant with energy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This process also produces the oxygen released into the atmosphere as a byproduct.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The Chemical Equation - Light, Water, and Oxygen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4: Factors Affecting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Light intensity – the amount of light available.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Carbon dioxide concentration – the availability of the gas.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Temperature – temperature affects enzyme activity within the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Water availability – adequate water for hydration.” 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Factors Affecting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5:  Beyond the Basics - Photosynthesis and Ecosystems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Photosynthesis isn’t just about individual plants; it’s a vital link in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It supports food webs, providing energy to herbivores and carnivores.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Forests, grasslands, and aquatic environments all rely on healthy photosynthesis to thrive.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Understanding photosynthesis allows us to better protect biodiversity and combat climate change.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Beyond the Basics - Photosynthesis and Ecosystems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