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Importance and relevance with examples or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Main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Third main concept with supporting data or case studies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Call to action with a proposed next step or idea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