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Foundation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1: The Core Concept - Energy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Photosynthesis is the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It’s the primary way energy enters most ecosystems, fueling the base of the food chain.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 Plants utilize chlorophyll to capture sunlight, converting it into usable sugars.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This conversion is crucial for survival and growth of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Without photosynthesis, there would be no oxygen in the atmosphere or the energy to sustain life as we know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The Core Concept - Energy Conversion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2: Stages of Photosynthesis -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Light-dependent reactions occur in the thylakoid membranes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These reactions directly utilize light energy, splitting water molecules (H₂O).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This generates ATP (adenosine triphosphate) and NADPH (nicotinamide adenine dinucleotide phosphate), providing energy carriers.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 ATP and NADPH are essential for the next stage –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The light-dependent reactions convert light energy into chemical energy stored in ATP and NADPH.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Stages of Photosynthesis -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Stages of Photosynthesis - Calvin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The Calvin cycle takes place in the stroma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This cycle involves carbon fixation – incorporating CO₂ into organic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ATP and NADPH from the light-dependent reactions are used to convert CO₂ into glucose (sugar).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Glucose is a source of energy for the plant, used for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 It is a cyclical process, constantly regenerating the starting material (CO₂).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Stages of Photosynthesis - Calvin 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4: Factors Influencing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Light intensity directly affects the rate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Carbon dioxide concentration impacts the rate.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Temperature influences enzymatic activity.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Water availability is crucial, limiting enzyme activity.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Soil pH can also affect nutrient availability and enzyme efficiency.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Factors Influencing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5: Importance and Future Research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Photosynthesis is vital for maintaining the Earth’s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It regulates carbon cycles and influences climate.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 Research focuses on enhancing photosynthetic efficiency – crops with higher rates of photosynthesis are promising for food security.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Scientists are exploring techniques to increase carbon capture.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 Understanding photosynthesis is key to addressing global challenges related to sustainability and food production.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Importance and Future Research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