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  <a:latin typeface="Montserrat"/>
              </a:defRPr>
            </a:pPr>
            <a:r>
              <a:t>Photosynthesis: The Engine of Life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Introduction to Photosynthesis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Photosynthesis is the fundamental process by which plants and other organisms convert light energy into chemical energy.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It’s the primary way that nearly all life on Earth relies, producing glucose (sugar) as a vital fuel.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Photosynthesis utilizes carbon dioxide and water, releasing oxygen as a byproduct.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Without photosynthesis, the Earth's atmosphere wouldn't be able to sustain the complex ecosystems we know.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Introduction to Photosynthesis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The Role of Chlorophyll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Chlorophyll is a green pigment found in plant cells, primarily in chloroplasts.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Chlorophyll absorbs light energy – especially red and blue wavelengths – most efficiently.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Different types of chlorophyll exist (a, b, c), each with varying light absorption properties.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The color of a plant reflects the wavelengths it absorbs most effectively.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The Role of Chlorophyll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Two Main Stages of Photosynthesis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The light-dependent reactions occur in the thylakoid membranes within chloroplasts.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These reactions harness light energy to produce ATP and NADPH, energy-rich molecules.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The Calvin Cycle, also known as the light-independent reactions, takes place in the stroma.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Here, carbon dioxide is fixed into organic molecules, producing glucose.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Two Main Stages of Photosynthesis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Types of Photosynthesis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Light-independent (Calvin Cycle) photosynthesis: Primarily occurs in the stroma.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Light-dependent (Light Reactions) photosynthesis: Occurs in the thylakoid membranes.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Open-pollination:  Plants may take a different route to photosynthesize which results in a different rate.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Adaptive Strategies: Plants have evolved various adaptations to maximize photosynthesis, such as stomatal control.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Types of Photosynthesis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3357FF"/>
                </a:solidFill>
                <a:latin typeface="Montserrat"/>
              </a:defRPr>
            </a:pPr>
            <a:r>
              <a:t>Importance of Photosynthesis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Photosynthesis produces oxygen, essential for respiration in most living organisms.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It’s the basis for most food chains, providing the energy for herbivores.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It helps regulate atmospheric carbon dioxide levels, mitigating climate change.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Montserrat"/>
              </a:defRPr>
            </a:pPr>
            <a:r>
              <a:t>• The vast amount of biomass produced by plants shapes the landscape and supports biodiversity.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828800"/>
            <a:ext cx="3200400" cy="36576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Photosynthesis - Importance of Photosynthesis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