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  <a:latin typeface="Montserrat"/>
              </a:defRPr>
            </a:pPr>
            <a:r>
              <a:t>Photosynthesis: The Foundation of Life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Introduction to Photosynthesis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Photosynthesis is the process by which plants and some other organisms convert light energy into chemical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It's the primary way energy enters most ecosystems on Earth.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Without photosynthesis, most life as we know it would not exist.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It’s essentially the conversion of carbon dioxide and water into glucose (sugar) and oxygen.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Introduction to Photosynthesis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The Role of Chloroplasts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Chloroplasts are organelles found within plant cells, specifically in leaves and stems.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They contain chlorophyll, a pigment that absorbs sunlight - the key ingredient for photosynthesis.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Chlorophyll captures light energy, initiating the complex chemical reactions.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Different types of chlorophyll exist, each optimized for capturing different wavelengths of light.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Role of Chloroplasts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The Two Stages of Photosynthesis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Photosynthesis occurs in two main stages: the light-dependent reactions and the light-independent reactions (Calvin Cycle).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The light-dependent reactions occur in the thylakoid membranes of the chloroplasts.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Water molecules are split, releasing oxygen as a byproduct and producing energy-carrying molecules (ATP and NADPH).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The light-independent reactions, also known as the Calvin Cycle, happen in the stroma of the chloroplasts.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Two Stages of Photosynthesis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The Importance of Glucose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Glucose is a simple sugar and the primary product of photosynthesis.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It serves as the plant’s primary source of energy and building blocks for growth.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Plants use glucose for respiration, which releases energy for their metabolic processes.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Glucose can also be stored as starch for later use.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Importance of Glucose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Photosynthesis &amp; Carbon Cycle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Photosynthesis removes carbon dioxide from the atmosphere and incorporates it into organic molecules.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This significantly reduces the amount of greenhouse gases in the atmosphere.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It plays a crucial role in regulating the Earth’s climate.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The process also regenerates carbon within the plant itself, further enhancing its role in the cycle.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Photosynthesis &amp; Carbon Cycle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