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000000"/>
                </a:solidFill>
                <a:latin typeface="Arial"/>
              </a:defRPr>
            </a:pPr>
            <a:r>
              <a:t>Bot: A Deep Dive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Arial"/>
              </a:defRPr>
            </a:pPr>
            <a:r>
              <a:t>Slide 1: Introduction to Bots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1. What exactly is a bot? Bots are automated software applications designed to perform specific tasks. They're not just chatbots – they can be complex systems built with various technologies.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2. Different types of bots: There's a huge spectrum – from simple rule-based bots to sophisticated AI-powered bots capable of learning and adapting.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3. The growing trend: Businesses are increasingly leveraging bots for customer service, marketing, data analysis, and more, streamlining operations and improving efficiency.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23232"/>
                </a:solidFill>
                <a:latin typeface="Arial"/>
              </a:defRPr>
            </a:pPr>
            <a:r>
              <a:t>• 4. Bot adoption rates:  The market for bots is experiencing exponential growth, driven by automation needs and the desire for enhanced productivity.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Slide 1: Introduction to Bots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