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Bot: A Comprehensive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Introduction to Bots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Bots are automated software programs designed to perform specific tasks, often mimicking human behavior.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They utilize various technologies, including natural language processing (NLP), machine learning (ML), and artificial intelligence (AI), to execute commands.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Bots are increasingly prevalent across numerous industries, streamlining processes and improving efficiency.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Their functionality ranges from simple rule-based systems to complex AI-driven solutions.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Understanding the core principles of bots is crucial for businesses aiming to leverage automation.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Introduction to Bots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Types of Bots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There's a wide spectrum of bot types, each suited for different applications.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Task-oriented bots handle specific actions like order placement or appointment scheduling.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Customer service bots provide automated responses to inquiries, offering 24/7 support.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Lead generation bots proactively identify and nurture potential customers.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Data analysis bots extract insights from large datasets, offering valuable reports and analytics.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Types of Bots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Benefits of Using Bots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Increased Efficiency: Bots automate repetitive tasks, freeing up human employees for more complex work.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Cost Reduction: Automating processes reduces operational costs.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Improved Customer Experience: Instant responses and 24/7 availability enhance customer satisfaction.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Scalability: Bots can easily handle fluctuating workloads without impacting productivity.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Data Collection and Analysis: Bots gather vast amounts of data to provide actionable insights.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Benefits of Using Bots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Challenges and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Lack of Emotional Intelligence: Bots may struggle with nuanced human interaction and empathy.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Security Risks: Bot vulnerabilities can expose sensitive data.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Maintenance and Updates: Bots require ongoing monitoring and maintenance.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Ethical Concerns:  Bias in training data can lead to unfair or discriminatory outcomes.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Integration Complexity: Integrating bots into existing systems can be challenging.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Challenges and Considerations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Future Trends in Bot Technology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Increased AI Integration:  More sophisticated bots will leverage AI for improved understanding and decision-making.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Low-Code/No-Code Bot Platforms: Empowering non-technical users to easily develop and deploy bots.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Personalized Bots:  Bots will adapt to individual user preferences and needs.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Edge Computing: Deploying bots closer to data sources for faster processing and reduced latency.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E6E6FF"/>
                </a:solidFill>
                <a:latin typeface="Montserrat"/>
              </a:defRPr>
            </a:pPr>
            <a:r>
              <a:t>• Voice-Activated Bots:  Seamless integration with voice assistants will enhance accessibility.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bot - Future Trends in Bot 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