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600" b="1">
                <a:solidFill>
                  <a:srgbClr val="0A0A0A"/>
                </a:solidFill>
                <a:latin typeface="Arial"/>
              </a:defRPr>
            </a:pPr>
            <a:r>
              <a:t>What is School?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4572000"/>
            <a:ext cx="4572000" cy="2286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what is school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600" b="1">
                <a:solidFill>
                  <a:srgbClr val="141414"/>
                </a:solidFill>
                <a:latin typeface="Arial"/>
              </a:defRPr>
            </a:pPr>
            <a:r>
              <a:t>Slide 1: Defining School - Beyond the Classroom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School is a structured environment designed for the holistic development of individuals, typically encompassing education and socialization.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It’s a social institution built on principles of learning, community, and personal growth.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School provides a crucial framework for acquiring knowledge and skills vital for navigating the world.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It facilitates the transfer of knowledge and cultivates critical thinking abilities.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School acts as a foundational bedrock for future success.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3657600" cy="4572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what is school - Slide 1: Defining School - Beyond the Classroom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400" b="1">
                <a:solidFill>
                  <a:srgbClr val="141414"/>
                </a:solidFill>
                <a:latin typeface="Arial"/>
              </a:defRPr>
            </a:pPr>
            <a:r>
              <a:t>Slide 2: Diverse Educational Goals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Schools aim to educate students across a range of subjects and disciplines – from academics to arts and physical education.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These goals can vary depending on the school’s focus and the students' individual needs.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Many schools prioritize preparing students for higher education or specific careers.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Schools can foster creativity, innovation, and problem-solving skills through specialized programs.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The ultimate aim is to empower students to reach their full potential.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3657600" cy="4572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what is school - Slide 2: Diverse Educational Goals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400" b="1">
                <a:solidFill>
                  <a:srgbClr val="141414"/>
                </a:solidFill>
                <a:latin typeface="Arial"/>
              </a:defRPr>
            </a:pPr>
            <a:r>
              <a:t>Slide 3: The Role of Teachers and Staff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Teachers are central to the school experience, guiding students through the curriculum and fostering a positive learning environment.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School staff, including administrators, counselors, and support personnel, work collaboratively to ensure student success.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Teachers utilize diverse teaching methods to cater to different learning styles and paces.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Professional development is crucial for teachers to stay current with best practices and educational advancements.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School staff play a vital role in student well-being and overall support.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3657600" cy="4572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what is school - Slide 3: The Role of Teachers and Staff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600" b="1">
                <a:solidFill>
                  <a:srgbClr val="141414"/>
                </a:solidFill>
                <a:latin typeface="Arial"/>
              </a:defRPr>
            </a:pPr>
            <a:r>
              <a:t>Slide 4: Social and Emotional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School is a space where students learn to interact with peers, develop social skills, and build empathy.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School provides opportunities for collaboration, communication, and conflict resolution.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Students develop a sense of belonging and community within the school setting.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School can also teach students about responsible citizenship and ethical behavior.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Learning to manage emotions and build positive relationships is essential.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3657600" cy="4572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what is school - Slide 4: Social and Emotional Development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600" b="1">
                <a:solidFill>
                  <a:srgbClr val="141414"/>
                </a:solidFill>
                <a:latin typeface="Arial"/>
              </a:defRPr>
            </a:pPr>
            <a:r>
              <a:t>Slide 5:  The Importance of School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School isn't solely about academic achievement; it’s about personal growth, self-discovery, and preparing for the future.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School builds critical thinking skills which are valuable in all aspects of life.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School provides mentorship and guidance that can shape students' character.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A well-rounded education contributes to a more informed and engaged citizenry.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82828"/>
                </a:solidFill>
                <a:latin typeface="Verdana"/>
              </a:defRPr>
            </a:pPr>
            <a:r>
              <a:t>• Ultimately, school empowers individuals to become active and responsible members of society.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3657600" cy="4572000"/>
          </a:xfrm>
          <a:prstGeom prst="rect">
            <a:avLst/>
          </a:prstGeom>
          <a:solidFill>
            <a:srgbClr val="F5F5F5"/>
          </a:solidFill>
          <a:ln w="25400">
            <a:solidFill>
              <a:srgbClr val="B4B4B4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what is school - Slide 5:  The Importance of School Beyond Academics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