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bold_b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Overview of Zotomation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zotomation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bold_b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1: The Power of Automation in Manufacturing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Zotomation offers a comprehensive suite of robotic automation solutions tailored for diverse industries – from automotive to food processing – significantly boosting production efficiency.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Our platform utilizes advanced vision systems, sensor technology, and machine learning to create intelligent, self-guided robotic workflows.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Companies can significantly reduce manual labor, minimize downtime, and enhance product quality through optimized automation.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zotomation - Slide 1: The Power of Automation in Manufacturing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bold_b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2: Key Zotomation Modules – Vision Systems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Zotomation’s Vision System leverages computer vision to understand and interpret real-world environments, enabling robots to navigate and interact with objects seamlessly.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includes capabilities like object recognition, surface detection, and motion tracking for robust and reliable automation.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Advanced sensor integration (e.g., LiDAR, cameras) further enhances the system’s capabilities, providing contextual awareness.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zotomation - Slide 2: Key Zotomation Modules – Vision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bold_b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3: Zotomation’s Robotic Platform - Flexible &amp; Scalable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Zotomation's robotic platform is designed for scalability, accommodating a wide range of robotic equipment, from collaborative robots (cobots) to human-robot collaboration (HRC) systems.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We support various robotic platforms, including ABB, Fanuc, and Siemens, offering a complete integration solution.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Our modular design allows for customized implementations, adapting to evolving business needs.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zotomation - Slide 3: Zotomation’s Robotic Platform - Flexible &amp; Scalable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bold_b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4: Zotomation’s AI &amp; Machine Learning Capabilities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Zotomation’s AI engine allows robots to learn from data and adapt to changing conditions, improving their performance over time.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Machine learning algorithms identify patterns and predict future events, enabling proactive decision-making within the robotic process.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includes capabilities such as path planning, obstacle avoidance, and dynamic task execution.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zotomation - Slide 4: Zotomation’s AI &amp; Machine Learning Capabilities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bold_b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5: Zotomation – A Strategic Advantage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Implementing Zotomation leads to significant cost savings, reduced operational risks, and increased throughput.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By optimizing production lines, companies can gain a competitive edge and accelerate growth.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We offer comprehensive support, training, and ongoing maintenance to ensure a smooth and successful implementation.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zotomation - Slide 5: Zotomation – A Strategic Advantage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